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84" r:id="rId2"/>
    <p:sldId id="257" r:id="rId3"/>
    <p:sldId id="285" r:id="rId4"/>
    <p:sldId id="286" r:id="rId5"/>
    <p:sldId id="287" r:id="rId6"/>
    <p:sldId id="293" r:id="rId7"/>
    <p:sldId id="288" r:id="rId8"/>
    <p:sldId id="289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09" autoAdjust="0"/>
    <p:restoredTop sz="99819" autoAdjust="0"/>
  </p:normalViewPr>
  <p:slideViewPr>
    <p:cSldViewPr>
      <p:cViewPr varScale="1">
        <p:scale>
          <a:sx n="116" d="100"/>
          <a:sy n="116" d="100"/>
        </p:scale>
        <p:origin x="183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DE" dirty="0" smtClean="0"/>
              <a:t>xxx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74387-3338-4E7C-9760-2B69CD6BB1E1}" type="datetimeFigureOut">
              <a:rPr lang="de-DE" smtClean="0"/>
              <a:t>16.11.2014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09D381-5631-4FF2-A1C5-706AD7ABD55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904199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DE" dirty="0" smtClean="0"/>
              <a:t>xxx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1CFFB1-133F-4948-BA28-07ED01B80AC5}" type="datetimeFigureOut">
              <a:rPr lang="de-DE" smtClean="0"/>
              <a:t>16.11.2014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FB28E7-1CBC-4F5A-8FB7-7AB0B6D3138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512394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0275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Bastian Mager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Seminar Komplexe Softwaresysteme WS 2012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6E7F-622B-4F14-9E5C-4F574E6FA89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3139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Bastian Mager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Seminar Komplexe Softwaresysteme WS 2012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6E7F-622B-4F14-9E5C-4F574E6FA89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9040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Bastian Mager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Seminar Komplexe Softwaresysteme WS 2012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6E7F-622B-4F14-9E5C-4F574E6FA89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1044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Bastian Mager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Seminar Komplexe Softwaresysteme WS 2012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6E7F-622B-4F14-9E5C-4F574E6FA89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6299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Bastian Mager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Seminar Komplexe Softwaresysteme WS 2012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6E7F-622B-4F14-9E5C-4F574E6FA89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039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Bastian Mager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Seminar Komplexe Softwaresysteme WS 2012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6E7F-622B-4F14-9E5C-4F574E6FA89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2026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Bastian Mager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Seminar Komplexe Softwaresysteme WS 2012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6E7F-622B-4F14-9E5C-4F574E6FA89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5292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Bastian Mager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Seminar Komplexe Softwaresysteme WS 2012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6E7F-622B-4F14-9E5C-4F574E6FA89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0642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Bastian Mager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Seminar Komplexe Softwaresysteme WS 2012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6E7F-622B-4F14-9E5C-4F574E6FA89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9042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Bastian Mager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Seminar Komplexe Softwaresysteme WS 2012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6E7F-622B-4F14-9E5C-4F574E6FA89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8285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Bastian Mager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Seminar Komplexe Softwaresysteme WS 2012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6E7F-622B-4F14-9E5C-4F574E6FA89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794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Bastian Mager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Seminar Komplexe Softwaresysteme WS 2012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A6E7F-622B-4F14-9E5C-4F574E6FA89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4544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470025"/>
          </a:xfrm>
        </p:spPr>
        <p:txBody>
          <a:bodyPr/>
          <a:lstStyle/>
          <a:p>
            <a:r>
              <a:rPr lang="de-DE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Konferenzsystem</a:t>
            </a:r>
            <a:endParaRPr lang="de-DE" dirty="0"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573016"/>
            <a:ext cx="6400800" cy="2376264"/>
          </a:xfrm>
        </p:spPr>
        <p:txBody>
          <a:bodyPr>
            <a:normAutofit/>
          </a:bodyPr>
          <a:lstStyle/>
          <a:p>
            <a:r>
              <a:rPr lang="de-DE" sz="24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Objektorientierte </a:t>
            </a:r>
            <a:r>
              <a:rPr lang="de-DE" sz="24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Komponentenarchitekturen</a:t>
            </a:r>
            <a:endParaRPr lang="de-DE" sz="2400" dirty="0" smtClean="0">
              <a:latin typeface="Arial" pitchFamily="34" charset="0"/>
              <a:ea typeface="Verdana" pitchFamily="34" charset="0"/>
              <a:cs typeface="Arial" pitchFamily="34" charset="0"/>
            </a:endParaRPr>
          </a:p>
          <a:p>
            <a:r>
              <a:rPr lang="de-DE" sz="24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Master </a:t>
            </a:r>
            <a:r>
              <a:rPr lang="de-DE" sz="2400" dirty="0" err="1" smtClean="0">
                <a:latin typeface="Arial" pitchFamily="34" charset="0"/>
                <a:ea typeface="Verdana" pitchFamily="34" charset="0"/>
                <a:cs typeface="Arial" pitchFamily="34" charset="0"/>
              </a:rPr>
              <a:t>of</a:t>
            </a:r>
            <a:r>
              <a:rPr lang="de-DE" sz="24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 Computer Science</a:t>
            </a:r>
          </a:p>
          <a:p>
            <a:r>
              <a:rPr lang="de-DE" sz="24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WS 2014 / 2015</a:t>
            </a:r>
          </a:p>
          <a:p>
            <a:endParaRPr lang="de-DE" sz="2400" dirty="0">
              <a:latin typeface="Arial" pitchFamily="34" charset="0"/>
              <a:ea typeface="Verdana" pitchFamily="34" charset="0"/>
              <a:cs typeface="Arial" pitchFamily="34" charset="0"/>
            </a:endParaRPr>
          </a:p>
          <a:p>
            <a:r>
              <a:rPr lang="de-DE" sz="24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Bastian Mager, Patrick Robinson</a:t>
            </a:r>
            <a:endParaRPr lang="de-DE" sz="2400" dirty="0"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4426173" cy="16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86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r>
              <a:rPr lang="de-DE" sz="40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Gliederung</a:t>
            </a:r>
            <a:endParaRPr lang="de-DE" sz="4000" dirty="0"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25355"/>
          </a:xfrm>
        </p:spPr>
        <p:txBody>
          <a:bodyPr>
            <a:normAutofit/>
          </a:bodyPr>
          <a:lstStyle/>
          <a:p>
            <a:pPr>
              <a:buClr>
                <a:srgbClr val="28BFEE"/>
              </a:buClr>
            </a:pPr>
            <a:r>
              <a:rPr lang="de-DE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Einführung und Ziele</a:t>
            </a:r>
          </a:p>
          <a:p>
            <a:pPr>
              <a:buClr>
                <a:srgbClr val="28BFEE"/>
              </a:buClr>
            </a:pPr>
            <a:r>
              <a:rPr lang="de-DE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Randbedingungen</a:t>
            </a:r>
          </a:p>
          <a:p>
            <a:pPr>
              <a:buClr>
                <a:srgbClr val="28BFEE"/>
              </a:buClr>
            </a:pPr>
            <a:r>
              <a:rPr lang="de-DE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Kontextabgrenzung</a:t>
            </a:r>
            <a:endParaRPr lang="de-DE" dirty="0">
              <a:latin typeface="Arial" pitchFamily="34" charset="0"/>
              <a:ea typeface="Verdana" pitchFamily="34" charset="0"/>
              <a:cs typeface="Arial" pitchFamily="34" charset="0"/>
            </a:endParaRPr>
          </a:p>
          <a:p>
            <a:pPr>
              <a:buClr>
                <a:srgbClr val="28BFEE"/>
              </a:buClr>
            </a:pPr>
            <a:r>
              <a:rPr lang="de-DE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Bausteinansicht</a:t>
            </a:r>
            <a:endParaRPr lang="de-DE" dirty="0" smtClean="0"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>
                <a:latin typeface="Arial" pitchFamily="34" charset="0"/>
                <a:cs typeface="Arial" pitchFamily="34" charset="0"/>
              </a:rPr>
              <a:t>Bastian Mager</a:t>
            </a:r>
          </a:p>
          <a:p>
            <a:r>
              <a:rPr lang="de-DE" dirty="0" smtClean="0">
                <a:latin typeface="Arial" pitchFamily="34" charset="0"/>
                <a:cs typeface="Arial" pitchFamily="34" charset="0"/>
              </a:rPr>
              <a:t>Patrick Robinson</a:t>
            </a:r>
            <a:endParaRPr lang="de-D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Zwischenbericht Konferenzsystem</a:t>
            </a:r>
          </a:p>
          <a:p>
            <a:r>
              <a:rPr lang="de-DE" dirty="0" smtClean="0">
                <a:latin typeface="Arial" pitchFamily="34" charset="0"/>
                <a:cs typeface="Arial" pitchFamily="34" charset="0"/>
              </a:rPr>
              <a:t>WS 2014 / 2015</a:t>
            </a:r>
            <a:endParaRPr lang="de-D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6E7F-622B-4F14-9E5C-4F574E6FA89A}" type="slidenum">
              <a:rPr lang="de-DE" smtClean="0">
                <a:latin typeface="Arial" pitchFamily="34" charset="0"/>
                <a:cs typeface="Arial" pitchFamily="34" charset="0"/>
              </a:rPr>
              <a:t>2</a:t>
            </a:fld>
            <a:endParaRPr lang="de-DE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41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r>
              <a:rPr lang="de-DE" sz="40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Einführung und Ziele</a:t>
            </a:r>
            <a:endParaRPr lang="de-DE" sz="4000" dirty="0"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25355"/>
          </a:xfrm>
        </p:spPr>
        <p:txBody>
          <a:bodyPr>
            <a:normAutofit/>
          </a:bodyPr>
          <a:lstStyle/>
          <a:p>
            <a:pPr>
              <a:buClr>
                <a:srgbClr val="28BFEE"/>
              </a:buClr>
            </a:pPr>
            <a:r>
              <a:rPr lang="de-DE" sz="24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Aufgabenstellung – Ziel </a:t>
            </a:r>
            <a:br>
              <a:rPr lang="de-DE" sz="2400" dirty="0" smtClean="0">
                <a:latin typeface="Arial" pitchFamily="34" charset="0"/>
                <a:ea typeface="Verdana" pitchFamily="34" charset="0"/>
                <a:cs typeface="Arial" pitchFamily="34" charset="0"/>
              </a:rPr>
            </a:br>
            <a:r>
              <a:rPr lang="de-DE" sz="2000" dirty="0" smtClean="0"/>
              <a:t>Entwicklung einer Konferenzverwaltungssoftware </a:t>
            </a:r>
            <a:r>
              <a:rPr lang="de-DE" sz="2000" dirty="0"/>
              <a:t>mit Fokus auf </a:t>
            </a:r>
            <a:r>
              <a:rPr lang="de-DE" sz="2000" dirty="0" smtClean="0"/>
              <a:t>das Erstellen </a:t>
            </a:r>
            <a:r>
              <a:rPr lang="de-DE" sz="2000" dirty="0"/>
              <a:t>und Begutachten von </a:t>
            </a:r>
            <a:r>
              <a:rPr lang="de-DE" sz="2000" dirty="0" smtClean="0"/>
              <a:t>Publikationen</a:t>
            </a:r>
            <a:endParaRPr lang="de-DE" sz="2000" dirty="0" smtClean="0">
              <a:latin typeface="Arial" pitchFamily="34" charset="0"/>
              <a:ea typeface="Verdana" pitchFamily="34" charset="0"/>
              <a:cs typeface="Arial" pitchFamily="34" charset="0"/>
            </a:endParaRPr>
          </a:p>
          <a:p>
            <a:pPr>
              <a:buClr>
                <a:srgbClr val="28BFEE"/>
              </a:buClr>
            </a:pPr>
            <a:r>
              <a:rPr lang="de-DE" sz="24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Stakeholder</a:t>
            </a:r>
            <a:endParaRPr lang="de-DE" sz="2400" dirty="0">
              <a:latin typeface="Arial" pitchFamily="34" charset="0"/>
              <a:ea typeface="Verdana" pitchFamily="34" charset="0"/>
              <a:cs typeface="Arial" pitchFamily="34" charset="0"/>
            </a:endParaRPr>
          </a:p>
          <a:p>
            <a:pPr>
              <a:buClr>
                <a:srgbClr val="28BFEE"/>
              </a:buClr>
            </a:pPr>
            <a:endParaRPr lang="de-DE" sz="2400" dirty="0" smtClean="0"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>
                <a:latin typeface="Arial" pitchFamily="34" charset="0"/>
                <a:cs typeface="Arial" pitchFamily="34" charset="0"/>
              </a:rPr>
              <a:t>Bastian Mager</a:t>
            </a:r>
          </a:p>
          <a:p>
            <a:r>
              <a:rPr lang="de-DE" dirty="0" smtClean="0">
                <a:latin typeface="Arial" pitchFamily="34" charset="0"/>
                <a:cs typeface="Arial" pitchFamily="34" charset="0"/>
              </a:rPr>
              <a:t>Patrick Robinson</a:t>
            </a:r>
            <a:endParaRPr lang="de-D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Zwischenbericht Konferenzsystem</a:t>
            </a:r>
          </a:p>
          <a:p>
            <a:r>
              <a:rPr lang="de-DE" dirty="0" smtClean="0">
                <a:latin typeface="Arial" pitchFamily="34" charset="0"/>
                <a:cs typeface="Arial" pitchFamily="34" charset="0"/>
              </a:rPr>
              <a:t>WS 2014 / 2015</a:t>
            </a:r>
            <a:endParaRPr lang="de-D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6E7F-622B-4F14-9E5C-4F574E6FA89A}" type="slidenum">
              <a:rPr lang="de-DE" smtClean="0">
                <a:latin typeface="Arial" pitchFamily="34" charset="0"/>
                <a:cs typeface="Arial" pitchFamily="34" charset="0"/>
              </a:rPr>
              <a:t>3</a:t>
            </a:fld>
            <a:endParaRPr lang="de-DE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940974"/>
              </p:ext>
            </p:extLst>
          </p:nvPr>
        </p:nvGraphicFramePr>
        <p:xfrm>
          <a:off x="1475656" y="3272255"/>
          <a:ext cx="6474450" cy="27490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3180"/>
                <a:gridCol w="5161270"/>
              </a:tblGrid>
              <a:tr h="2447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</a:rPr>
                        <a:t>Rolle</a:t>
                      </a:r>
                      <a:endParaRPr lang="de-D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</a:rPr>
                        <a:t>Beschreibung</a:t>
                      </a:r>
                      <a:endParaRPr lang="de-D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47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Veranstalter</a:t>
                      </a:r>
                      <a:endParaRPr lang="de-D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Will erfolgreiche Konferenz organisieren</a:t>
                      </a:r>
                      <a:endParaRPr lang="de-D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0130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Autor</a:t>
                      </a:r>
                      <a:endParaRPr lang="de-D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Wissenschaftler, der Erkenntnisse/Forschungsergebnisse weitergeben möchte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Veröffentlicht Publikation(-en)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Will gutes Gutachten bekommen</a:t>
                      </a:r>
                      <a:endParaRPr lang="de-D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008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Gutachter</a:t>
                      </a:r>
                      <a:endParaRPr lang="de-D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Liest Publikationen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Erstellt Gutachten</a:t>
                      </a:r>
                      <a:endParaRPr lang="de-D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008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Teilnehmer</a:t>
                      </a:r>
                      <a:endParaRPr lang="de-D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</a:rPr>
                        <a:t>Liest Publikationen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</a:rPr>
                        <a:t>Will neue Erkenntnisse gewinnen</a:t>
                      </a:r>
                      <a:endParaRPr lang="de-D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47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Entwickler</a:t>
                      </a:r>
                      <a:endParaRPr lang="de-D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147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r>
              <a:rPr lang="de-DE" sz="40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Randbedingungen</a:t>
            </a:r>
            <a:endParaRPr lang="de-DE" sz="4000" dirty="0"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25355"/>
          </a:xfrm>
        </p:spPr>
        <p:txBody>
          <a:bodyPr>
            <a:normAutofit/>
          </a:bodyPr>
          <a:lstStyle/>
          <a:p>
            <a:pPr>
              <a:buClr>
                <a:srgbClr val="28BFEE"/>
              </a:buClr>
            </a:pPr>
            <a:r>
              <a:rPr lang="de-DE" sz="24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Technische Randbedingungen</a:t>
            </a:r>
          </a:p>
          <a:p>
            <a:pPr lvl="1">
              <a:buClr>
                <a:srgbClr val="28BFEE"/>
              </a:buClr>
            </a:pPr>
            <a:r>
              <a:rPr lang="de-DE" sz="20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Softwarevorgaben</a:t>
            </a:r>
          </a:p>
          <a:p>
            <a:pPr lvl="2">
              <a:buClr>
                <a:srgbClr val="28BFEE"/>
              </a:buClr>
            </a:pPr>
            <a:r>
              <a:rPr lang="de-DE" sz="1600" dirty="0" err="1" smtClean="0">
                <a:latin typeface="Arial" pitchFamily="34" charset="0"/>
                <a:ea typeface="Verdana" pitchFamily="34" charset="0"/>
                <a:cs typeface="Arial" pitchFamily="34" charset="0"/>
              </a:rPr>
              <a:t>Glassfish</a:t>
            </a:r>
            <a:r>
              <a:rPr lang="de-DE" sz="16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, </a:t>
            </a:r>
            <a:r>
              <a:rPr lang="de-DE" sz="1600" dirty="0" err="1" smtClean="0">
                <a:latin typeface="Arial" pitchFamily="34" charset="0"/>
                <a:ea typeface="Verdana" pitchFamily="34" charset="0"/>
                <a:cs typeface="Arial" pitchFamily="34" charset="0"/>
              </a:rPr>
              <a:t>WebUI</a:t>
            </a:r>
            <a:endParaRPr lang="de-DE" sz="1600" dirty="0" smtClean="0">
              <a:latin typeface="Arial" pitchFamily="34" charset="0"/>
              <a:ea typeface="Verdana" pitchFamily="34" charset="0"/>
              <a:cs typeface="Arial" pitchFamily="34" charset="0"/>
            </a:endParaRPr>
          </a:p>
          <a:p>
            <a:pPr lvl="1">
              <a:buClr>
                <a:srgbClr val="28BFEE"/>
              </a:buClr>
            </a:pPr>
            <a:r>
              <a:rPr lang="de-DE" sz="20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Programmiervorgaben</a:t>
            </a:r>
          </a:p>
          <a:p>
            <a:pPr lvl="2">
              <a:buClr>
                <a:srgbClr val="28BFEE"/>
              </a:buClr>
            </a:pPr>
            <a:r>
              <a:rPr lang="de-DE" sz="1600" dirty="0" err="1" smtClean="0">
                <a:latin typeface="Arial" pitchFamily="34" charset="0"/>
                <a:ea typeface="Verdana" pitchFamily="34" charset="0"/>
                <a:cs typeface="Arial" pitchFamily="34" charset="0"/>
              </a:rPr>
              <a:t>JavaEE</a:t>
            </a:r>
            <a:r>
              <a:rPr lang="de-DE" sz="1600" dirty="0">
                <a:latin typeface="Arial" pitchFamily="34" charset="0"/>
                <a:ea typeface="Verdana" pitchFamily="34" charset="0"/>
                <a:cs typeface="Arial" pitchFamily="34" charset="0"/>
              </a:rPr>
              <a:t> </a:t>
            </a:r>
            <a:r>
              <a:rPr lang="de-DE" sz="16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(EJB, CDI, JSF)</a:t>
            </a:r>
          </a:p>
          <a:p>
            <a:pPr>
              <a:buClr>
                <a:srgbClr val="28BFEE"/>
              </a:buClr>
            </a:pPr>
            <a:r>
              <a:rPr lang="de-DE" sz="24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Konventionen</a:t>
            </a:r>
          </a:p>
          <a:p>
            <a:pPr lvl="1">
              <a:buClr>
                <a:srgbClr val="28BFEE"/>
              </a:buClr>
            </a:pPr>
            <a:r>
              <a:rPr lang="de-DE" sz="20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Dokumentationsrichtlinien</a:t>
            </a:r>
          </a:p>
          <a:p>
            <a:pPr lvl="2">
              <a:buClr>
                <a:srgbClr val="28BFEE"/>
              </a:buClr>
            </a:pPr>
            <a:r>
              <a:rPr lang="de-DE" sz="16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Dokumentation mit arc42</a:t>
            </a:r>
          </a:p>
          <a:p>
            <a:pPr lvl="2">
              <a:buClr>
                <a:srgbClr val="28BFEE"/>
              </a:buClr>
            </a:pPr>
            <a:r>
              <a:rPr lang="de-DE" sz="16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Modellierung nach 4-Sichten-Modell	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>
                <a:latin typeface="Arial" pitchFamily="34" charset="0"/>
                <a:cs typeface="Arial" pitchFamily="34" charset="0"/>
              </a:rPr>
              <a:t>Bastian Mager</a:t>
            </a:r>
          </a:p>
          <a:p>
            <a:r>
              <a:rPr lang="de-DE" dirty="0" smtClean="0">
                <a:latin typeface="Arial" pitchFamily="34" charset="0"/>
                <a:cs typeface="Arial" pitchFamily="34" charset="0"/>
              </a:rPr>
              <a:t>Patrick Robinson</a:t>
            </a:r>
            <a:endParaRPr lang="de-D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Zwischenbericht Konferenzsystem</a:t>
            </a:r>
          </a:p>
          <a:p>
            <a:r>
              <a:rPr lang="de-DE" dirty="0" smtClean="0">
                <a:latin typeface="Arial" pitchFamily="34" charset="0"/>
                <a:cs typeface="Arial" pitchFamily="34" charset="0"/>
              </a:rPr>
              <a:t>WS 2014 / 2015</a:t>
            </a:r>
            <a:endParaRPr lang="de-D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6E7F-622B-4F14-9E5C-4F574E6FA89A}" type="slidenum">
              <a:rPr lang="de-DE" smtClean="0">
                <a:latin typeface="Arial" pitchFamily="34" charset="0"/>
                <a:cs typeface="Arial" pitchFamily="34" charset="0"/>
              </a:rPr>
              <a:t>4</a:t>
            </a:fld>
            <a:endParaRPr lang="de-DE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47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r>
              <a:rPr lang="de-DE" sz="40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Kontextabgrenzung</a:t>
            </a:r>
            <a:endParaRPr lang="de-DE" sz="4000" dirty="0"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>
                <a:latin typeface="Arial" pitchFamily="34" charset="0"/>
                <a:cs typeface="Arial" pitchFamily="34" charset="0"/>
              </a:rPr>
              <a:t>Bastian Mager</a:t>
            </a:r>
          </a:p>
          <a:p>
            <a:r>
              <a:rPr lang="de-DE" dirty="0" smtClean="0">
                <a:latin typeface="Arial" pitchFamily="34" charset="0"/>
                <a:cs typeface="Arial" pitchFamily="34" charset="0"/>
              </a:rPr>
              <a:t>Patrick Robinson</a:t>
            </a:r>
            <a:endParaRPr lang="de-D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Zwischenbericht Konferenzsystem</a:t>
            </a:r>
          </a:p>
          <a:p>
            <a:r>
              <a:rPr lang="de-DE" dirty="0" smtClean="0">
                <a:latin typeface="Arial" pitchFamily="34" charset="0"/>
                <a:cs typeface="Arial" pitchFamily="34" charset="0"/>
              </a:rPr>
              <a:t>WS 2014 / 2015</a:t>
            </a:r>
            <a:endParaRPr lang="de-D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6E7F-622B-4F14-9E5C-4F574E6FA89A}" type="slidenum">
              <a:rPr lang="de-DE" smtClean="0">
                <a:latin typeface="Arial" pitchFamily="34" charset="0"/>
                <a:cs typeface="Arial" pitchFamily="34" charset="0"/>
              </a:rPr>
              <a:t>5</a:t>
            </a:fld>
            <a:endParaRPr lang="de-DE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Grafik 6" descr="C:\Users\Bastian\Projekte\Conference-System\Documentation\UML\Use_Case_Diagram__Use_Case_-_Ü4A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68760"/>
            <a:ext cx="7200800" cy="48245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147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Fachliche Abgrenzung</a:t>
            </a:r>
            <a:endParaRPr lang="en-GB" dirty="0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011115"/>
            <a:ext cx="5683998" cy="3104513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Bastian Mager</a:t>
            </a:r>
          </a:p>
          <a:p>
            <a:r>
              <a:rPr lang="de-DE" dirty="0" smtClean="0"/>
              <a:t>Patrick Robinson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Seminar Komplexe Softwaresysteme WS 2012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6E7F-622B-4F14-9E5C-4F574E6FA89A}" type="slidenum">
              <a:rPr lang="de-DE" smtClean="0"/>
              <a:t>6</a:t>
            </a:fld>
            <a:endParaRPr lang="de-DE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457200" y="1647825"/>
            <a:ext cx="8229600" cy="113310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Keine Nachbarsysteme</a:t>
            </a:r>
          </a:p>
          <a:p>
            <a:r>
              <a:rPr lang="de-DE" dirty="0" smtClean="0"/>
              <a:t>Grober interner Aufbau:</a:t>
            </a:r>
          </a:p>
        </p:txBody>
      </p:sp>
    </p:spTree>
    <p:extLst>
      <p:ext uri="{BB962C8B-B14F-4D97-AF65-F5344CB8AC3E}">
        <p14:creationId xmlns:p14="http://schemas.microsoft.com/office/powerpoint/2010/main" val="2074922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r>
              <a:rPr lang="de-DE" sz="40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Bausteinsicht</a:t>
            </a:r>
            <a:endParaRPr lang="de-DE" sz="4000" dirty="0"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>
                <a:latin typeface="Arial" pitchFamily="34" charset="0"/>
                <a:cs typeface="Arial" pitchFamily="34" charset="0"/>
              </a:rPr>
              <a:t>Bastian Mager</a:t>
            </a:r>
          </a:p>
          <a:p>
            <a:r>
              <a:rPr lang="de-DE" dirty="0" smtClean="0">
                <a:latin typeface="Arial" pitchFamily="34" charset="0"/>
                <a:cs typeface="Arial" pitchFamily="34" charset="0"/>
              </a:rPr>
              <a:t>Patrick Robinson</a:t>
            </a:r>
            <a:endParaRPr lang="de-D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Zwischenbericht Konferenzsystem</a:t>
            </a:r>
          </a:p>
          <a:p>
            <a:r>
              <a:rPr lang="de-DE" dirty="0" smtClean="0">
                <a:latin typeface="Arial" pitchFamily="34" charset="0"/>
                <a:cs typeface="Arial" pitchFamily="34" charset="0"/>
              </a:rPr>
              <a:t>WS 2014 / 2015</a:t>
            </a:r>
            <a:endParaRPr lang="de-D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6E7F-622B-4F14-9E5C-4F574E6FA89A}" type="slidenum">
              <a:rPr lang="de-DE" smtClean="0">
                <a:latin typeface="Arial" pitchFamily="34" charset="0"/>
                <a:cs typeface="Arial" pitchFamily="34" charset="0"/>
              </a:rPr>
              <a:t>7</a:t>
            </a:fld>
            <a:endParaRPr lang="de-DE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357312"/>
            <a:ext cx="7586336" cy="2880000"/>
          </a:xfrm>
          <a:prstGeom prst="rect">
            <a:avLst/>
          </a:prstGeom>
        </p:spPr>
      </p:pic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/>
          </a:bodyPr>
          <a:lstStyle/>
          <a:p>
            <a:pPr>
              <a:buClr>
                <a:srgbClr val="28BFEE"/>
              </a:buClr>
            </a:pPr>
            <a:r>
              <a:rPr lang="de-DE" sz="24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Ebene 1</a:t>
            </a:r>
          </a:p>
          <a:p>
            <a:pPr lvl="1">
              <a:buClr>
                <a:srgbClr val="28BFEE"/>
              </a:buClr>
            </a:pPr>
            <a:r>
              <a:rPr lang="de-DE" sz="20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Offene Punkte</a:t>
            </a:r>
          </a:p>
          <a:p>
            <a:pPr lvl="2">
              <a:buClr>
                <a:srgbClr val="28BFEE"/>
              </a:buClr>
            </a:pPr>
            <a:r>
              <a:rPr lang="de-DE" sz="1600" dirty="0" err="1" smtClean="0">
                <a:latin typeface="Arial" pitchFamily="34" charset="0"/>
                <a:ea typeface="Verdana" pitchFamily="34" charset="0"/>
                <a:cs typeface="Arial" pitchFamily="34" charset="0"/>
              </a:rPr>
              <a:t>WebUI</a:t>
            </a:r>
            <a:r>
              <a:rPr lang="de-DE" sz="16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: Wie viel </a:t>
            </a:r>
            <a:r>
              <a:rPr lang="de-DE" sz="16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Design?</a:t>
            </a:r>
            <a:endParaRPr lang="de-DE" sz="1600" dirty="0" smtClean="0">
              <a:latin typeface="Arial" pitchFamily="34" charset="0"/>
              <a:ea typeface="Verdana" pitchFamily="34" charset="0"/>
              <a:cs typeface="Arial" pitchFamily="34" charset="0"/>
            </a:endParaRPr>
          </a:p>
          <a:p>
            <a:pPr lvl="2">
              <a:buClr>
                <a:srgbClr val="28BFEE"/>
              </a:buClr>
            </a:pPr>
            <a:r>
              <a:rPr lang="de-DE" sz="16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Authentication: Implementierung (</a:t>
            </a:r>
            <a:r>
              <a:rPr lang="de-DE" sz="1600" dirty="0" err="1" smtClean="0">
                <a:latin typeface="Arial" pitchFamily="34" charset="0"/>
                <a:ea typeface="Verdana" pitchFamily="34" charset="0"/>
                <a:cs typeface="Arial" pitchFamily="34" charset="0"/>
              </a:rPr>
              <a:t>JavaEE</a:t>
            </a:r>
            <a:r>
              <a:rPr lang="de-DE" sz="16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, </a:t>
            </a:r>
            <a:r>
              <a:rPr lang="de-DE" sz="1600" dirty="0" err="1" smtClean="0">
                <a:latin typeface="Arial" pitchFamily="34" charset="0"/>
                <a:ea typeface="Verdana" pitchFamily="34" charset="0"/>
                <a:cs typeface="Arial" pitchFamily="34" charset="0"/>
              </a:rPr>
              <a:t>Glassfish</a:t>
            </a:r>
            <a:r>
              <a:rPr lang="de-DE" sz="16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, </a:t>
            </a:r>
            <a:r>
              <a:rPr lang="de-DE" sz="1600" dirty="0" err="1" smtClean="0">
                <a:latin typeface="Arial" pitchFamily="34" charset="0"/>
                <a:ea typeface="Verdana" pitchFamily="34" charset="0"/>
                <a:cs typeface="Arial" pitchFamily="34" charset="0"/>
              </a:rPr>
              <a:t>eigneer</a:t>
            </a:r>
            <a:r>
              <a:rPr lang="de-DE" sz="16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 Code)</a:t>
            </a:r>
          </a:p>
          <a:p>
            <a:pPr lvl="2">
              <a:buClr>
                <a:srgbClr val="28BFEE"/>
              </a:buClr>
            </a:pPr>
            <a:r>
              <a:rPr lang="de-DE" sz="16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Datenbank: SQL, NoSQL, ORM, …? Gibt es Vorgaben? </a:t>
            </a:r>
          </a:p>
        </p:txBody>
      </p:sp>
    </p:spTree>
    <p:extLst>
      <p:ext uri="{BB962C8B-B14F-4D97-AF65-F5344CB8AC3E}">
        <p14:creationId xmlns:p14="http://schemas.microsoft.com/office/powerpoint/2010/main" val="117168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1484784"/>
            <a:ext cx="5472608" cy="470093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r>
              <a:rPr lang="de-DE" sz="40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Bausteinsicht</a:t>
            </a:r>
            <a:endParaRPr lang="de-DE" sz="4000" dirty="0"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25355"/>
          </a:xfrm>
        </p:spPr>
        <p:txBody>
          <a:bodyPr>
            <a:normAutofit/>
          </a:bodyPr>
          <a:lstStyle/>
          <a:p>
            <a:pPr>
              <a:buClr>
                <a:srgbClr val="28BFEE"/>
              </a:buClr>
            </a:pPr>
            <a:r>
              <a:rPr lang="de-DE" sz="24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Ebene 2 (Geschäftsobjekte)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>
                <a:latin typeface="Arial" pitchFamily="34" charset="0"/>
                <a:cs typeface="Arial" pitchFamily="34" charset="0"/>
              </a:rPr>
              <a:t>Bastian Mager</a:t>
            </a:r>
          </a:p>
          <a:p>
            <a:r>
              <a:rPr lang="de-DE" dirty="0" smtClean="0">
                <a:latin typeface="Arial" pitchFamily="34" charset="0"/>
                <a:cs typeface="Arial" pitchFamily="34" charset="0"/>
              </a:rPr>
              <a:t>Patrick Robinson</a:t>
            </a:r>
            <a:endParaRPr lang="de-D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Zwischenbericht Konferenzsystem</a:t>
            </a:r>
          </a:p>
          <a:p>
            <a:r>
              <a:rPr lang="de-DE" dirty="0" smtClean="0">
                <a:latin typeface="Arial" pitchFamily="34" charset="0"/>
                <a:cs typeface="Arial" pitchFamily="34" charset="0"/>
              </a:rPr>
              <a:t>WS 2014 / 2015</a:t>
            </a:r>
            <a:endParaRPr lang="de-D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6E7F-622B-4F14-9E5C-4F574E6FA89A}" type="slidenum">
              <a:rPr lang="de-DE" smtClean="0">
                <a:latin typeface="Arial" pitchFamily="34" charset="0"/>
                <a:cs typeface="Arial" pitchFamily="34" charset="0"/>
              </a:rPr>
              <a:t>8</a:t>
            </a:fld>
            <a:endParaRPr lang="de-DE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68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215</Words>
  <Application>Microsoft Office PowerPoint</Application>
  <PresentationFormat>Bildschirmpräsentation (4:3)</PresentationFormat>
  <Paragraphs>85</Paragraphs>
  <Slides>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 New Roman</vt:lpstr>
      <vt:lpstr>Verdana</vt:lpstr>
      <vt:lpstr>Larissa</vt:lpstr>
      <vt:lpstr>Konferenzsystem</vt:lpstr>
      <vt:lpstr>Gliederung</vt:lpstr>
      <vt:lpstr>Einführung und Ziele</vt:lpstr>
      <vt:lpstr>Randbedingungen</vt:lpstr>
      <vt:lpstr>Kontextabgrenzung</vt:lpstr>
      <vt:lpstr>Fachliche Abgrenzung</vt:lpstr>
      <vt:lpstr>Bausteinsicht</vt:lpstr>
      <vt:lpstr>Bausteinsicht</vt:lpstr>
    </vt:vector>
  </TitlesOfParts>
  <Company>Hochschule Bonn-Rhein-Sieg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NoSQL-Datenbanksysteme</dc:title>
  <dc:subject>NoSQL</dc:subject>
  <dc:creator>Bastian Mager</dc:creator>
  <cp:lastModifiedBy>autarch princeps</cp:lastModifiedBy>
  <cp:revision>155</cp:revision>
  <dcterms:created xsi:type="dcterms:W3CDTF">2012-10-07T10:55:10Z</dcterms:created>
  <dcterms:modified xsi:type="dcterms:W3CDTF">2014-11-16T12:48:21Z</dcterms:modified>
</cp:coreProperties>
</file>