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8" r:id="rId4"/>
    <p:sldId id="263" r:id="rId5"/>
    <p:sldId id="264" r:id="rId6"/>
    <p:sldId id="258" r:id="rId7"/>
    <p:sldId id="260" r:id="rId8"/>
    <p:sldId id="261" r:id="rId9"/>
    <p:sldId id="262" r:id="rId10"/>
    <p:sldId id="259" r:id="rId11"/>
    <p:sldId id="265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31" autoAdjust="0"/>
    <p:restoredTop sz="96166" autoAdjust="0"/>
  </p:normalViewPr>
  <p:slideViewPr>
    <p:cSldViewPr snapToGrid="0">
      <p:cViewPr>
        <p:scale>
          <a:sx n="66" d="100"/>
          <a:sy n="66" d="100"/>
        </p:scale>
        <p:origin x="-1560" y="-8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BCB6A0-074C-4374-A4F4-2E95E7EBA89D}" type="datetimeFigureOut">
              <a:rPr lang="en-GB" smtClean="0"/>
              <a:t>19/03/2015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BBB4C-8B8F-49EE-A153-46D3E8BC4AF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609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BBB4C-8B8F-49EE-A153-46D3E8BC4AF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4643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BBB4C-8B8F-49EE-A153-46D3E8BC4AF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1169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BBB4C-8B8F-49EE-A153-46D3E8BC4AF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7070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285750" indent="-285750" algn="l">
              <a:buFont typeface="Arial" panose="020B0604020202020204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/>
              <a:pPr/>
              <a:t>3/19/2015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mtClean="0"/>
              <a:t>Conference-System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mtClean="0"/>
              <a:t>Patrick Robinson</a:t>
            </a:r>
          </a:p>
          <a:p>
            <a:r>
              <a:rPr lang="de-DE" smtClean="0"/>
              <a:t>Bastian Mager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93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Verteilungsdiagramm</a:t>
            </a:r>
            <a:endParaRPr lang="en-GB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190" y="1535111"/>
            <a:ext cx="7011067" cy="3827464"/>
          </a:xfrm>
        </p:spPr>
      </p:pic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545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Page-Flow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386" y="799888"/>
            <a:ext cx="4092644" cy="5872852"/>
          </a:xfrm>
        </p:spPr>
      </p:pic>
    </p:spTree>
    <p:extLst>
      <p:ext uri="{BB962C8B-B14F-4D97-AF65-F5344CB8AC3E}">
        <p14:creationId xmlns:p14="http://schemas.microsoft.com/office/powerpoint/2010/main" val="305562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Entwurfsentscheidungen</a:t>
            </a:r>
            <a:endParaRPr lang="en-GB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594905"/>
          </a:xfrm>
        </p:spPr>
        <p:txBody>
          <a:bodyPr>
            <a:noAutofit/>
          </a:bodyPr>
          <a:lstStyle/>
          <a:p>
            <a:r>
              <a:rPr lang="en-GB" sz="2000" err="1" smtClean="0"/>
              <a:t>Rollenmodell</a:t>
            </a:r>
            <a:endParaRPr lang="en-GB" sz="2000" smtClean="0"/>
          </a:p>
          <a:p>
            <a:pPr marL="742950" lvl="2"/>
            <a:r>
              <a:rPr lang="en-GB" sz="1400" smtClean="0"/>
              <a:t>Rolle </a:t>
            </a:r>
            <a:r>
              <a:rPr lang="en-GB" sz="1400" err="1" smtClean="0"/>
              <a:t>für</a:t>
            </a:r>
            <a:r>
              <a:rPr lang="en-GB" sz="1400" smtClean="0"/>
              <a:t> </a:t>
            </a:r>
            <a:r>
              <a:rPr lang="en-GB" sz="1400" err="1" smtClean="0"/>
              <a:t>jeden</a:t>
            </a:r>
            <a:r>
              <a:rPr lang="en-GB" sz="1400" smtClean="0"/>
              <a:t> </a:t>
            </a:r>
            <a:r>
              <a:rPr lang="en-GB" sz="1400" err="1" smtClean="0"/>
              <a:t>Nutzer</a:t>
            </a:r>
            <a:r>
              <a:rPr lang="en-GB" sz="1400" smtClean="0"/>
              <a:t> </a:t>
            </a:r>
            <a:r>
              <a:rPr lang="en-GB" sz="1400" b="1" smtClean="0"/>
              <a:t>pro </a:t>
            </a:r>
            <a:r>
              <a:rPr lang="en-GB" sz="1400" b="1" err="1" smtClean="0"/>
              <a:t>Konferenz</a:t>
            </a:r>
            <a:endParaRPr lang="en-GB" sz="1400" b="1" smtClean="0"/>
          </a:p>
          <a:p>
            <a:pPr marL="742950" lvl="2"/>
            <a:r>
              <a:rPr lang="en-GB" sz="1400" err="1" smtClean="0"/>
              <a:t>Keine</a:t>
            </a:r>
            <a:r>
              <a:rPr lang="en-GB" sz="1400" smtClean="0"/>
              <a:t> </a:t>
            </a:r>
            <a:r>
              <a:rPr lang="en-GB" sz="1400" err="1" smtClean="0"/>
              <a:t>feste</a:t>
            </a:r>
            <a:r>
              <a:rPr lang="en-GB" sz="1400" smtClean="0"/>
              <a:t> Rolle </a:t>
            </a:r>
            <a:r>
              <a:rPr lang="en-GB" sz="1400" err="1" smtClean="0"/>
              <a:t>für</a:t>
            </a:r>
            <a:r>
              <a:rPr lang="en-GB" sz="1400" smtClean="0"/>
              <a:t> </a:t>
            </a:r>
            <a:r>
              <a:rPr lang="en-GB" sz="1400" err="1" smtClean="0"/>
              <a:t>gesamte</a:t>
            </a:r>
            <a:r>
              <a:rPr lang="en-GB" sz="1400" smtClean="0"/>
              <a:t> </a:t>
            </a:r>
            <a:r>
              <a:rPr lang="en-GB" sz="1400" err="1" smtClean="0"/>
              <a:t>Applikation</a:t>
            </a:r>
            <a:r>
              <a:rPr lang="en-GB" sz="1400" smtClean="0"/>
              <a:t> (Admin, User, …)</a:t>
            </a:r>
          </a:p>
          <a:p>
            <a:pPr marL="742950" lvl="2"/>
            <a:r>
              <a:rPr lang="en-GB" sz="1400" err="1" smtClean="0"/>
              <a:t>Jeder</a:t>
            </a:r>
            <a:r>
              <a:rPr lang="en-GB" sz="1400" smtClean="0"/>
              <a:t> </a:t>
            </a:r>
            <a:r>
              <a:rPr lang="en-GB" sz="1400" err="1" smtClean="0"/>
              <a:t>Nutzer</a:t>
            </a:r>
            <a:r>
              <a:rPr lang="en-GB" sz="1400" smtClean="0"/>
              <a:t> (</a:t>
            </a:r>
            <a:r>
              <a:rPr lang="en-GB" sz="1400" err="1" smtClean="0"/>
              <a:t>im</a:t>
            </a:r>
            <a:r>
              <a:rPr lang="en-GB" sz="1400" smtClean="0"/>
              <a:t> </a:t>
            </a:r>
            <a:r>
              <a:rPr lang="en-GB" sz="1400" err="1" smtClean="0"/>
              <a:t>Prinzip</a:t>
            </a:r>
            <a:r>
              <a:rPr lang="en-GB" sz="1400" smtClean="0"/>
              <a:t>) </a:t>
            </a:r>
            <a:r>
              <a:rPr lang="en-GB" sz="1400" err="1" smtClean="0"/>
              <a:t>gleich</a:t>
            </a:r>
            <a:r>
              <a:rPr lang="en-GB" sz="1400" smtClean="0"/>
              <a:t> berechtigt</a:t>
            </a:r>
            <a:endParaRPr lang="en-GB" sz="1400"/>
          </a:p>
          <a:p>
            <a:endParaRPr lang="en-GB" sz="2000" smtClean="0"/>
          </a:p>
          <a:p>
            <a:r>
              <a:rPr lang="en-GB" sz="2000" err="1" smtClean="0"/>
              <a:t>Authentifizierung</a:t>
            </a:r>
            <a:endParaRPr lang="en-GB" sz="2000"/>
          </a:p>
          <a:p>
            <a:pPr lvl="1"/>
            <a:r>
              <a:rPr lang="en-GB" sz="1600" err="1" smtClean="0"/>
              <a:t>Rollenverwaltung</a:t>
            </a:r>
            <a:r>
              <a:rPr lang="en-GB" sz="1600" smtClean="0"/>
              <a:t> von </a:t>
            </a:r>
            <a:r>
              <a:rPr lang="en-GB" sz="1600" err="1" smtClean="0"/>
              <a:t>Jave</a:t>
            </a:r>
            <a:r>
              <a:rPr lang="en-GB" sz="1600" smtClean="0"/>
              <a:t> EE / Glassfish vergibt </a:t>
            </a:r>
            <a:r>
              <a:rPr lang="en-GB" sz="1600" err="1" smtClean="0"/>
              <a:t>jedem</a:t>
            </a:r>
            <a:r>
              <a:rPr lang="en-GB" sz="1600" smtClean="0"/>
              <a:t> </a:t>
            </a:r>
            <a:r>
              <a:rPr lang="en-GB" sz="1600" err="1" smtClean="0"/>
              <a:t>Nutzer</a:t>
            </a:r>
            <a:r>
              <a:rPr lang="en-GB" sz="1600" smtClean="0"/>
              <a:t> </a:t>
            </a:r>
            <a:r>
              <a:rPr lang="en-GB" sz="1600" err="1" smtClean="0"/>
              <a:t>eine</a:t>
            </a:r>
            <a:r>
              <a:rPr lang="en-GB" sz="1600" smtClean="0"/>
              <a:t> Rolle</a:t>
            </a:r>
          </a:p>
          <a:p>
            <a:pPr lvl="1"/>
            <a:r>
              <a:rPr lang="en-GB" sz="1600" smtClean="0"/>
              <a:t>Glassfish-Security </a:t>
            </a:r>
            <a:r>
              <a:rPr lang="en-GB" sz="1600" err="1" smtClean="0"/>
              <a:t>daher</a:t>
            </a:r>
            <a:r>
              <a:rPr lang="en-GB" sz="1600" smtClean="0"/>
              <a:t> als ungeeignet betrachtet und </a:t>
            </a:r>
            <a:r>
              <a:rPr lang="en-GB" sz="1600" err="1" smtClean="0"/>
              <a:t>nicht</a:t>
            </a:r>
            <a:r>
              <a:rPr lang="en-GB" sz="1600" smtClean="0"/>
              <a:t> </a:t>
            </a:r>
            <a:r>
              <a:rPr lang="en-GB" sz="1600" err="1" smtClean="0"/>
              <a:t>verwendet</a:t>
            </a:r>
            <a:endParaRPr lang="en-GB" sz="1600" smtClean="0"/>
          </a:p>
          <a:p>
            <a:pPr lvl="1"/>
            <a:r>
              <a:rPr lang="en-GB" sz="1600" err="1" smtClean="0"/>
              <a:t>Eigene</a:t>
            </a:r>
            <a:r>
              <a:rPr lang="en-GB" sz="1600" smtClean="0"/>
              <a:t> </a:t>
            </a:r>
            <a:r>
              <a:rPr lang="en-GB" sz="1600" err="1" smtClean="0"/>
              <a:t>Authentifizierung</a:t>
            </a:r>
            <a:r>
              <a:rPr lang="en-GB" sz="1600" smtClean="0"/>
              <a:t> </a:t>
            </a:r>
            <a:r>
              <a:rPr lang="en-GB" sz="1600" err="1" smtClean="0"/>
              <a:t>mit</a:t>
            </a:r>
            <a:r>
              <a:rPr lang="en-GB" sz="1600" smtClean="0"/>
              <a:t> Session-Scope-Bean (CDI) und entsprechendem Datenmodell umgesetzt</a:t>
            </a:r>
            <a:endParaRPr lang="en-GB" sz="1600"/>
          </a:p>
        </p:txBody>
      </p:sp>
    </p:spTree>
    <p:extLst>
      <p:ext uri="{BB962C8B-B14F-4D97-AF65-F5344CB8AC3E}">
        <p14:creationId xmlns:p14="http://schemas.microsoft.com/office/powerpoint/2010/main" val="288923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Demo / </a:t>
            </a:r>
            <a:r>
              <a:rPr lang="de-DE" smtClean="0"/>
              <a:t>Quellcode-Vorstellung</a:t>
            </a:r>
            <a:endParaRPr lang="en-GB"/>
          </a:p>
        </p:txBody>
      </p:sp>
      <p:pic>
        <p:nvPicPr>
          <p:cNvPr id="1029" name="Picture 5" descr="C:\Program Files\Microsoft Office\MEDIA\CAGCAT10\j0292982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285" y="2623347"/>
            <a:ext cx="1843430" cy="181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454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Inhaltsverzeichnis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81275" y="2314937"/>
            <a:ext cx="8921748" cy="4543063"/>
          </a:xfrm>
        </p:spPr>
        <p:txBody>
          <a:bodyPr>
            <a:normAutofit fontScale="77500" lnSpcReduction="20000"/>
          </a:bodyPr>
          <a:lstStyle/>
          <a:p>
            <a:r>
              <a:rPr lang="de-DE" smtClean="0"/>
              <a:t>Einleitung / Motivation</a:t>
            </a:r>
            <a:endParaRPr lang="de-DE"/>
          </a:p>
          <a:p>
            <a:r>
              <a:rPr lang="de-DE" smtClean="0"/>
              <a:t>Kontextsicht des Systems</a:t>
            </a:r>
          </a:p>
          <a:p>
            <a:pPr lvl="1"/>
            <a:r>
              <a:rPr lang="de-DE" err="1" smtClean="0"/>
              <a:t>Use</a:t>
            </a:r>
            <a:r>
              <a:rPr lang="de-DE" smtClean="0"/>
              <a:t>-Cases (TODO UPDATE)</a:t>
            </a:r>
          </a:p>
          <a:p>
            <a:pPr lvl="1"/>
            <a:r>
              <a:rPr lang="de-DE" smtClean="0"/>
              <a:t>Kontextabgrenzung</a:t>
            </a:r>
            <a:endParaRPr lang="de-DE" smtClean="0"/>
          </a:p>
          <a:p>
            <a:r>
              <a:rPr lang="de-DE" smtClean="0"/>
              <a:t>Bausteinsicht des Systems</a:t>
            </a:r>
            <a:endParaRPr lang="de-DE" smtClean="0"/>
          </a:p>
          <a:p>
            <a:pPr lvl="1"/>
            <a:r>
              <a:rPr lang="de-DE" smtClean="0"/>
              <a:t>Komponentenschichten (Ebene 1)</a:t>
            </a:r>
            <a:endParaRPr lang="de-DE" smtClean="0"/>
          </a:p>
          <a:p>
            <a:pPr lvl="1"/>
            <a:r>
              <a:rPr lang="de-DE" smtClean="0"/>
              <a:t>Komponentenschichten </a:t>
            </a:r>
            <a:r>
              <a:rPr lang="de-DE"/>
              <a:t>(</a:t>
            </a:r>
            <a:r>
              <a:rPr lang="de-DE" smtClean="0"/>
              <a:t>Ebene 2)</a:t>
            </a:r>
            <a:endParaRPr lang="de-DE" smtClean="0"/>
          </a:p>
          <a:p>
            <a:pPr lvl="1"/>
            <a:r>
              <a:rPr lang="de-DE" smtClean="0"/>
              <a:t>Komponentenentwurf </a:t>
            </a:r>
            <a:r>
              <a:rPr lang="de-DE" smtClean="0"/>
              <a:t>(TODO </a:t>
            </a:r>
            <a:r>
              <a:rPr lang="de-DE" smtClean="0"/>
              <a:t>UPDATE DIAGRAM)</a:t>
            </a:r>
          </a:p>
          <a:p>
            <a:pPr lvl="1"/>
            <a:r>
              <a:rPr lang="de-DE" smtClean="0"/>
              <a:t>Klassendiagramm der </a:t>
            </a:r>
            <a:r>
              <a:rPr lang="de-DE" err="1" smtClean="0"/>
              <a:t>Entities</a:t>
            </a:r>
            <a:endParaRPr lang="de-DE" smtClean="0"/>
          </a:p>
          <a:p>
            <a:r>
              <a:rPr lang="de-DE" smtClean="0"/>
              <a:t>Verteilungssicht des Systems</a:t>
            </a:r>
          </a:p>
          <a:p>
            <a:r>
              <a:rPr lang="de-DE" smtClean="0"/>
              <a:t>Konzept (Page-Flow)</a:t>
            </a:r>
          </a:p>
          <a:p>
            <a:r>
              <a:rPr lang="de-DE"/>
              <a:t>Entwurfsentscheidungen</a:t>
            </a:r>
            <a:endParaRPr lang="de-DE" smtClean="0"/>
          </a:p>
          <a:p>
            <a:r>
              <a:rPr lang="de-DE" smtClean="0"/>
              <a:t>Demo / Quellcode-Vorstellung</a:t>
            </a:r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33242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Einleitung / Motivation</a:t>
            </a:r>
            <a:endParaRPr lang="en-GB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err="1" smtClean="0"/>
              <a:t>Rahmenbedingungen</a:t>
            </a:r>
            <a:endParaRPr lang="en-GB" smtClean="0"/>
          </a:p>
          <a:p>
            <a:pPr lvl="1"/>
            <a:r>
              <a:rPr lang="en-GB" err="1" smtClean="0"/>
              <a:t>Dokumentation</a:t>
            </a:r>
            <a:r>
              <a:rPr lang="en-GB" smtClean="0"/>
              <a:t> </a:t>
            </a:r>
            <a:r>
              <a:rPr lang="en-GB" err="1" smtClean="0"/>
              <a:t>mit</a:t>
            </a:r>
            <a:r>
              <a:rPr lang="en-GB" smtClean="0"/>
              <a:t> arc42</a:t>
            </a:r>
          </a:p>
          <a:p>
            <a:pPr lvl="1"/>
            <a:r>
              <a:rPr lang="en-GB" err="1" smtClean="0"/>
              <a:t>Modellierung</a:t>
            </a:r>
            <a:r>
              <a:rPr lang="en-GB" smtClean="0"/>
              <a:t> </a:t>
            </a:r>
            <a:r>
              <a:rPr lang="en-GB" err="1" smtClean="0"/>
              <a:t>nach</a:t>
            </a:r>
            <a:r>
              <a:rPr lang="en-GB" smtClean="0"/>
              <a:t> 4-Sichten</a:t>
            </a:r>
          </a:p>
          <a:p>
            <a:pPr lvl="1"/>
            <a:r>
              <a:rPr lang="en-GB" err="1" smtClean="0"/>
              <a:t>Entwicklung</a:t>
            </a:r>
            <a:r>
              <a:rPr lang="en-GB" smtClean="0"/>
              <a:t> auf Basis </a:t>
            </a:r>
            <a:r>
              <a:rPr lang="en-GB" err="1" smtClean="0"/>
              <a:t>gelernter</a:t>
            </a:r>
            <a:r>
              <a:rPr lang="en-GB" smtClean="0"/>
              <a:t> </a:t>
            </a:r>
            <a:r>
              <a:rPr lang="en-GB" err="1" smtClean="0"/>
              <a:t>Technicken</a:t>
            </a:r>
            <a:r>
              <a:rPr lang="en-GB" smtClean="0"/>
              <a:t> und </a:t>
            </a:r>
            <a:r>
              <a:rPr lang="en-GB" err="1" smtClean="0"/>
              <a:t>Methoden</a:t>
            </a:r>
            <a:endParaRPr lang="en-GB" smtClean="0"/>
          </a:p>
          <a:p>
            <a:r>
              <a:rPr lang="en-GB" err="1" smtClean="0"/>
              <a:t>Technische</a:t>
            </a:r>
            <a:r>
              <a:rPr lang="en-GB" smtClean="0"/>
              <a:t> </a:t>
            </a:r>
            <a:r>
              <a:rPr lang="en-GB" err="1" smtClean="0"/>
              <a:t>Anforderungen</a:t>
            </a:r>
            <a:endParaRPr lang="en-GB"/>
          </a:p>
          <a:p>
            <a:pPr lvl="1"/>
            <a:r>
              <a:rPr lang="en-GB" smtClean="0"/>
              <a:t>Java EE 7 (EJB, CDI)</a:t>
            </a:r>
          </a:p>
          <a:p>
            <a:pPr lvl="1"/>
            <a:r>
              <a:rPr lang="en-GB" smtClean="0"/>
              <a:t>Web-</a:t>
            </a:r>
            <a:r>
              <a:rPr lang="en-GB" err="1" smtClean="0"/>
              <a:t>Technologien</a:t>
            </a:r>
            <a:r>
              <a:rPr lang="en-GB" smtClean="0"/>
              <a:t> (JSF, Servlet)</a:t>
            </a:r>
          </a:p>
          <a:p>
            <a:pPr lvl="1"/>
            <a:r>
              <a:rPr lang="en-GB" smtClean="0"/>
              <a:t>Deployment auf Glassfish</a:t>
            </a:r>
          </a:p>
        </p:txBody>
      </p:sp>
    </p:spTree>
    <p:extLst>
      <p:ext uri="{BB962C8B-B14F-4D97-AF65-F5344CB8AC3E}">
        <p14:creationId xmlns:p14="http://schemas.microsoft.com/office/powerpoint/2010/main" val="150580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 smtClean="0"/>
              <a:t>Use</a:t>
            </a:r>
            <a:r>
              <a:rPr lang="de-DE" smtClean="0"/>
              <a:t>-Cases</a:t>
            </a:r>
            <a:endParaRPr lang="en-GB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433" y="1203545"/>
            <a:ext cx="7074923" cy="5197255"/>
          </a:xfrm>
        </p:spPr>
      </p:pic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522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Kontextabgrenzung</a:t>
            </a:r>
            <a:endParaRPr lang="en-GB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566" y="1767171"/>
            <a:ext cx="7099547" cy="3347754"/>
          </a:xfrm>
        </p:spPr>
      </p:pic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14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00176" y="1600200"/>
            <a:ext cx="3705224" cy="1371600"/>
          </a:xfrm>
        </p:spPr>
        <p:txBody>
          <a:bodyPr/>
          <a:lstStyle/>
          <a:p>
            <a:r>
              <a:rPr lang="de-DE" smtClean="0"/>
              <a:t>Komponentenschichten</a:t>
            </a:r>
            <a:br>
              <a:rPr lang="de-DE" smtClean="0"/>
            </a:br>
            <a:r>
              <a:rPr lang="de-DE" smtClean="0"/>
              <a:t>(Ebene 1)</a:t>
            </a:r>
            <a:endParaRPr lang="en-GB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263" y="895350"/>
            <a:ext cx="6705971" cy="5810250"/>
          </a:xfrm>
        </p:spPr>
      </p:pic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870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657" y="761999"/>
            <a:ext cx="6701367" cy="5960163"/>
          </a:xfrm>
        </p:spPr>
      </p:pic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DE" smtClean="0"/>
              <a:t>Lesender und schreibender Zugriff streng getrennt (CQRS)</a:t>
            </a:r>
            <a:endParaRPr lang="en-GB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1400176" y="1600200"/>
            <a:ext cx="3705224" cy="1371600"/>
          </a:xfrm>
        </p:spPr>
        <p:txBody>
          <a:bodyPr/>
          <a:lstStyle/>
          <a:p>
            <a:r>
              <a:rPr lang="de-DE" smtClean="0"/>
              <a:t>Komponentenschichten</a:t>
            </a:r>
            <a:br>
              <a:rPr lang="de-DE" smtClean="0"/>
            </a:br>
            <a:r>
              <a:rPr lang="de-DE" smtClean="0"/>
              <a:t>(Ebene 2)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65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/>
          <a:lstStyle/>
          <a:p>
            <a:r>
              <a:rPr lang="de-DE" smtClean="0"/>
              <a:t>Komponentenentwurf</a:t>
            </a:r>
            <a:endParaRPr lang="en-GB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432" y="1600200"/>
            <a:ext cx="7179697" cy="3752850"/>
          </a:xfrm>
        </p:spPr>
      </p:pic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849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Klassendiagramm</a:t>
            </a:r>
            <a:br>
              <a:rPr lang="de-DE" smtClean="0"/>
            </a:br>
            <a:r>
              <a:rPr lang="de-DE" smtClean="0"/>
              <a:t>der </a:t>
            </a:r>
            <a:r>
              <a:rPr lang="de-DE" err="1" smtClean="0"/>
              <a:t>Entities</a:t>
            </a:r>
            <a:endParaRPr lang="en-GB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298" y="1638784"/>
            <a:ext cx="7290357" cy="3723791"/>
          </a:xfrm>
        </p:spPr>
      </p:pic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484312" y="2971799"/>
            <a:ext cx="3549121" cy="3267075"/>
          </a:xfrm>
        </p:spPr>
        <p:txBody>
          <a:bodyPr>
            <a:normAutofit/>
          </a:bodyPr>
          <a:lstStyle/>
          <a:p>
            <a:r>
              <a:rPr lang="de-DE" sz="1800" err="1" smtClean="0"/>
              <a:t>Anemic</a:t>
            </a:r>
            <a:r>
              <a:rPr lang="de-DE" sz="1800" smtClean="0"/>
              <a:t> Domain Model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400"/>
              <a:t>Keine </a:t>
            </a:r>
            <a:r>
              <a:rPr lang="de-DE" sz="1400" smtClean="0"/>
              <a:t>Methoden</a:t>
            </a:r>
            <a:br>
              <a:rPr lang="de-DE" sz="1400" smtClean="0"/>
            </a:br>
            <a:r>
              <a:rPr lang="de-DE" sz="1400" smtClean="0"/>
              <a:t>(außer </a:t>
            </a:r>
            <a:r>
              <a:rPr lang="de-DE" sz="1400"/>
              <a:t>Getter und Setter)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400"/>
              <a:t>Verarbeitende Methoden befinden sich im Model </a:t>
            </a:r>
            <a:r>
              <a:rPr lang="de-DE" sz="1400" smtClean="0"/>
              <a:t>Access</a:t>
            </a:r>
            <a:endParaRPr lang="de-DE" sz="1400"/>
          </a:p>
        </p:txBody>
      </p:sp>
    </p:spTree>
    <p:extLst>
      <p:ext uri="{BB962C8B-B14F-4D97-AF65-F5344CB8AC3E}">
        <p14:creationId xmlns:p14="http://schemas.microsoft.com/office/powerpoint/2010/main" val="204977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0</TotalTime>
  <Words>174</Words>
  <Application>Microsoft Office PowerPoint</Application>
  <PresentationFormat>Benutzerdefiniert</PresentationFormat>
  <Paragraphs>52</Paragraphs>
  <Slides>13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Parallax</vt:lpstr>
      <vt:lpstr>Conference-System</vt:lpstr>
      <vt:lpstr>Inhaltsverzeichnis</vt:lpstr>
      <vt:lpstr>Einleitung / Motivation</vt:lpstr>
      <vt:lpstr>Use-Cases</vt:lpstr>
      <vt:lpstr>Kontextabgrenzung</vt:lpstr>
      <vt:lpstr>Komponentenschichten (Ebene 1)</vt:lpstr>
      <vt:lpstr>Komponentenschichten (Ebene 2)</vt:lpstr>
      <vt:lpstr>Komponentenentwurf</vt:lpstr>
      <vt:lpstr>Klassendiagramm der Entities</vt:lpstr>
      <vt:lpstr>Verteilungsdiagramm</vt:lpstr>
      <vt:lpstr>Page-Flow</vt:lpstr>
      <vt:lpstr>Entwurfsentscheidungen</vt:lpstr>
      <vt:lpstr>Demo / Quellcode-Vorstellung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Conference-System</dc:title>
  <dc:creator>Patrick Robinson; Bastian Mager</dc:creator>
  <cp:lastModifiedBy>Bastian Mager</cp:lastModifiedBy>
  <cp:revision>76</cp:revision>
  <dcterms:created xsi:type="dcterms:W3CDTF">2014-05-06T12:37:27Z</dcterms:created>
  <dcterms:modified xsi:type="dcterms:W3CDTF">2015-03-19T16:12:02Z</dcterms:modified>
</cp:coreProperties>
</file>