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7" r:id="rId3"/>
    <p:sldId id="261" r:id="rId4"/>
    <p:sldId id="262" r:id="rId5"/>
    <p:sldId id="257" r:id="rId6"/>
    <p:sldId id="268" r:id="rId7"/>
    <p:sldId id="258" r:id="rId8"/>
    <p:sldId id="263" r:id="rId9"/>
    <p:sldId id="265" r:id="rId10"/>
    <p:sldId id="269" r:id="rId11"/>
    <p:sldId id="270" r:id="rId12"/>
    <p:sldId id="271" r:id="rId13"/>
    <p:sldId id="260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>
        <p:scale>
          <a:sx n="90" d="100"/>
          <a:sy n="90" d="100"/>
        </p:scale>
        <p:origin x="-1912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EF5A1-87E8-4CEF-8785-F9DF07003559}" type="datetimeFigureOut">
              <a:rPr lang="de-DE" smtClean="0"/>
              <a:pPr/>
              <a:t>11/9/11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9A9F1-0A23-47B1-A2DD-67D6C5636F5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31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5FFD2-E9A2-4CBA-BDC2-793E480396AF}" type="datetimeFigureOut">
              <a:rPr lang="de-DE" smtClean="0"/>
              <a:pPr/>
              <a:t>11/9/11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72D24-B981-4559-85D9-C756AE30459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986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 preferRelativeResize="0">
            <a:picLocks noChangeAspect="1"/>
          </p:cNvPicPr>
          <p:nvPr userDrawn="1"/>
        </p:nvPicPr>
        <p:blipFill>
          <a:blip r:embed="rId2" cstate="print"/>
          <a:srcRect t="53425"/>
          <a:stretch>
            <a:fillRect/>
          </a:stretch>
        </p:blipFill>
        <p:spPr bwMode="auto">
          <a:xfrm>
            <a:off x="0" y="-171400"/>
            <a:ext cx="914400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276872"/>
            <a:ext cx="864096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27584" y="4077072"/>
            <a:ext cx="75608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353-FB31-4D50-A1C9-666620BEDF74}" type="datetime1">
              <a:rPr lang="de-DE" smtClean="0"/>
              <a:pPr/>
              <a:t>11/9/11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47B0D0B-B3EA-47E5-A374-A73F275B4BC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61AB-DA13-43DF-8BFE-6F6CFE63825A}" type="datetime1">
              <a:rPr lang="de-DE" smtClean="0"/>
              <a:pPr/>
              <a:t>11/9/11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1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F804-369D-4789-A76F-78E325BE712C}" type="datetime1">
              <a:rPr lang="de-DE" smtClean="0"/>
              <a:pPr/>
              <a:t>11/9/11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4C4D-5288-4F06-916A-BEFA4C336C74}" type="datetime1">
              <a:rPr lang="de-DE" smtClean="0"/>
              <a:pPr/>
              <a:t>11/9/11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EA4C-99CD-4AB0-8967-57E9C961551D}" type="datetime1">
              <a:rPr lang="de-DE" smtClean="0"/>
              <a:pPr/>
              <a:t>11/9/11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5966-C663-496B-BFB2-3C0DAFB69336}" type="datetime1">
              <a:rPr lang="de-DE" smtClean="0"/>
              <a:pPr/>
              <a:t>11/9/11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21317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780927"/>
            <a:ext cx="4040188" cy="3345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221317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780927"/>
            <a:ext cx="4041775" cy="3345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5E6C-5CC8-4D73-90E6-FC324D811B73}" type="datetime1">
              <a:rPr lang="de-DE" smtClean="0"/>
              <a:pPr/>
              <a:t>11/9/11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2844-F4E6-41B4-9231-DB423FA14DCC}" type="datetime1">
              <a:rPr lang="de-DE" smtClean="0"/>
              <a:pPr/>
              <a:t>11/9/11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2672-D83C-431D-AEC1-0931B5F4133D}" type="datetime1">
              <a:rPr lang="de-DE" smtClean="0"/>
              <a:pPr/>
              <a:t>11/9/11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988840"/>
            <a:ext cx="3008313" cy="41373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07B5-8B41-4F95-8345-78343DD58D26}" type="datetime1">
              <a:rPr lang="de-DE" smtClean="0"/>
              <a:pPr/>
              <a:t>11/9/11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836711"/>
            <a:ext cx="5486400" cy="38908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C55C-912E-4F04-9247-C6BDE11AA08E}" type="datetime1">
              <a:rPr lang="de-DE" smtClean="0"/>
              <a:pPr/>
              <a:t>11/9/11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C:\Users\Saskia\Downloads\xCopy_of_IMG_2236.JPG"/>
          <p:cNvPicPr/>
          <p:nvPr/>
        </p:nvPicPr>
        <p:blipFill>
          <a:blip r:embed="rId13" cstate="print">
            <a:lum bright="50000"/>
          </a:blip>
          <a:srcRect/>
          <a:stretch>
            <a:fillRect/>
          </a:stretch>
        </p:blipFill>
        <p:spPr bwMode="auto">
          <a:xfrm>
            <a:off x="5113020" y="3838575"/>
            <a:ext cx="403098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132856"/>
            <a:ext cx="8229600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0" y="6309320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171400"/>
            <a:ext cx="91440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64704"/>
            <a:ext cx="9144000" cy="216024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0" name="Picture 6" descr="C:\Users\Saskia\Desktop\MCastor20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535" y="332656"/>
            <a:ext cx="3167211" cy="793374"/>
          </a:xfrm>
          <a:prstGeom prst="rect">
            <a:avLst/>
          </a:prstGeom>
          <a:noFill/>
        </p:spPr>
      </p:pic>
      <p:cxnSp>
        <p:nvCxnSpPr>
          <p:cNvPr id="18" name="Gerade Verbindung 17"/>
          <p:cNvCxnSpPr/>
          <p:nvPr/>
        </p:nvCxnSpPr>
        <p:spPr>
          <a:xfrm flipH="1">
            <a:off x="0" y="908720"/>
            <a:ext cx="39553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>
            <a:off x="3563888" y="908720"/>
            <a:ext cx="558011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9898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54D48-9DD8-4A5A-9AE4-023EF48173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28860" y="6356350"/>
            <a:ext cx="4286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Customer Requirements Specification &amp; Business Case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415B3-5523-4A43-9E5D-DF2255F6604A}" type="datetime1">
              <a:rPr lang="de-DE" smtClean="0"/>
              <a:pPr/>
              <a:t>11/9/11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 preferRelativeResize="0"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1401"/>
            <a:ext cx="9144000" cy="528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0" y="5085184"/>
            <a:ext cx="9144000" cy="1772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System Requirement Specification &amp;</a:t>
            </a:r>
          </a:p>
          <a:p>
            <a:r>
              <a:rPr lang="en-US" dirty="0" smtClean="0"/>
              <a:t>System Architecture Specification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2550-9844-401B-802A-17C8266397CB}" type="datetime1">
              <a:rPr lang="de-DE" smtClean="0"/>
              <a:pPr/>
              <a:t>11/9/11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2672-D83C-431D-AEC1-0931B5F4133D}" type="datetime1">
              <a:rPr lang="de-DE" smtClean="0"/>
              <a:pPr/>
              <a:t>11/9/11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67544" y="98985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STAF/STAX</a:t>
            </a:r>
            <a:endParaRPr lang="de-DE" sz="2400" dirty="0" smtClean="0"/>
          </a:p>
          <a:p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(Software Test A</a:t>
            </a:r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tomation Framework)/(STAF </a:t>
            </a:r>
            <a:r>
              <a:rPr lang="de-D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eXecution</a:t>
            </a:r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Engine)</a:t>
            </a:r>
            <a:endParaRPr lang="de-D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Bild 5" descr="stafsta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24944"/>
            <a:ext cx="802130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81431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2672-D83C-431D-AEC1-0931B5F4133D}" type="datetime1">
              <a:rPr lang="de-DE" smtClean="0"/>
              <a:pPr/>
              <a:t>11/9/11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6" name="Bild 5" descr="STA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060848"/>
            <a:ext cx="5040560" cy="3857815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467544" y="98985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STAF/STAX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1375600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2672-D83C-431D-AEC1-0931B5F4133D}" type="datetime1">
              <a:rPr lang="de-DE" smtClean="0"/>
              <a:pPr/>
              <a:t>11/9/11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67544" y="98985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STAF/STAX Demo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2276872"/>
            <a:ext cx="85689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 smtClean="0"/>
              <a:t>MCastor2.0 </a:t>
            </a:r>
            <a:r>
              <a:rPr lang="de-DE" sz="2400" dirty="0" smtClean="0"/>
              <a:t>L</a:t>
            </a:r>
            <a:r>
              <a:rPr lang="de-DE" sz="2400" dirty="0" smtClean="0"/>
              <a:t>og-File Inhalt l</a:t>
            </a:r>
            <a:r>
              <a:rPr lang="de-DE" sz="2400" dirty="0" smtClean="0"/>
              <a:t>öschen.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i="1" dirty="0" smtClean="0">
                <a:solidFill>
                  <a:srgbClr val="595959"/>
                </a:solidFill>
              </a:rPr>
              <a:t>... Delay </a:t>
            </a:r>
            <a:r>
              <a:rPr lang="de-DE" sz="2400" i="1" dirty="0" smtClean="0">
                <a:solidFill>
                  <a:srgbClr val="595959"/>
                </a:solidFill>
              </a:rPr>
              <a:t>...</a:t>
            </a:r>
            <a:endParaRPr lang="de-DE" sz="2400" i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 smtClean="0"/>
              <a:t>Zwei MCastor2.0 Instanzen zeitgleich starten.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i="1" dirty="0" smtClean="0">
                <a:solidFill>
                  <a:srgbClr val="595959"/>
                </a:solidFill>
              </a:rPr>
              <a:t>... </a:t>
            </a:r>
            <a:r>
              <a:rPr lang="de-DE" sz="2400" i="1" dirty="0" smtClean="0">
                <a:solidFill>
                  <a:srgbClr val="595959"/>
                </a:solidFill>
              </a:rPr>
              <a:t>D</a:t>
            </a:r>
            <a:r>
              <a:rPr lang="de-DE" sz="2400" i="1" dirty="0" smtClean="0">
                <a:solidFill>
                  <a:srgbClr val="595959"/>
                </a:solidFill>
              </a:rPr>
              <a:t>elay ...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400" dirty="0" smtClean="0"/>
              <a:t>Log-File auf fehlerfreien Start untersuchen.</a:t>
            </a:r>
          </a:p>
        </p:txBody>
      </p:sp>
    </p:spTree>
    <p:extLst>
      <p:ext uri="{BB962C8B-B14F-4D97-AF65-F5344CB8AC3E}">
        <p14:creationId xmlns:p14="http://schemas.microsoft.com/office/powerpoint/2010/main" val="3658424407"/>
      </p:ext>
    </p:extLst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 preferRelativeResize="0"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1401"/>
            <a:ext cx="9144000" cy="528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0" y="5085184"/>
            <a:ext cx="9144000" cy="1772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79512" y="4941168"/>
            <a:ext cx="478802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Autoren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/Authors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Projektteam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/Project team: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Jonas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Traub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Projektleiter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Filip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Haase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(Leading Engineer)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Matthis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Hauschild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(Documentation)</a:t>
            </a:r>
            <a:endParaRPr kumimoji="0" lang="en-US" sz="1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Fabian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Fäßler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(Engineer/Tester, Expert on STAF/STAX)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Christopher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Westphal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(Engineer/Tester, Expert on usability)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Sebastian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Koralewski</a:t>
            </a:r>
            <a:r>
              <a:rPr lang="en-US" sz="1600" dirty="0"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(Engineer/Tester, Expert on MMRP)</a:t>
            </a:r>
            <a:endParaRPr kumimoji="0" lang="de-DE" sz="1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de-DE" dirty="0"/>
          </a:p>
        </p:txBody>
      </p:sp>
      <p:pic>
        <p:nvPicPr>
          <p:cNvPr id="8" name="Grafik 7"/>
          <p:cNvPicPr/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4922" y="5301208"/>
            <a:ext cx="2495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13</a:t>
            </a:fld>
            <a:endParaRPr lang="de-DE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D9A3-262A-40DD-8FF4-C2A957AE766B}" type="datetime1">
              <a:rPr lang="de-DE" smtClean="0"/>
              <a:pPr/>
              <a:t>11/9/11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0D0B-B3EA-47E5-A374-A73F275B4BC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4429156" cy="365125"/>
          </a:xfrm>
        </p:spPr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123728" y="4286256"/>
            <a:ext cx="2159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Fabian </a:t>
            </a:r>
            <a:r>
              <a:rPr lang="de-DE" sz="2400" b="1" dirty="0" err="1" smtClean="0"/>
              <a:t>Fäßler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i="1" dirty="0" smtClean="0"/>
              <a:t>Engineer / Tester</a:t>
            </a:r>
          </a:p>
          <a:p>
            <a:r>
              <a:rPr lang="de-DE" i="1" dirty="0" smtClean="0"/>
              <a:t>Expert on STAF/STAX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481051" y="2434174"/>
            <a:ext cx="2919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Sebastian </a:t>
            </a:r>
            <a:r>
              <a:rPr lang="de-DE" sz="2400" b="1" dirty="0" err="1" smtClean="0"/>
              <a:t>Koralewski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i="1" dirty="0" smtClean="0"/>
              <a:t>Engineer / Tester </a:t>
            </a:r>
          </a:p>
          <a:p>
            <a:r>
              <a:rPr lang="de-DE" i="1" dirty="0" smtClean="0"/>
              <a:t>Expert on MMRP</a:t>
            </a:r>
            <a:endParaRPr lang="de-DE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2830" y="2442154"/>
            <a:ext cx="1080120" cy="11692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365104"/>
            <a:ext cx="1095375" cy="1095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feld 12"/>
          <p:cNvSpPr txBox="1"/>
          <p:nvPr/>
        </p:nvSpPr>
        <p:spPr>
          <a:xfrm>
            <a:off x="2123728" y="2492896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Jonas Traub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i="1" dirty="0" smtClean="0"/>
              <a:t>Projektleiter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436096" y="4423505"/>
            <a:ext cx="2776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/>
              <a:t>Matthis</a:t>
            </a:r>
            <a:r>
              <a:rPr lang="de-DE" sz="2400" b="1" dirty="0" smtClean="0"/>
              <a:t> Hauschild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i="1" dirty="0" smtClean="0"/>
              <a:t>Dokumentation</a:t>
            </a:r>
            <a:endParaRPr lang="de-DE" dirty="0"/>
          </a:p>
        </p:txBody>
      </p:sp>
      <p:pic>
        <p:nvPicPr>
          <p:cNvPr id="18" name="Grafik 17" descr="foto-dhbw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616" y="2492896"/>
            <a:ext cx="1001264" cy="13050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Grafik 18" descr="matthis-hauschild.jpg"/>
          <p:cNvPicPr>
            <a:picLocks noChangeAspect="1"/>
          </p:cNvPicPr>
          <p:nvPr/>
        </p:nvPicPr>
        <p:blipFill>
          <a:blip r:embed="rId5" cstate="print"/>
          <a:srcRect r="21114"/>
          <a:stretch>
            <a:fillRect/>
          </a:stretch>
        </p:blipFill>
        <p:spPr>
          <a:xfrm>
            <a:off x="4427984" y="4364037"/>
            <a:ext cx="1023316" cy="1297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6856" y="629816"/>
            <a:ext cx="8229600" cy="1143000"/>
          </a:xfrm>
        </p:spPr>
        <p:txBody>
          <a:bodyPr>
            <a:normAutofit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08BA-3A62-4822-B292-08D85D4A183D}" type="datetime1">
              <a:rPr lang="de-DE" smtClean="0"/>
              <a:pPr/>
              <a:t>11/9/11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8" name="internal-source-marker_0.9907405978970785" descr="https://lh3.googleusercontent.com/UbadktPSr_EP4Ly6qxge_2FC6e-gfr_uIIb2ts10FWHAUGgkgIK21FfcDHNejV5E0ys43fk-gGxnDxrucjHFWucHGWwJaW7ybjucbl8XAinhR75CebQ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484784"/>
            <a:ext cx="8857351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061864"/>
            <a:ext cx="8229600" cy="1143000"/>
          </a:xfrm>
        </p:spPr>
        <p:txBody>
          <a:bodyPr/>
          <a:lstStyle/>
          <a:p>
            <a:r>
              <a:rPr lang="de-DE" dirty="0" err="1" smtClean="0"/>
              <a:t>Multiinstanzfähigkeit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F15E-5291-4E54-8785-A51CD56C5B28}" type="datetime1">
              <a:rPr lang="de-DE" smtClean="0"/>
              <a:pPr/>
              <a:t>11/9/11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7" name="internal-source-marker_0.9907405978970785" descr="https://lh6.googleusercontent.com/fr82dwy2NYyWWve1q1y7NawsjGNUVD-j_04l_p6BQQmTJHIbsiUC6BsWzsC99FwLO2X9fFFi76f-6Lpem83EKR9JZD3EuKQgfdMRVJtUG4ftKcee6Iw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636912"/>
            <a:ext cx="7558173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1988840"/>
            <a:ext cx="8640960" cy="1470025"/>
          </a:xfrm>
        </p:spPr>
        <p:txBody>
          <a:bodyPr/>
          <a:lstStyle/>
          <a:p>
            <a:r>
              <a:rPr lang="de-DE" dirty="0" smtClean="0"/>
              <a:t>Geschäftsprozesse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012C-C86A-4739-B43D-6E63D8F812E7}" type="datetime1">
              <a:rPr lang="de-DE" smtClean="0"/>
              <a:pPr/>
              <a:t>11/9/11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0D0B-B3EA-47E5-A374-A73F275B4BC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4429156" cy="365125"/>
          </a:xfrm>
        </p:spPr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 dirty="0"/>
          </a:p>
        </p:txBody>
      </p:sp>
      <p:pic>
        <p:nvPicPr>
          <p:cNvPr id="8" name="internal-source-marker_0.33613295310320934" descr="https://lh6.googleusercontent.com/LLiYYWEe4iW2bys1uyyJ-4C7oOxc9FRe2fUJyPZ1tpgsGV0c1SRHRsIV1JT6W5f_Yx3ZGNRcH0y28Z7ZPtvOhN_oduiZy8s65YnfT1WcdZ0YIKkH4II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629" y="3501008"/>
            <a:ext cx="901540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Programmstrukturübersicht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6E91-D673-4D8E-9029-F6F493067666}" type="datetime1">
              <a:rPr lang="de-DE" smtClean="0"/>
              <a:pPr/>
              <a:t>11/9/11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1043608" y="2996952"/>
            <a:ext cx="756084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3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strukturkramsdingensGRAFIK</a:t>
            </a:r>
            <a:r>
              <a:rPr kumimoji="0" lang="de-DE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!!!!elf</a:t>
            </a:r>
            <a:endParaRPr kumimoji="0" lang="de-DE" sz="3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IGMP-</a:t>
            </a:r>
            <a:r>
              <a:rPr lang="de-DE" dirty="0" err="1" smtClean="0"/>
              <a:t>Snooping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6D6F-28B2-484E-8F51-BC97C07BA183}" type="datetime1">
              <a:rPr lang="de-DE" smtClean="0"/>
              <a:pPr/>
              <a:t>11/9/11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7" name="internal-source-marker_0.33613295310320934" descr="https://lh3.googleusercontent.com/vv1K83IRBv4mjcIRqQBpejxmxEPdUQfribLrmM2sKCDfGRnwzsA-iOikorczdnkBp-Fp2bdFfNmSY5z0EDmLtJyYG7el2aKGZnS9iHTKroxZlrDzhlo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1680" y="1988840"/>
            <a:ext cx="574018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MMRP-Kommunikation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A3B1-A198-4BA5-BE81-29E91A944D3E}" type="datetime1">
              <a:rPr lang="de-DE" smtClean="0"/>
              <a:pPr/>
              <a:t>11/9/11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153" y="1927465"/>
            <a:ext cx="8669040" cy="4023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MMRP-Paketaufbau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Customer Requirements Specification &amp; Business Case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3DA9-E005-4F57-9C43-F2EDA24475D9}" type="datetime1">
              <a:rPr lang="de-DE" smtClean="0"/>
              <a:pPr/>
              <a:t>11/9/11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4D48-9DD8-4A5A-9AE4-023EF48173F8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25" name="internal-source-marker_0.7599444382651555" descr="https://lh3.googleusercontent.com/lyavdOx7nIIBpSAdh_gtUtzhywvyLXWUBjAa128aj92dUPKJjKCqocpSVgGIrCEiHwYoLdEB4qdrKg8w0ajmNTPbVt9cBkisOt40CpmfjfotndX4VJ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979" y="1916832"/>
            <a:ext cx="883889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internal-source-marker_0.7599444382651555" descr="https://lh6.googleusercontent.com/8MD_HvsTg1RP3ofPA_ylSn-A6V8kOFrJbfZxIO3rDCim3lyaY-5oxcFegT1SE4CR2c70b-joOuRSIUEP-k4Kq5vdouM0FjKv042pVwReb3Ato2d9I5g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-40000"/>
          </a:blip>
          <a:srcRect/>
          <a:stretch>
            <a:fillRect/>
          </a:stretch>
        </p:blipFill>
        <p:spPr bwMode="auto">
          <a:xfrm>
            <a:off x="0" y="3356992"/>
            <a:ext cx="9164091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fina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template-final</Template>
  <TotalTime>0</TotalTime>
  <Words>248</Words>
  <Application>Microsoft Macintosh PowerPoint</Application>
  <PresentationFormat>Bildschirmpräsentation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template-final</vt:lpstr>
      <vt:lpstr>PowerPoint-Präsentation</vt:lpstr>
      <vt:lpstr>PowerPoint-Präsentation</vt:lpstr>
      <vt:lpstr>Use Cases</vt:lpstr>
      <vt:lpstr>Multiinstanzfähigkeit</vt:lpstr>
      <vt:lpstr>Geschäftsprozesse</vt:lpstr>
      <vt:lpstr>Programmstrukturübersicht</vt:lpstr>
      <vt:lpstr>IGMP-Snooping</vt:lpstr>
      <vt:lpstr>MMRP-Kommunikation</vt:lpstr>
      <vt:lpstr>MMRP-Paketaufbau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Matthis Hauschild</dc:creator>
  <cp:lastModifiedBy>smrrd</cp:lastModifiedBy>
  <cp:revision>96</cp:revision>
  <dcterms:created xsi:type="dcterms:W3CDTF">2011-10-06T08:36:39Z</dcterms:created>
  <dcterms:modified xsi:type="dcterms:W3CDTF">2011-11-09T22:55:35Z</dcterms:modified>
</cp:coreProperties>
</file>