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7" r:id="rId3"/>
    <p:sldId id="261" r:id="rId4"/>
    <p:sldId id="273" r:id="rId5"/>
    <p:sldId id="281" r:id="rId6"/>
    <p:sldId id="258" r:id="rId7"/>
    <p:sldId id="263" r:id="rId8"/>
    <p:sldId id="275" r:id="rId9"/>
    <p:sldId id="265" r:id="rId10"/>
    <p:sldId id="274" r:id="rId11"/>
    <p:sldId id="285" r:id="rId12"/>
    <p:sldId id="286" r:id="rId13"/>
    <p:sldId id="287" r:id="rId14"/>
    <p:sldId id="288" r:id="rId15"/>
    <p:sldId id="271" r:id="rId16"/>
    <p:sldId id="282" r:id="rId17"/>
    <p:sldId id="268" r:id="rId18"/>
    <p:sldId id="276" r:id="rId19"/>
    <p:sldId id="277" r:id="rId20"/>
    <p:sldId id="278" r:id="rId21"/>
    <p:sldId id="279" r:id="rId22"/>
    <p:sldId id="280" r:id="rId23"/>
    <p:sldId id="289" r:id="rId24"/>
    <p:sldId id="290" r:id="rId25"/>
    <p:sldId id="26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576" autoAdjust="0"/>
  </p:normalViewPr>
  <p:slideViewPr>
    <p:cSldViewPr>
      <p:cViewPr>
        <p:scale>
          <a:sx n="75" d="100"/>
          <a:sy n="75" d="100"/>
        </p:scale>
        <p:origin x="-822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831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39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16.11.2011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MMRP-Paketaufbau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9" name="internal-source-marker_0.7599444382651555" descr="https://lh6.googleusercontent.com/8MD_HvsTg1RP3ofPA_ylSn-A6V8kOFrJbfZxIO3rDCim3lyaY-5oxcFegT1SE4CR2c70b-joOuRSIUEP-k4Kq5vdouM0FjKv042pVwReb3Ato2d9I5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-20091" y="1916832"/>
            <a:ext cx="91640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281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125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162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Bild 7" descr="presi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2180360" cy="2088232"/>
          </a:xfrm>
          <a:prstGeom prst="rect">
            <a:avLst/>
          </a:prstGeom>
        </p:spPr>
      </p:pic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presi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00" y="2348880"/>
            <a:ext cx="2180360" cy="2088232"/>
          </a:xfrm>
          <a:prstGeom prst="rect">
            <a:avLst/>
          </a:prstGeom>
        </p:spPr>
      </p:pic>
      <p:pic>
        <p:nvPicPr>
          <p:cNvPr id="9" name="Bild 8" descr="presi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2105175" cy="201622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7452320" y="4509120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699792" y="5445224"/>
            <a:ext cx="4752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162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Automation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Bild 6" descr="presi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8685"/>
            <a:ext cx="1232220" cy="123222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1763688" y="4472835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 11" descr="presi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3582750" cy="2088232"/>
          </a:xfrm>
          <a:prstGeom prst="rect">
            <a:avLst/>
          </a:prstGeom>
        </p:spPr>
      </p:pic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2618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 Demo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276872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MCastor2.0 Log-File Inhalt löschen.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  <a:endParaRPr lang="de-DE" sz="2400" i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Zwei MCastor2.0 Instanzen zeitgleich starten.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Log-File auf fehlerfreien Start untersuchen.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58424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Programmarchitektur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6689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6084168" y="908720"/>
            <a:ext cx="2880320" cy="266429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93092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3021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81051" y="2434174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830" y="2442154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/>
          <p:cNvSpPr txBox="1"/>
          <p:nvPr/>
        </p:nvSpPr>
        <p:spPr>
          <a:xfrm>
            <a:off x="2123728" y="249289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4423505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8" name="Grafik 17" descr="foto-dhb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92896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Grafik 18" descr="matthis-hauschild.jpg"/>
          <p:cNvPicPr>
            <a:picLocks noChangeAspect="1"/>
          </p:cNvPicPr>
          <p:nvPr/>
        </p:nvPicPr>
        <p:blipFill>
          <a:blip r:embed="rId5" cstate="print"/>
          <a:srcRect r="21114"/>
          <a:stretch>
            <a:fillRect/>
          </a:stretch>
        </p:blipFill>
        <p:spPr>
          <a:xfrm>
            <a:off x="4427984" y="4364037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081236" y="933693"/>
            <a:ext cx="4132677" cy="24953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3932" y="4896769"/>
            <a:ext cx="1656184" cy="18102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19115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52374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108520" y="3284984"/>
            <a:ext cx="936104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8" name="Bild 7" descr="C:\Users\Matthis\Desktop\Struktu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0" y="938579"/>
            <a:ext cx="8868816" cy="59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203848" y="3435159"/>
            <a:ext cx="5760640" cy="334058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0152" y="3573016"/>
            <a:ext cx="2816696" cy="305871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750383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6689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24</a:t>
            </a:fld>
            <a:endParaRPr lang="de-DE"/>
          </a:p>
        </p:txBody>
      </p:sp>
      <p:grpSp>
        <p:nvGrpSpPr>
          <p:cNvPr id="106" name="Gruppieren 105"/>
          <p:cNvGrpSpPr/>
          <p:nvPr/>
        </p:nvGrpSpPr>
        <p:grpSpPr>
          <a:xfrm>
            <a:off x="179512" y="1916832"/>
            <a:ext cx="8749480" cy="4248472"/>
            <a:chOff x="179512" y="1916832"/>
            <a:chExt cx="8749480" cy="4248472"/>
          </a:xfrm>
        </p:grpSpPr>
        <p:sp>
          <p:nvSpPr>
            <p:cNvPr id="7" name="Rechteck 6"/>
            <p:cNvSpPr/>
            <p:nvPr/>
          </p:nvSpPr>
          <p:spPr>
            <a:xfrm>
              <a:off x="3995936" y="1916832"/>
              <a:ext cx="129614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Multicastor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95536" y="3645024"/>
              <a:ext cx="194421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Aufsetzen </a:t>
              </a:r>
              <a:r>
                <a:rPr lang="de-DE" dirty="0" smtClean="0">
                  <a:solidFill>
                    <a:schemeClr val="tx1"/>
                  </a:solidFill>
                </a:rPr>
                <a:t>von </a:t>
              </a:r>
              <a:r>
                <a:rPr lang="de-DE" dirty="0" err="1" smtClean="0">
                  <a:solidFill>
                    <a:schemeClr val="tx1"/>
                  </a:solidFill>
                </a:rPr>
                <a:t>Config-Filetests</a:t>
              </a:r>
              <a:r>
                <a:rPr lang="de-DE" dirty="0" smtClean="0">
                  <a:solidFill>
                    <a:schemeClr val="tx1"/>
                  </a:solidFill>
                </a:rPr>
                <a:t> 	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395536" y="5301208"/>
              <a:ext cx="194421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Aufsetzen </a:t>
              </a:r>
              <a:r>
                <a:rPr lang="de-DE" dirty="0" smtClean="0">
                  <a:solidFill>
                    <a:schemeClr val="tx1"/>
                  </a:solidFill>
                </a:rPr>
                <a:t>von </a:t>
              </a:r>
              <a:r>
                <a:rPr lang="de-DE" dirty="0" err="1" smtClean="0">
                  <a:solidFill>
                    <a:schemeClr val="tx1"/>
                  </a:solidFill>
                </a:rPr>
                <a:t>Config-Filetests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95536" y="4509120"/>
              <a:ext cx="1944216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Aufsetzen </a:t>
              </a:r>
              <a:r>
                <a:rPr lang="de-DE" dirty="0" smtClean="0">
                  <a:solidFill>
                    <a:schemeClr val="tx1"/>
                  </a:solidFill>
                </a:rPr>
                <a:t>von </a:t>
              </a:r>
              <a:r>
                <a:rPr lang="de-DE" dirty="0" err="1" smtClean="0">
                  <a:solidFill>
                    <a:schemeClr val="tx1"/>
                  </a:solidFill>
                </a:rPr>
                <a:t>Ethernettests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9512" y="3068960"/>
              <a:ext cx="216024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STAF/STAX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483768" y="3068960"/>
              <a:ext cx="216024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MMRP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99792" y="3645024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Implementation</a:t>
              </a:r>
              <a:r>
                <a:rPr lang="de-DE" dirty="0" smtClean="0">
                  <a:solidFill>
                    <a:schemeClr val="tx1"/>
                  </a:solidFill>
                </a:rPr>
                <a:t> Sender/Empfänger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004048" y="3645024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Bugfix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99792" y="4293096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GUI-Anpassung für Layer 2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2483768" y="3501008"/>
              <a:ext cx="0" cy="2232248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7" idx="1"/>
            </p:cNvCxnSpPr>
            <p:nvPr/>
          </p:nvCxnSpPr>
          <p:spPr>
            <a:xfrm flipH="1">
              <a:off x="2483768" y="4581128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stCxn id="25" idx="1"/>
            </p:cNvCxnSpPr>
            <p:nvPr/>
          </p:nvCxnSpPr>
          <p:spPr>
            <a:xfrm flipH="1">
              <a:off x="2483768" y="3933056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>
              <a:off x="4788024" y="3068960"/>
              <a:ext cx="201622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GUI / </a:t>
              </a:r>
              <a:r>
                <a:rPr lang="de-DE" dirty="0" err="1" smtClean="0">
                  <a:solidFill>
                    <a:schemeClr val="tx1"/>
                  </a:solidFill>
                </a:rPr>
                <a:t>usability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6948264" y="3068960"/>
              <a:ext cx="198072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Test und Abnahme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004048" y="4005064"/>
              <a:ext cx="180020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Anpassung </a:t>
              </a:r>
              <a:r>
                <a:rPr lang="de-DE" dirty="0" err="1" smtClean="0">
                  <a:solidFill>
                    <a:schemeClr val="tx1"/>
                  </a:solidFill>
                </a:rPr>
                <a:t>Logfile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5004048" y="4653136"/>
              <a:ext cx="18002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Warnmeldungen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5004048" y="5085184"/>
              <a:ext cx="18002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Mulilanguage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5004048" y="5517232"/>
              <a:ext cx="180020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Neugestaltung der Tabs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7092280" y="3645024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Zwischentests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7092280" y="4005064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Test v1.5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7092280" y="4365104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Test v2.0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7092280" y="5373216"/>
              <a:ext cx="180020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Abnahme durch den Kunden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699792" y="494116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Implementierung State </a:t>
              </a:r>
              <a:r>
                <a:rPr lang="de-DE" dirty="0" err="1" smtClean="0">
                  <a:solidFill>
                    <a:schemeClr val="tx1"/>
                  </a:solidFill>
                </a:rPr>
                <a:t>machines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2699792" y="5589240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Erstellen der Dokumentation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7092280" y="4725144"/>
              <a:ext cx="180020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Erstellen der Dokumentation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>
            <a:xfrm flipH="1">
              <a:off x="2483768" y="5229200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2483768" y="5733256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179512" y="3501008"/>
              <a:ext cx="0" cy="2232248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>
              <a:off x="179512" y="4869160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H="1">
              <a:off x="179512" y="3933056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flipH="1">
              <a:off x="179512" y="5733256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788024" y="3501008"/>
              <a:ext cx="0" cy="2232248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4788024" y="4365104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4788024" y="3789040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4788024" y="5229200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H="1">
              <a:off x="4788024" y="5733256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flipH="1">
              <a:off x="4788024" y="4797152"/>
              <a:ext cx="2160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948264" y="3501008"/>
              <a:ext cx="0" cy="2016224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49" idx="1"/>
            </p:cNvCxnSpPr>
            <p:nvPr/>
          </p:nvCxnSpPr>
          <p:spPr>
            <a:xfrm flipH="1">
              <a:off x="6948264" y="4509120"/>
              <a:ext cx="14401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47" idx="1"/>
            </p:cNvCxnSpPr>
            <p:nvPr/>
          </p:nvCxnSpPr>
          <p:spPr>
            <a:xfrm flipH="1">
              <a:off x="6948264" y="3789040"/>
              <a:ext cx="14401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>
              <a:stCxn id="48" idx="1"/>
            </p:cNvCxnSpPr>
            <p:nvPr/>
          </p:nvCxnSpPr>
          <p:spPr>
            <a:xfrm flipH="1">
              <a:off x="6948264" y="4149080"/>
              <a:ext cx="14401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6948264" y="5517232"/>
              <a:ext cx="14401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>
              <a:stCxn id="53" idx="1"/>
            </p:cNvCxnSpPr>
            <p:nvPr/>
          </p:nvCxnSpPr>
          <p:spPr>
            <a:xfrm flipH="1">
              <a:off x="6948264" y="5013176"/>
              <a:ext cx="14401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>
              <a:stCxn id="7" idx="2"/>
            </p:cNvCxnSpPr>
            <p:nvPr/>
          </p:nvCxnSpPr>
          <p:spPr>
            <a:xfrm>
              <a:off x="4644008" y="2348880"/>
              <a:ext cx="0" cy="36004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1259632" y="2708920"/>
              <a:ext cx="66967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7956376" y="2708920"/>
              <a:ext cx="0" cy="36004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>
              <a:endCxn id="39" idx="0"/>
            </p:cNvCxnSpPr>
            <p:nvPr/>
          </p:nvCxnSpPr>
          <p:spPr>
            <a:xfrm>
              <a:off x="5796136" y="2708920"/>
              <a:ext cx="0" cy="36004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>
              <a:stCxn id="24" idx="0"/>
            </p:cNvCxnSpPr>
            <p:nvPr/>
          </p:nvCxnSpPr>
          <p:spPr>
            <a:xfrm flipV="1">
              <a:off x="3563888" y="2708920"/>
              <a:ext cx="0" cy="36004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>
              <a:stCxn id="13" idx="0"/>
            </p:cNvCxnSpPr>
            <p:nvPr/>
          </p:nvCxnSpPr>
          <p:spPr>
            <a:xfrm flipV="1">
              <a:off x="1259632" y="2708920"/>
              <a:ext cx="0" cy="36004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ternal-source-marker_0.9907405978970785" descr="https://lh3.googleusercontent.com/UbadktPSr_EP4Ly6qxge_2FC6e-gfr_uIIb2ts10FWHAUGgkgIK21FfcDHNejV5E0ys43fk-gGxnDxrucjHFWucHGWwJaW7ybjucbl8XAinhR75Ce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88573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GUI Vorstellung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63876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446856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MMR-Protokoll</a:t>
            </a: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11759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IGMP-</a:t>
            </a:r>
            <a:r>
              <a:rPr lang="de-DE" dirty="0" err="1" smtClean="0"/>
              <a:t>Snooping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916832"/>
            <a:ext cx="6388100" cy="4229100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MMRP-Kommunikation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72" y="1988840"/>
            <a:ext cx="8693108" cy="4032448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Applicant</a:t>
            </a:r>
            <a:r>
              <a:rPr lang="de-DE" dirty="0" smtClean="0"/>
              <a:t>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16.11.2011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916832"/>
            <a:ext cx="8676456" cy="4355174"/>
          </a:xfrm>
          <a:prstGeom prst="rect">
            <a:avLst/>
          </a:prstGeom>
        </p:spPr>
      </p:pic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1142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MMRP-Paketaufbau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5" name="internal-source-marker_0.7599444382651555" descr="https://lh3.googleusercontent.com/lyavdOx7nIIBpSAdh_gtUtzhywvyLXWUBjAa128aj92dUPKJjKCqocpSVgGIrCEiHwYoLdEB4qdrKg8w0ajmNTPbVt9cBkisOt40CpmfjfotndX4V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08920"/>
            <a:ext cx="88388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286280" cy="365125"/>
          </a:xfrm>
        </p:spPr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406</Words>
  <Application>Microsoft Office PowerPoint</Application>
  <PresentationFormat>Bildschirmpräsentation (4:3)</PresentationFormat>
  <Paragraphs>151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template-final</vt:lpstr>
      <vt:lpstr>Folie 1</vt:lpstr>
      <vt:lpstr>Folie 2</vt:lpstr>
      <vt:lpstr>Use Cases</vt:lpstr>
      <vt:lpstr>Folie 4</vt:lpstr>
      <vt:lpstr>Folie 5</vt:lpstr>
      <vt:lpstr>IGMP-Snooping</vt:lpstr>
      <vt:lpstr>MMRP-Kommunikation</vt:lpstr>
      <vt:lpstr>Applicant State Machine</vt:lpstr>
      <vt:lpstr>MMRP-Paketaufbau</vt:lpstr>
      <vt:lpstr>MMRP-Paketaufbau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Projektstrukturplan</vt:lpstr>
      <vt:lpstr>Folie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Jonas</cp:lastModifiedBy>
  <cp:revision>110</cp:revision>
  <dcterms:created xsi:type="dcterms:W3CDTF">2011-10-06T08:36:39Z</dcterms:created>
  <dcterms:modified xsi:type="dcterms:W3CDTF">2011-11-16T09:01:18Z</dcterms:modified>
</cp:coreProperties>
</file>