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7" r:id="rId3"/>
    <p:sldId id="261" r:id="rId4"/>
    <p:sldId id="273" r:id="rId5"/>
    <p:sldId id="281" r:id="rId6"/>
    <p:sldId id="258" r:id="rId7"/>
    <p:sldId id="263" r:id="rId8"/>
    <p:sldId id="275" r:id="rId9"/>
    <p:sldId id="265" r:id="rId10"/>
    <p:sldId id="274" r:id="rId11"/>
    <p:sldId id="285" r:id="rId12"/>
    <p:sldId id="286" r:id="rId13"/>
    <p:sldId id="287" r:id="rId14"/>
    <p:sldId id="288" r:id="rId15"/>
    <p:sldId id="271" r:id="rId16"/>
    <p:sldId id="282" r:id="rId17"/>
    <p:sldId id="268" r:id="rId18"/>
    <p:sldId id="276" r:id="rId19"/>
    <p:sldId id="277" r:id="rId20"/>
    <p:sldId id="278" r:id="rId21"/>
    <p:sldId id="279" r:id="rId22"/>
    <p:sldId id="280" r:id="rId23"/>
    <p:sldId id="26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4576" autoAdjust="0"/>
  </p:normalViewPr>
  <p:slideViewPr>
    <p:cSldViewPr>
      <p:cViewPr>
        <p:scale>
          <a:sx n="105" d="100"/>
          <a:sy n="105" d="100"/>
        </p:scale>
        <p:origin x="-132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F5A1-87E8-4CEF-8785-F9DF07003559}" type="datetimeFigureOut">
              <a:rPr lang="de-DE" smtClean="0"/>
              <a:pPr/>
              <a:t>11/15/11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9A9F1-0A23-47B1-A2DD-67D6C5636F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1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FFD2-E9A2-4CBA-BDC2-793E480396AF}" type="datetimeFigureOut">
              <a:rPr lang="de-DE" smtClean="0"/>
              <a:pPr/>
              <a:t>11/15/11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D24-B981-4559-85D9-C756AE3045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8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 noChangeAspect="1"/>
          </p:cNvPicPr>
          <p:nvPr userDrawn="1"/>
        </p:nvPicPr>
        <p:blipFill>
          <a:blip r:embed="rId2" cstate="print"/>
          <a:srcRect t="53425"/>
          <a:stretch>
            <a:fillRect/>
          </a:stretch>
        </p:blipFill>
        <p:spPr bwMode="auto">
          <a:xfrm>
            <a:off x="0" y="-171400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56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353-FB31-4D50-A1C9-666620BEDF74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7B0D0B-B3EA-47E5-A374-A73F275B4BC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1AB-DA13-43DF-8BFE-6F6CFE63825A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4-369D-4789-A76F-78E325BE712C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A4C-99CD-4AB0-8967-57E9C961551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5966-C663-496B-BFB2-3C0DAFB6933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80927"/>
            <a:ext cx="4040188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2213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80927"/>
            <a:ext cx="4041775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E6C-5CC8-4D73-90E6-FC324D811B73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844-F4E6-41B4-9231-DB423FA14DCC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7B5-8B41-4F95-8345-78343DD58D2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C55C-912E-4F04-9247-C6BDE11AA08E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Saskia\Downloads\xCopy_of_IMG_2236.JPG"/>
          <p:cNvPicPr/>
          <p:nvPr/>
        </p:nvPicPr>
        <p:blipFill>
          <a:blip r:embed="rId13" cstate="print">
            <a:lum bright="50000"/>
          </a:blip>
          <a:srcRect/>
          <a:stretch>
            <a:fillRect/>
          </a:stretch>
        </p:blipFill>
        <p:spPr bwMode="auto">
          <a:xfrm>
            <a:off x="5113020" y="3838575"/>
            <a:ext cx="403098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714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64704"/>
            <a:ext cx="9144000" cy="21602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C:\Users\Saskia\Desktop\MCastor2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5" y="332656"/>
            <a:ext cx="3167211" cy="793374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0" y="908720"/>
            <a:ext cx="3955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3563888" y="908720"/>
            <a:ext cx="5580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28860" y="6356350"/>
            <a:ext cx="428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5B3-5523-4A43-9E5D-DF2255F6604A}" type="datetime1">
              <a:rPr lang="de-DE" smtClean="0"/>
              <a:pPr/>
              <a:t>11/15/11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2550-9844-401B-802A-17C8266397CB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MMRP-Paketaufbau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9" name="internal-source-marker_0.7599444382651555" descr="https://lh6.googleusercontent.com/8MD_HvsTg1RP3ofPA_ylSn-A6V8kOFrJbfZxIO3rDCim3lyaY-5oxcFegT1SE4CR2c70b-joOuRSIUEP-k4Kq5vdouM0FjKv042pVwReb3Ato2d9I5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-20091" y="1916832"/>
            <a:ext cx="916409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81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Bild 7" descr="pr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21803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0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Bild 7" descr="pr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2180360" cy="2088232"/>
          </a:xfrm>
          <a:prstGeom prst="rect">
            <a:avLst/>
          </a:prstGeom>
        </p:spPr>
      </p:pic>
      <p:pic>
        <p:nvPicPr>
          <p:cNvPr id="7" name="Bild 6" descr="presi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8685"/>
            <a:ext cx="1232220" cy="123222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1763688" y="4472835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283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Bild 7" descr="pr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2180360" cy="2088232"/>
          </a:xfrm>
          <a:prstGeom prst="rect">
            <a:avLst/>
          </a:prstGeom>
        </p:spPr>
      </p:pic>
      <p:pic>
        <p:nvPicPr>
          <p:cNvPr id="7" name="Bild 6" descr="presi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8685"/>
            <a:ext cx="1232220" cy="123222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1763688" y="4472835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presi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00" y="2348880"/>
            <a:ext cx="2180360" cy="2088232"/>
          </a:xfrm>
          <a:prstGeom prst="rect">
            <a:avLst/>
          </a:prstGeom>
        </p:spPr>
      </p:pic>
      <p:pic>
        <p:nvPicPr>
          <p:cNvPr id="9" name="Bild 8" descr="presi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0"/>
            <a:ext cx="2105175" cy="201622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7452320" y="4509120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699792" y="5445224"/>
            <a:ext cx="4752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283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Bild 6" descr="presi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8685"/>
            <a:ext cx="1232220" cy="123222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1763688" y="4472835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 11" descr="presi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358275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50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 Demo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2276872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MCastor2.0 Log-File Inhalt löschen.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...</a:t>
            </a:r>
            <a:endParaRPr lang="de-DE" sz="2400" i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Zwei MCastor2.0 Instanzen zeitgleich starten.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...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Log-File auf fehlerfreien Start untersuchen.</a:t>
            </a:r>
          </a:p>
        </p:txBody>
      </p:sp>
    </p:spTree>
    <p:extLst>
      <p:ext uri="{BB962C8B-B14F-4D97-AF65-F5344CB8AC3E}">
        <p14:creationId xmlns:p14="http://schemas.microsoft.com/office/powerpoint/2010/main" val="3658424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Programmarchitektur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897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6084168" y="908720"/>
            <a:ext cx="2880320" cy="266429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0923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081236" y="933693"/>
            <a:ext cx="4132677" cy="24953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2104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4286256"/>
            <a:ext cx="215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Fabian </a:t>
            </a:r>
            <a:r>
              <a:rPr lang="de-DE" sz="2400" b="1" dirty="0" err="1" smtClean="0"/>
              <a:t>Fäßler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STAF/STAX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81051" y="2434174"/>
            <a:ext cx="29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Sebastian </a:t>
            </a:r>
            <a:r>
              <a:rPr lang="de-DE" sz="2400" b="1" dirty="0" err="1" smtClean="0"/>
              <a:t>Koralewski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 </a:t>
            </a:r>
          </a:p>
          <a:p>
            <a:r>
              <a:rPr lang="de-DE" i="1" dirty="0" smtClean="0"/>
              <a:t>Expert on MMRP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830" y="2442154"/>
            <a:ext cx="1080120" cy="116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feld 12"/>
          <p:cNvSpPr txBox="1"/>
          <p:nvPr/>
        </p:nvSpPr>
        <p:spPr>
          <a:xfrm>
            <a:off x="2123728" y="249289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Jonas Traub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Projektleiter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36096" y="4423505"/>
            <a:ext cx="277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Matthis</a:t>
            </a:r>
            <a:r>
              <a:rPr lang="de-DE" sz="2400" b="1" dirty="0" smtClean="0"/>
              <a:t> Hauschild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Dokumentation</a:t>
            </a:r>
            <a:endParaRPr lang="de-DE" dirty="0"/>
          </a:p>
        </p:txBody>
      </p:sp>
      <p:pic>
        <p:nvPicPr>
          <p:cNvPr id="18" name="Grafik 17" descr="foto-dhb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492896"/>
            <a:ext cx="1001264" cy="130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Grafik 18" descr="matthis-hauschild.jpg"/>
          <p:cNvPicPr>
            <a:picLocks noChangeAspect="1"/>
          </p:cNvPicPr>
          <p:nvPr/>
        </p:nvPicPr>
        <p:blipFill>
          <a:blip r:embed="rId5" cstate="print"/>
          <a:srcRect r="21114"/>
          <a:stretch>
            <a:fillRect/>
          </a:stretch>
        </p:blipFill>
        <p:spPr>
          <a:xfrm>
            <a:off x="4427984" y="4364037"/>
            <a:ext cx="1023316" cy="1297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081236" y="933693"/>
            <a:ext cx="4132677" cy="24953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3932" y="4896769"/>
            <a:ext cx="1656184" cy="18102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1154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203848" y="3435159"/>
            <a:ext cx="5760640" cy="33405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3741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203848" y="3435159"/>
            <a:ext cx="5760640" cy="33405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40152" y="3573016"/>
            <a:ext cx="2816696" cy="305871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3831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941168"/>
            <a:ext cx="47880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Autoren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/Authors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Projektteam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/Project team: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Jonas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Traub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Projektleiter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Filip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(Leading Engineer)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Hauschild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(Documentation)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Fabian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Fäßler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STAF/STAX)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Christopher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Westphal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usability)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Sebastian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Koralewski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MMRP)</a:t>
            </a:r>
            <a:endParaRPr kumimoji="0" lang="de-DE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922" y="5301208"/>
            <a:ext cx="249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08BA-3A62-4822-B292-08D85D4A18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ternal-source-marker_0.9907405978970785" descr="https://lh3.googleusercontent.com/UbadktPSr_EP4Ly6qxge_2FC6e-gfr_uIIb2ts10FWHAUGgkgIK21FfcDHNejV5E0ys43fk-gGxnDxrucjHFWucHGWwJaW7ybjucbl8XAinhR75CebQ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84784"/>
            <a:ext cx="88573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GUI Vorstellung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876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MMR-Protokoll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9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IGMP-</a:t>
            </a:r>
            <a:r>
              <a:rPr lang="de-DE" dirty="0" err="1" smtClean="0"/>
              <a:t>Snooping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6D6F-28B2-484E-8F51-BC97C07BA183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6388100" cy="4229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MMRP-Kommunikation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A3B1-A198-4BA5-BE81-29E91A944D3E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2" y="1988840"/>
            <a:ext cx="8693108" cy="40324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Applicant</a:t>
            </a:r>
            <a:r>
              <a:rPr lang="de-DE" dirty="0" smtClean="0"/>
              <a:t> State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916832"/>
            <a:ext cx="8676456" cy="43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42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MMRP-Paketaufbau (1)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3DA9-E005-4F57-9C43-F2EDA24475D9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5" name="internal-source-marker_0.7599444382651555" descr="https://lh3.googleusercontent.com/lyavdOx7nIIBpSAdh_gtUtzhywvyLXWUBjAa128aj92dUPKJjKCqocpSVgGIrCEiHwYoLdEB4qdrKg8w0ajmNTPbVt9cBkisOt40CpmfjfotndX4VJ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08920"/>
            <a:ext cx="88388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in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template-final</Template>
  <TotalTime>0</TotalTime>
  <Words>379</Words>
  <Application>Microsoft Macintosh PowerPoint</Application>
  <PresentationFormat>Bildschirmpräsentation (4:3)</PresentationFormat>
  <Paragraphs>104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template-final</vt:lpstr>
      <vt:lpstr>PowerPoint-Präsentation</vt:lpstr>
      <vt:lpstr>PowerPoint-Präsentation</vt:lpstr>
      <vt:lpstr>Use Cases</vt:lpstr>
      <vt:lpstr>PowerPoint-Präsentation</vt:lpstr>
      <vt:lpstr>PowerPoint-Präsentation</vt:lpstr>
      <vt:lpstr>IGMP-Snooping</vt:lpstr>
      <vt:lpstr>MMRP-Kommunikation</vt:lpstr>
      <vt:lpstr>Applicant State Machine</vt:lpstr>
      <vt:lpstr>MMRP-Paketaufbau (1)</vt:lpstr>
      <vt:lpstr>MMRP-Paketaufbau (2)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Matthis Hauschild</dc:creator>
  <cp:lastModifiedBy>smrrd</cp:lastModifiedBy>
  <cp:revision>105</cp:revision>
  <dcterms:created xsi:type="dcterms:W3CDTF">2011-10-06T08:36:39Z</dcterms:created>
  <dcterms:modified xsi:type="dcterms:W3CDTF">2011-11-15T20:49:12Z</dcterms:modified>
</cp:coreProperties>
</file>