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7" r:id="rId3"/>
    <p:sldId id="261" r:id="rId4"/>
    <p:sldId id="262" r:id="rId5"/>
    <p:sldId id="257" r:id="rId6"/>
    <p:sldId id="268" r:id="rId7"/>
    <p:sldId id="258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90" d="100"/>
          <a:sy n="90" d="100"/>
        </p:scale>
        <p:origin x="-100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04.11.2011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04.11.2011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04.11.2011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81051" y="2434174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830" y="2442154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/>
          <p:cNvSpPr txBox="1"/>
          <p:nvPr/>
        </p:nvSpPr>
        <p:spPr>
          <a:xfrm>
            <a:off x="2123728" y="249289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4423505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8" name="Grafik 17" descr="foto-dhb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92896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Grafik 18" descr="matthis-hauschild.jpg"/>
          <p:cNvPicPr>
            <a:picLocks noChangeAspect="1"/>
          </p:cNvPicPr>
          <p:nvPr/>
        </p:nvPicPr>
        <p:blipFill>
          <a:blip r:embed="rId5" cstate="print"/>
          <a:srcRect r="21114"/>
          <a:stretch>
            <a:fillRect/>
          </a:stretch>
        </p:blipFill>
        <p:spPr>
          <a:xfrm>
            <a:off x="4427984" y="4364037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ternal-source-marker_0.9907405978970785" descr="https://lh3.googleusercontent.com/UbadktPSr_EP4Ly6qxge_2FC6e-gfr_uIIb2ts10FWHAUGgkgIK21FfcDHNejV5E0ys43fk-gGxnDxrucjHFWucHGWwJaW7ybjucbl8XAinhR75Ce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88573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8229600" cy="1143000"/>
          </a:xfrm>
        </p:spPr>
        <p:txBody>
          <a:bodyPr/>
          <a:lstStyle/>
          <a:p>
            <a:r>
              <a:rPr lang="de-DE" dirty="0" err="1" smtClean="0"/>
              <a:t>Multiinstanzfähigkeit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F15E-5291-4E54-8785-A51CD56C5B28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internal-source-marker_0.9907405978970785" descr="https://lh6.googleusercontent.com/fr82dwy2NYyWWve1q1y7NawsjGNUVD-j_04l_p6BQQmTJHIbsiUC6BsWzsC99FwLO2X9fFFi76f-6Lpem83EKR9JZD3EuKQgfdMRVJtUG4ftKcee6I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55817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/>
          <a:lstStyle/>
          <a:p>
            <a:r>
              <a:rPr lang="de-DE" dirty="0" smtClean="0"/>
              <a:t>Geschäftsprozesse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12C-C86A-4739-B43D-6E63D8F812E7}" type="datetime1">
              <a:rPr lang="de-DE" smtClean="0"/>
              <a:pPr/>
              <a:t>04.11.2011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pic>
        <p:nvPicPr>
          <p:cNvPr id="8" name="internal-source-marker_0.33613295310320934" descr="https://lh6.googleusercontent.com/LLiYYWEe4iW2bys1uyyJ-4C7oOxc9FRe2fUJyPZ1tpgsGV0c1SRHRsIV1JT6W5f_Yx3ZGNRcH0y28Z7ZPtvOhN_oduiZy8s65YnfT1WcdZ0YIKkH4II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9" y="3501008"/>
            <a:ext cx="90154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Programmstrukturübersicht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043608" y="2996952"/>
            <a:ext cx="756084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strukturkramsdingensGRAFIK</a:t>
            </a:r>
            <a:r>
              <a:rPr kumimoji="0" lang="de-DE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!!!!elf</a:t>
            </a:r>
            <a:endParaRPr kumimoji="0" lang="de-DE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IGMP-</a:t>
            </a:r>
            <a:r>
              <a:rPr lang="de-DE" dirty="0" err="1" smtClean="0"/>
              <a:t>Snooping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internal-source-marker_0.33613295310320934" descr="https://lh3.googleusercontent.com/vv1K83IRBv4mjcIRqQBpejxmxEPdUQfribLrmM2sKCDfGRnwzsA-iOikorczdnkBp-Fp2bdFfNmSY5z0EDmLtJyYG7el2aKGZnS9iHTKroxZlrDzhlo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988840"/>
            <a:ext cx="574018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MMRP-Kommunikation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53" y="1927465"/>
            <a:ext cx="8669040" cy="402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MMRP-Paketaufbau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5" name="internal-source-marker_0.7599444382651555" descr="https://lh3.googleusercontent.com/lyavdOx7nIIBpSAdh_gtUtzhywvyLXWUBjAa128aj92dUPKJjKCqocpSVgGIrCEiHwYoLdEB4qdrKg8w0ajmNTPbVt9cBkisOt40CpmfjfotndX4V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79" y="1916832"/>
            <a:ext cx="88388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internal-source-marker_0.7599444382651555" descr="https://lh6.googleusercontent.com/8MD_HvsTg1RP3ofPA_ylSn-A6V8kOFrJbfZxIO3rDCim3lyaY-5oxcFegT1SE4CR2c70b-joOuRSIUEP-k4Kq5vdouM0FjKv042pVwReb3Ato2d9I5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0" y="3356992"/>
            <a:ext cx="91640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146</Words>
  <Application>Microsoft Office PowerPoint</Application>
  <PresentationFormat>Bildschirmpräsentation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template-final</vt:lpstr>
      <vt:lpstr>Folie 1</vt:lpstr>
      <vt:lpstr>Folie 2</vt:lpstr>
      <vt:lpstr>Use Cases</vt:lpstr>
      <vt:lpstr>Multiinstanzfähigkeit</vt:lpstr>
      <vt:lpstr>Geschäftsprozesse</vt:lpstr>
      <vt:lpstr>Programmstrukturübersicht</vt:lpstr>
      <vt:lpstr>IGMP-Snooping</vt:lpstr>
      <vt:lpstr>MMRP-Kommunikation</vt:lpstr>
      <vt:lpstr>MMRP-Paketaufbau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Matthis Hauschild</cp:lastModifiedBy>
  <cp:revision>94</cp:revision>
  <dcterms:created xsi:type="dcterms:W3CDTF">2011-10-06T08:36:39Z</dcterms:created>
  <dcterms:modified xsi:type="dcterms:W3CDTF">2011-11-04T15:54:14Z</dcterms:modified>
</cp:coreProperties>
</file>