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ED17-791F-4CD1-BFED-BC8FE76E9420}" type="datetimeFigureOut">
              <a:rPr lang="de-DE" smtClean="0"/>
              <a:t>06.11.2012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7C509-FE12-47CE-BD1C-E24960199164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Ganz</a:t>
            </a:r>
            <a:r>
              <a:rPr lang="en-GB" dirty="0" smtClean="0"/>
              <a:t> </a:t>
            </a:r>
            <a:r>
              <a:rPr lang="en-GB" dirty="0" err="1" smtClean="0"/>
              <a:t>kurz</a:t>
            </a:r>
            <a:r>
              <a:rPr lang="en-GB" dirty="0" smtClean="0"/>
              <a:t> </a:t>
            </a:r>
            <a:r>
              <a:rPr lang="en-GB" dirty="0" err="1" smtClean="0"/>
              <a:t>worum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unserem</a:t>
            </a:r>
            <a:r>
              <a:rPr lang="en-GB" dirty="0" smtClean="0"/>
              <a:t> </a:t>
            </a:r>
            <a:r>
              <a:rPr lang="en-GB" dirty="0" err="1" smtClean="0"/>
              <a:t>Projekt</a:t>
            </a:r>
            <a:r>
              <a:rPr lang="en-GB" dirty="0" smtClean="0"/>
              <a:t> </a:t>
            </a:r>
            <a:r>
              <a:rPr lang="en-GB" dirty="0" err="1" smtClean="0"/>
              <a:t>überhaupt</a:t>
            </a:r>
            <a:r>
              <a:rPr lang="en-GB" dirty="0" smtClean="0"/>
              <a:t> </a:t>
            </a:r>
            <a:r>
              <a:rPr lang="en-GB" dirty="0" err="1" smtClean="0"/>
              <a:t>geht</a:t>
            </a:r>
            <a:r>
              <a:rPr lang="en-GB" dirty="0" smtClean="0"/>
              <a:t> und was </a:t>
            </a:r>
            <a:r>
              <a:rPr lang="en-GB" dirty="0" err="1" smtClean="0"/>
              <a:t>wir</a:t>
            </a:r>
            <a:r>
              <a:rPr lang="en-GB" dirty="0" smtClean="0"/>
              <a:t> </a:t>
            </a:r>
            <a:r>
              <a:rPr lang="en-GB" dirty="0" err="1" smtClean="0"/>
              <a:t>machen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7C509-FE12-47CE-BD1C-E2496019916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Evtl</a:t>
            </a:r>
            <a:r>
              <a:rPr lang="en-GB" dirty="0" smtClean="0"/>
              <a:t>.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wir</a:t>
            </a:r>
            <a:r>
              <a:rPr lang="en-GB" baseline="0" dirty="0" smtClean="0"/>
              <a:t> an </a:t>
            </a:r>
            <a:r>
              <a:rPr lang="en-GB" baseline="0" dirty="0" err="1" smtClean="0"/>
              <a:t>dem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verändern</a:t>
            </a:r>
            <a:r>
              <a:rPr lang="en-GB" baseline="0" smtClean="0"/>
              <a:t> 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7C509-FE12-47CE-BD1C-E2496019916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06.11.2012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MultiCastor</a:t>
            </a:r>
            <a:r>
              <a:rPr lang="en-GB" dirty="0" smtClean="0"/>
              <a:t> 3.0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Erwin </a:t>
            </a:r>
            <a:r>
              <a:rPr lang="en-GB" dirty="0" err="1" smtClean="0"/>
              <a:t>Stamm</a:t>
            </a:r>
            <a:endParaRPr lang="en-GB" dirty="0" smtClean="0"/>
          </a:p>
          <a:p>
            <a:r>
              <a:rPr lang="en-GB" dirty="0" smtClean="0"/>
              <a:t>Patrick Robinson</a:t>
            </a:r>
          </a:p>
          <a:p>
            <a:r>
              <a:rPr lang="en-GB" dirty="0" smtClean="0"/>
              <a:t>Kai </a:t>
            </a:r>
            <a:r>
              <a:rPr lang="en-GB" dirty="0" err="1" smtClean="0"/>
              <a:t>Brennenstuhl</a:t>
            </a:r>
            <a:endParaRPr lang="en-GB" dirty="0" smtClean="0"/>
          </a:p>
          <a:p>
            <a:r>
              <a:rPr lang="en-GB" dirty="0" smtClean="0"/>
              <a:t>Stefan </a:t>
            </a:r>
            <a:r>
              <a:rPr lang="en-GB" dirty="0" err="1" smtClean="0"/>
              <a:t>Heßler</a:t>
            </a:r>
            <a:endParaRPr lang="en-GB" dirty="0" smtClean="0"/>
          </a:p>
          <a:p>
            <a:r>
              <a:rPr lang="en-GB" dirty="0" smtClean="0"/>
              <a:t>Nick </a:t>
            </a:r>
            <a:r>
              <a:rPr lang="en-GB" dirty="0" err="1" smtClean="0"/>
              <a:t>Herrmannsdörfer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Projekt-Thema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Spezielle</a:t>
            </a:r>
            <a:r>
              <a:rPr lang="en-GB" dirty="0" smtClean="0"/>
              <a:t> </a:t>
            </a:r>
            <a:r>
              <a:rPr lang="en-GB" dirty="0" err="1" smtClean="0"/>
              <a:t>Anforderungen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PresentationFormat>Bildschirmpräsentation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MultiCastor 3.0</vt:lpstr>
      <vt:lpstr>Projekt-Thema</vt:lpstr>
      <vt:lpstr>Spezielle Anforderungen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MultiCastor 3.0</dc:title>
  <dc:creator>Nick</dc:creator>
  <cp:lastModifiedBy>Nick</cp:lastModifiedBy>
  <cp:revision>19</cp:revision>
  <dcterms:created xsi:type="dcterms:W3CDTF">2012-11-06T09:22:06Z</dcterms:created>
  <dcterms:modified xsi:type="dcterms:W3CDTF">2012-11-06T12:30:37Z</dcterms:modified>
</cp:coreProperties>
</file>