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7" r:id="rId3"/>
    <p:sldId id="261" r:id="rId4"/>
    <p:sldId id="273" r:id="rId5"/>
    <p:sldId id="281" r:id="rId6"/>
    <p:sldId id="258" r:id="rId7"/>
    <p:sldId id="263" r:id="rId8"/>
    <p:sldId id="275" r:id="rId9"/>
    <p:sldId id="265" r:id="rId10"/>
    <p:sldId id="274" r:id="rId11"/>
    <p:sldId id="269" r:id="rId12"/>
    <p:sldId id="271" r:id="rId13"/>
    <p:sldId id="282" r:id="rId14"/>
    <p:sldId id="268" r:id="rId15"/>
    <p:sldId id="276" r:id="rId16"/>
    <p:sldId id="277" r:id="rId17"/>
    <p:sldId id="278" r:id="rId18"/>
    <p:sldId id="279" r:id="rId19"/>
    <p:sldId id="280" r:id="rId20"/>
    <p:sldId id="26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576" autoAdjust="0"/>
  </p:normalViewPr>
  <p:slideViewPr>
    <p:cSldViewPr>
      <p:cViewPr>
        <p:scale>
          <a:sx n="135" d="100"/>
          <a:sy n="135" d="100"/>
        </p:scale>
        <p:origin x="-19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11/15/11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MMRP-Paketaufbau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9" name="internal-source-marker_0.7599444382651555" descr="https://lh6.googleusercontent.com/8MD_HvsTg1RP3ofPA_ylSn-A6V8kOFrJbfZxIO3rDCim3lyaY-5oxcFegT1SE4CR2c70b-joOuRSIUEP-k4Kq5vdouM0FjKv042pVwReb3Ato2d9I5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-20091" y="1916832"/>
            <a:ext cx="91640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81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Bild 5" descr="stafs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8021301" cy="1800200"/>
          </a:xfrm>
          <a:prstGeom prst="rect">
            <a:avLst/>
          </a:prstGeom>
        </p:spPr>
      </p:pic>
      <p:pic>
        <p:nvPicPr>
          <p:cNvPr id="7" name="Bild 6" descr="STA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07489"/>
            <a:ext cx="5040560" cy="3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14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 Demo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276872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MCastor2.0 Log-File Inhalt löschen.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  <a:endParaRPr lang="de-DE" sz="2400" i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Zwei MCastor2.0 Instanzen zeitgleich starten.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Log-File auf fehlerfreien Start untersuchen.</a:t>
            </a:r>
          </a:p>
        </p:txBody>
      </p:sp>
    </p:spTree>
    <p:extLst>
      <p:ext uri="{BB962C8B-B14F-4D97-AF65-F5344CB8AC3E}">
        <p14:creationId xmlns:p14="http://schemas.microsoft.com/office/powerpoint/2010/main" val="3658424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Programmarchitektur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897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6084168" y="908720"/>
            <a:ext cx="2880320" cy="266429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092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2104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3932" y="4896769"/>
            <a:ext cx="1656184" cy="18102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1154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3741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0152" y="3573016"/>
            <a:ext cx="2816696" cy="305871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383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81051" y="2434174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830" y="2442154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/>
          <p:cNvSpPr txBox="1"/>
          <p:nvPr/>
        </p:nvSpPr>
        <p:spPr>
          <a:xfrm>
            <a:off x="2123728" y="249289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4423505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8" name="Grafik 17" descr="foto-dhb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92896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Grafik 18" descr="matthis-hauschild.jpg"/>
          <p:cNvPicPr>
            <a:picLocks noChangeAspect="1"/>
          </p:cNvPicPr>
          <p:nvPr/>
        </p:nvPicPr>
        <p:blipFill>
          <a:blip r:embed="rId5" cstate="print"/>
          <a:srcRect r="21114"/>
          <a:stretch>
            <a:fillRect/>
          </a:stretch>
        </p:blipFill>
        <p:spPr>
          <a:xfrm>
            <a:off x="4427984" y="4364037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ternal-source-marker_0.9907405978970785" descr="https://lh3.googleusercontent.com/UbadktPSr_EP4Ly6qxge_2FC6e-gfr_uIIb2ts10FWHAUGgkgIK21FfcDHNejV5E0ys43fk-gGxnDxrucjHFWucHGWwJaW7ybjucbl8XAinhR75Ce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88573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GUI Vorstellung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76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MMR-Protokoll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9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IGMP-</a:t>
            </a:r>
            <a:r>
              <a:rPr lang="de-DE" dirty="0" err="1" smtClean="0"/>
              <a:t>Snooping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388100" cy="4229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MMRP-Kommunikation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" y="1988840"/>
            <a:ext cx="8693108" cy="40324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Applicant</a:t>
            </a:r>
            <a:r>
              <a:rPr lang="de-DE" dirty="0" smtClean="0"/>
              <a:t>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11/15/11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916832"/>
            <a:ext cx="8676456" cy="43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42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</a:t>
            </a:r>
            <a:r>
              <a:rPr lang="de-DE" dirty="0" smtClean="0"/>
              <a:t>Paketaufbau (1)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11/15/11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5" name="internal-source-marker_0.7599444382651555" descr="https://lh3.googleusercontent.com/lyavdOx7nIIBpSAdh_gtUtzhywvyLXWUBjAa128aj92dUPKJjKCqocpSVgGIrCEiHwYoLdEB4qdrKg8w0ajmNTPbVt9cBkisOt40CpmfjfotndX4V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08920"/>
            <a:ext cx="88388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310</Words>
  <Application>Microsoft Macintosh PowerPoint</Application>
  <PresentationFormat>Bildschirmpräsentation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template-final</vt:lpstr>
      <vt:lpstr>PowerPoint-Präsentation</vt:lpstr>
      <vt:lpstr>PowerPoint-Präsentation</vt:lpstr>
      <vt:lpstr>Use Cases</vt:lpstr>
      <vt:lpstr>PowerPoint-Präsentation</vt:lpstr>
      <vt:lpstr>PowerPoint-Präsentation</vt:lpstr>
      <vt:lpstr>IGMP-Snooping</vt:lpstr>
      <vt:lpstr>MMRP-Kommunikation</vt:lpstr>
      <vt:lpstr>Applicant State Machine</vt:lpstr>
      <vt:lpstr>MMRP-Paketaufbau (1)</vt:lpstr>
      <vt:lpstr>MMRP-Paketaufbau (2)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smrrd</cp:lastModifiedBy>
  <cp:revision>102</cp:revision>
  <dcterms:created xsi:type="dcterms:W3CDTF">2011-10-06T08:36:39Z</dcterms:created>
  <dcterms:modified xsi:type="dcterms:W3CDTF">2011-11-15T17:11:55Z</dcterms:modified>
</cp:coreProperties>
</file>