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60" r:id="rId6"/>
    <p:sldId id="258" r:id="rId7"/>
    <p:sldId id="259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679356"/>
            <a:ext cx="11230685" cy="37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2438399"/>
            <a:ext cx="698582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– </a:t>
            </a:r>
            <a:r>
              <a:rPr lang="de-DE" dirty="0" smtClean="0"/>
              <a:t>D3JS: 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JavaScript </a:t>
            </a:r>
            <a:r>
              <a:rPr lang="de-DE" dirty="0" err="1" smtClean="0"/>
              <a:t>library</a:t>
            </a:r>
            <a:r>
              <a:rPr lang="de-DE" dirty="0" smtClean="0"/>
              <a:t>: manipuliert automatisch Dokumente aus (neuen) Daten per „Data </a:t>
            </a:r>
            <a:r>
              <a:rPr lang="de-DE" dirty="0" err="1" smtClean="0"/>
              <a:t>Join</a:t>
            </a:r>
            <a:r>
              <a:rPr lang="de-DE" dirty="0" smtClean="0"/>
              <a:t>“</a:t>
            </a:r>
          </a:p>
          <a:p>
            <a:r>
              <a:rPr lang="de-DE" dirty="0"/>
              <a:t>Basiert auf HTML, SVG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r>
              <a:rPr lang="de-DE" dirty="0" smtClean="0"/>
              <a:t>Vereinfachte Form der DOM Manipulation über </a:t>
            </a:r>
            <a:r>
              <a:rPr lang="de-DE" dirty="0" err="1" smtClean="0"/>
              <a:t>Selektoren</a:t>
            </a:r>
            <a:r>
              <a:rPr lang="de-DE" dirty="0" smtClean="0"/>
              <a:t> (d3.selectAll(“p“))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“ auf Selektionen vereinfacht Code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Fit“ lässt Graphen automatisch abhängig von Daten skalieren</a:t>
            </a:r>
          </a:p>
          <a:p>
            <a:r>
              <a:rPr lang="de-DE" dirty="0" smtClean="0"/>
              <a:t>Bietet Interaktion und Glatte Übergänge v. Chart-Updates</a:t>
            </a:r>
            <a:endParaRPr lang="de-DE" dirty="0" smtClean="0"/>
          </a:p>
          <a:p>
            <a:r>
              <a:rPr lang="de-DE" dirty="0" smtClean="0"/>
              <a:t>Daten-Updates</a:t>
            </a:r>
          </a:p>
          <a:p>
            <a:pPr lvl="1"/>
            <a:r>
              <a:rPr lang="de-DE" dirty="0" smtClean="0"/>
              <a:t>Datenbasis: Array (z.B. </a:t>
            </a:r>
            <a:r>
              <a:rPr lang="de-DE" dirty="0" err="1" smtClean="0"/>
              <a:t>data</a:t>
            </a:r>
            <a:r>
              <a:rPr lang="de-DE" dirty="0" smtClean="0"/>
              <a:t> = [1, 5, 9];)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Join</a:t>
            </a:r>
            <a:r>
              <a:rPr lang="de-DE" dirty="0" smtClean="0"/>
              <a:t> mit Selektion: </a:t>
            </a:r>
            <a:r>
              <a:rPr lang="de-DE" dirty="0" err="1" smtClean="0"/>
              <a:t>bar.data</a:t>
            </a:r>
            <a:r>
              <a:rPr lang="de-DE" dirty="0" smtClean="0"/>
              <a:t>(</a:t>
            </a:r>
            <a:r>
              <a:rPr lang="de-DE" dirty="0" err="1" smtClean="0"/>
              <a:t>data</a:t>
            </a:r>
            <a:r>
              <a:rPr lang="de-DE" dirty="0" smtClean="0"/>
              <a:t>);</a:t>
            </a:r>
          </a:p>
          <a:p>
            <a:pPr lvl="1"/>
            <a:r>
              <a:rPr lang="de-DE" dirty="0" smtClean="0"/>
              <a:t>Neue graph. Elemente: </a:t>
            </a:r>
            <a:r>
              <a:rPr lang="de-DE" dirty="0" err="1" smtClean="0"/>
              <a:t>datapoints.enter</a:t>
            </a:r>
            <a:r>
              <a:rPr lang="de-DE" dirty="0"/>
              <a:t>().</a:t>
            </a:r>
            <a:r>
              <a:rPr lang="de-DE" dirty="0" err="1"/>
              <a:t>append</a:t>
            </a:r>
            <a:r>
              <a:rPr lang="de-DE" dirty="0"/>
              <a:t>('</a:t>
            </a:r>
            <a:r>
              <a:rPr lang="de-DE" dirty="0" err="1"/>
              <a:t>circle</a:t>
            </a:r>
            <a:r>
              <a:rPr lang="de-DE" dirty="0" smtClean="0"/>
              <a:t>'); //iteriert automatisch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err="1" smtClean="0"/>
              <a:t>Seperate</a:t>
            </a:r>
            <a:r>
              <a:rPr lang="de-DE" dirty="0" smtClean="0"/>
              <a:t> 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</a:t>
            </a:r>
            <a:r>
              <a:rPr lang="de-DE" dirty="0" err="1" smtClean="0"/>
              <a:t>seperaten</a:t>
            </a:r>
            <a:r>
              <a:rPr lang="de-DE" dirty="0" smtClean="0"/>
              <a:t> 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 – TODO Umformulieren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/>
              <a:t> </a:t>
            </a:r>
            <a:r>
              <a:rPr lang="en-GB" dirty="0" smtClean="0"/>
              <a:t>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r>
              <a:rPr lang="en-GB" dirty="0" smtClean="0"/>
              <a:t> - @Alex: </a:t>
            </a:r>
            <a:r>
              <a:rPr lang="en-GB" dirty="0" err="1" smtClean="0"/>
              <a:t>Willst</a:t>
            </a:r>
            <a:r>
              <a:rPr lang="en-GB" dirty="0" smtClean="0"/>
              <a:t> du was </a:t>
            </a:r>
            <a:r>
              <a:rPr lang="en-GB" dirty="0" err="1" smtClean="0"/>
              <a:t>hinzuzufügen</a:t>
            </a:r>
            <a:r>
              <a:rPr lang="en-GB" dirty="0" smtClean="0"/>
              <a:t>/</a:t>
            </a:r>
            <a:r>
              <a:rPr lang="en-GB" dirty="0" err="1" smtClean="0"/>
              <a:t>widersprechen</a:t>
            </a:r>
            <a:r>
              <a:rPr lang="en-GB" dirty="0" smtClean="0"/>
              <a:t>/</a:t>
            </a:r>
            <a:r>
              <a:rPr lang="en-GB" dirty="0" err="1" smtClean="0"/>
              <a:t>ändern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Überblick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Alex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/>
              <a:t>Acknowledged</a:t>
            </a:r>
            <a:r>
              <a:rPr lang="de-DE" dirty="0"/>
              <a:t>(Default): DB konnte Request anwenden (im Arbeitsspeicher)</a:t>
            </a:r>
          </a:p>
          <a:p>
            <a:pPr lvl="1"/>
            <a:r>
              <a:rPr lang="de-DE" dirty="0" err="1"/>
              <a:t>Journaled</a:t>
            </a:r>
            <a:r>
              <a:rPr lang="de-DE" dirty="0"/>
              <a:t>: Änderungen sind im Journal (nach Ausfall wiederherstellbar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Patrick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9" y="2957383"/>
            <a:ext cx="11459736" cy="31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501</Words>
  <Application>Microsoft Office PowerPoint</Application>
  <PresentationFormat>Breitbild</PresentationFormat>
  <Paragraphs>92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 – TODO Umformulieren</vt:lpstr>
      <vt:lpstr>Entwicklungsumgebung</vt:lpstr>
      <vt:lpstr>Architektur - Überblick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Graph – D3JS: Data Driven Documents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alex</cp:lastModifiedBy>
  <cp:revision>125</cp:revision>
  <dcterms:created xsi:type="dcterms:W3CDTF">2015-04-11T13:11:51Z</dcterms:created>
  <dcterms:modified xsi:type="dcterms:W3CDTF">2015-06-24T11:44:56Z</dcterms:modified>
</cp:coreProperties>
</file>