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70" r:id="rId5"/>
    <p:sldId id="260" r:id="rId6"/>
    <p:sldId id="258" r:id="rId7"/>
    <p:sldId id="259" r:id="rId8"/>
    <p:sldId id="266" r:id="rId9"/>
    <p:sldId id="267" r:id="rId10"/>
    <p:sldId id="268" r:id="rId11"/>
    <p:sldId id="269" r:id="rId12"/>
    <p:sldId id="27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arch princeps" initials="ap" lastIdx="6" clrIdx="0">
    <p:extLst>
      <p:ext uri="{19B8F6BF-5375-455C-9EA6-DF929625EA0E}">
        <p15:presenceInfo xmlns:p15="http://schemas.microsoft.com/office/powerpoint/2012/main" userId="autarch prince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671" y="2666999"/>
            <a:ext cx="9233352" cy="4027715"/>
          </a:xfrm>
        </p:spPr>
        <p:txBody>
          <a:bodyPr anchor="ctr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Load Generator</a:t>
            </a:r>
            <a:br>
              <a:rPr lang="de-DE" dirty="0" smtClean="0">
                <a:latin typeface="Calibri" panose="020F0502020204030204" pitchFamily="34" charset="0"/>
              </a:rPr>
            </a:br>
            <a:r>
              <a:rPr lang="de-DE" dirty="0" err="1" smtClean="0"/>
              <a:t>Akka</a:t>
            </a:r>
            <a:r>
              <a:rPr lang="de-DE" dirty="0" smtClean="0"/>
              <a:t>/Play &amp; </a:t>
            </a:r>
            <a:r>
              <a:rPr lang="de-DE" dirty="0" err="1" smtClean="0"/>
              <a:t>MongoDB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Robinson</a:t>
            </a:r>
          </a:p>
          <a:p>
            <a:r>
              <a:rPr lang="de-DE" dirty="0" smtClean="0"/>
              <a:t>Alex Laitenberger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8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dirty="0" smtClean="0"/>
              <a:t>Client: Prozess Testplan ausführen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03" y="2679356"/>
            <a:ext cx="11230685" cy="370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7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Client: Konzept Reaktivität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56" y="2438399"/>
            <a:ext cx="6985822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9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– D3JS: Data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JavaScript </a:t>
            </a:r>
            <a:r>
              <a:rPr lang="de-DE" dirty="0" err="1" smtClean="0"/>
              <a:t>library</a:t>
            </a:r>
            <a:r>
              <a:rPr lang="de-DE" dirty="0" smtClean="0"/>
              <a:t>: manipuliert automatisch Dokumente aus (neuen) Daten per „Data </a:t>
            </a:r>
            <a:r>
              <a:rPr lang="de-DE" dirty="0" err="1" smtClean="0"/>
              <a:t>Join</a:t>
            </a:r>
            <a:r>
              <a:rPr lang="de-DE" dirty="0" smtClean="0"/>
              <a:t>“</a:t>
            </a:r>
          </a:p>
          <a:p>
            <a:r>
              <a:rPr lang="de-DE" dirty="0"/>
              <a:t>Basiert auf HTML, SVG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smtClean="0"/>
              <a:t>CSS</a:t>
            </a:r>
          </a:p>
          <a:p>
            <a:r>
              <a:rPr lang="de-DE" dirty="0" smtClean="0"/>
              <a:t>Vereinfachte Form der DOM Manipulation über </a:t>
            </a:r>
            <a:r>
              <a:rPr lang="de-DE" dirty="0" err="1" smtClean="0"/>
              <a:t>Selektoren</a:t>
            </a:r>
            <a:r>
              <a:rPr lang="de-DE" dirty="0" smtClean="0"/>
              <a:t> (d3.selectAll(“p“))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Chaining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“ auf Selektionen vereinfacht Code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Scaling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Fit“ lässt Graphen automatisch abhängig von Daten skalieren</a:t>
            </a:r>
          </a:p>
          <a:p>
            <a:r>
              <a:rPr lang="de-DE" dirty="0" smtClean="0"/>
              <a:t>Bietet Interaktion und Glatte Übergänge v. Chart-Updates</a:t>
            </a:r>
          </a:p>
          <a:p>
            <a:r>
              <a:rPr lang="de-DE" dirty="0" smtClean="0"/>
              <a:t>Daten-Updates</a:t>
            </a:r>
          </a:p>
          <a:p>
            <a:pPr lvl="1"/>
            <a:r>
              <a:rPr lang="de-DE" dirty="0" smtClean="0"/>
              <a:t>Datenbasis: Array (z.B. </a:t>
            </a:r>
            <a:r>
              <a:rPr lang="de-DE" dirty="0" err="1" smtClean="0"/>
              <a:t>data</a:t>
            </a:r>
            <a:r>
              <a:rPr lang="de-DE" dirty="0" smtClean="0"/>
              <a:t> = [1, 5, 9];)</a:t>
            </a:r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Join</a:t>
            </a:r>
            <a:r>
              <a:rPr lang="de-DE" dirty="0" smtClean="0"/>
              <a:t> mit Selektion: </a:t>
            </a:r>
            <a:r>
              <a:rPr lang="de-DE" dirty="0" err="1" smtClean="0"/>
              <a:t>bar.data</a:t>
            </a:r>
            <a:r>
              <a:rPr lang="de-DE" dirty="0" smtClean="0"/>
              <a:t>(</a:t>
            </a:r>
            <a:r>
              <a:rPr lang="de-DE" dirty="0" err="1" smtClean="0"/>
              <a:t>data</a:t>
            </a:r>
            <a:r>
              <a:rPr lang="de-DE" dirty="0" smtClean="0"/>
              <a:t>);</a:t>
            </a:r>
          </a:p>
          <a:p>
            <a:pPr lvl="1"/>
            <a:r>
              <a:rPr lang="de-DE" dirty="0" smtClean="0"/>
              <a:t>Neue graph. Elemente: </a:t>
            </a:r>
            <a:r>
              <a:rPr lang="de-DE" dirty="0" err="1" smtClean="0"/>
              <a:t>datapoints.enter</a:t>
            </a:r>
            <a:r>
              <a:rPr lang="de-DE" dirty="0"/>
              <a:t>().</a:t>
            </a:r>
            <a:r>
              <a:rPr lang="de-DE" dirty="0" err="1"/>
              <a:t>append</a:t>
            </a:r>
            <a:r>
              <a:rPr lang="de-DE" dirty="0"/>
              <a:t>('</a:t>
            </a:r>
            <a:r>
              <a:rPr lang="de-DE" dirty="0" err="1"/>
              <a:t>circle</a:t>
            </a:r>
            <a:r>
              <a:rPr lang="de-DE" dirty="0" smtClean="0"/>
              <a:t>'); //iteriert automatisch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09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Allgemein</a:t>
            </a:r>
          </a:p>
          <a:p>
            <a:pPr lvl="1"/>
            <a:r>
              <a:rPr lang="de-DE" dirty="0" smtClean="0"/>
              <a:t>Separate </a:t>
            </a:r>
            <a:r>
              <a:rPr lang="de-DE" dirty="0" smtClean="0"/>
              <a:t>Test-DB</a:t>
            </a:r>
          </a:p>
          <a:p>
            <a:pPr lvl="1"/>
            <a:r>
              <a:rPr lang="de-DE" dirty="0" smtClean="0"/>
              <a:t>Ursprünglich </a:t>
            </a:r>
            <a:r>
              <a:rPr lang="de-DE" dirty="0" err="1" smtClean="0"/>
              <a:t>Activator</a:t>
            </a:r>
            <a:r>
              <a:rPr lang="de-DE" dirty="0" smtClean="0"/>
              <a:t> </a:t>
            </a:r>
            <a:r>
              <a:rPr lang="de-DE" dirty="0" err="1" smtClean="0"/>
              <a:t>JUnitklassen</a:t>
            </a:r>
            <a:r>
              <a:rPr lang="de-DE" dirty="0" smtClean="0"/>
              <a:t>,  ersetzt durch </a:t>
            </a:r>
            <a:r>
              <a:rPr lang="de-DE" dirty="0" smtClean="0"/>
              <a:t>separaten </a:t>
            </a:r>
            <a:r>
              <a:rPr lang="de-DE" dirty="0" smtClean="0"/>
              <a:t>Testsocket</a:t>
            </a:r>
          </a:p>
          <a:p>
            <a:r>
              <a:rPr lang="de-DE" dirty="0" err="1" smtClean="0"/>
              <a:t>LoadWorker</a:t>
            </a:r>
            <a:r>
              <a:rPr lang="de-DE" dirty="0" smtClean="0"/>
              <a:t>: kurzer Test</a:t>
            </a:r>
          </a:p>
          <a:p>
            <a:r>
              <a:rPr lang="de-DE" dirty="0" smtClean="0"/>
              <a:t>DB: Simulation des </a:t>
            </a:r>
            <a:r>
              <a:rPr lang="de-DE" dirty="0" err="1" smtClean="0"/>
              <a:t>Aktorsystems</a:t>
            </a:r>
            <a:r>
              <a:rPr lang="de-DE" dirty="0" smtClean="0"/>
              <a:t> und Überprüfung der Antworten &amp; </a:t>
            </a:r>
            <a:r>
              <a:rPr lang="de-DE" dirty="0" err="1" smtClean="0"/>
              <a:t>Queries</a:t>
            </a:r>
            <a:endParaRPr lang="de-DE" dirty="0" smtClean="0"/>
          </a:p>
          <a:p>
            <a:r>
              <a:rPr lang="de-DE" dirty="0" err="1" smtClean="0"/>
              <a:t>UIInstance</a:t>
            </a:r>
            <a:r>
              <a:rPr lang="de-DE" dirty="0" smtClean="0"/>
              <a:t> &amp; </a:t>
            </a:r>
            <a:r>
              <a:rPr lang="de-DE" dirty="0" err="1" smtClean="0"/>
              <a:t>Aktorsystem</a:t>
            </a:r>
            <a:r>
              <a:rPr lang="de-DE" dirty="0" smtClean="0"/>
              <a:t>: Simulation der Interaktion durch den </a:t>
            </a:r>
            <a:r>
              <a:rPr lang="de-DE" dirty="0" err="1" smtClean="0"/>
              <a:t>WebSocket</a:t>
            </a:r>
            <a:endParaRPr lang="de-DE" dirty="0" smtClean="0"/>
          </a:p>
          <a:p>
            <a:r>
              <a:rPr lang="de-DE" dirty="0" smtClean="0"/>
              <a:t>Graph: Generierung von Daten in JS, statt aus </a:t>
            </a:r>
            <a:r>
              <a:rPr lang="de-DE" dirty="0" err="1" smtClean="0"/>
              <a:t>Aktorsystem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369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- Designentscheidungen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Vollständiger Trace</a:t>
            </a:r>
          </a:p>
          <a:p>
            <a:pPr lvl="1"/>
            <a:r>
              <a:rPr lang="de-DE" dirty="0" smtClean="0"/>
              <a:t>Sehr aufwendig</a:t>
            </a:r>
          </a:p>
          <a:p>
            <a:pPr lvl="1"/>
            <a:r>
              <a:rPr lang="de-DE" dirty="0" smtClean="0"/>
              <a:t>Testlauf lässt sich später exakt laden &amp; abspielen</a:t>
            </a:r>
          </a:p>
          <a:p>
            <a:pPr lvl="1"/>
            <a:r>
              <a:rPr lang="de-DE" dirty="0" smtClean="0"/>
              <a:t>Alternativen: Stichproben, teilweise aggregierte Daten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 – Dynamisch aktualisierender Graph</a:t>
            </a:r>
          </a:p>
          <a:p>
            <a:pPr lvl="1"/>
            <a:r>
              <a:rPr lang="de-DE" dirty="0" smtClean="0"/>
              <a:t>Zusammen mit vollständigem Trace sehr aufwendig</a:t>
            </a:r>
          </a:p>
          <a:p>
            <a:r>
              <a:rPr lang="de-DE" dirty="0" smtClean="0"/>
              <a:t>Tests durch Simulation</a:t>
            </a:r>
          </a:p>
          <a:p>
            <a:pPr lvl="1"/>
            <a:r>
              <a:rPr lang="de-DE" dirty="0" smtClean="0"/>
              <a:t>Tests selbst sehr fehleranfällig</a:t>
            </a:r>
          </a:p>
          <a:p>
            <a:pPr lvl="1"/>
            <a:r>
              <a:rPr lang="de-DE" dirty="0" err="1" smtClean="0"/>
              <a:t>Activator</a:t>
            </a:r>
            <a:r>
              <a:rPr lang="de-DE" dirty="0" smtClean="0"/>
              <a:t>-</a:t>
            </a:r>
            <a:r>
              <a:rPr lang="de-DE" dirty="0" err="1" smtClean="0"/>
              <a:t>JUnit</a:t>
            </a:r>
            <a:r>
              <a:rPr lang="de-DE" dirty="0" smtClean="0"/>
              <a:t>-Tests instabil</a:t>
            </a:r>
          </a:p>
        </p:txBody>
      </p:sp>
    </p:spTree>
    <p:extLst>
      <p:ext uri="{BB962C8B-B14F-4D97-AF65-F5344CB8AC3E}">
        <p14:creationId xmlns:p14="http://schemas.microsoft.com/office/powerpoint/2010/main" val="340374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- Frameworks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D3JS</a:t>
            </a:r>
          </a:p>
          <a:p>
            <a:pPr lvl="1"/>
            <a:r>
              <a:rPr lang="de-DE" dirty="0" smtClean="0"/>
              <a:t>Sehr interessant &amp; flexibel</a:t>
            </a:r>
          </a:p>
          <a:p>
            <a:pPr lvl="1"/>
            <a:r>
              <a:rPr lang="de-DE" dirty="0" smtClean="0"/>
              <a:t>Performancehungrig</a:t>
            </a:r>
          </a:p>
          <a:p>
            <a:r>
              <a:rPr lang="de-DE" dirty="0" smtClean="0"/>
              <a:t>Play (insbesondere JSON)</a:t>
            </a:r>
          </a:p>
          <a:p>
            <a:pPr lvl="1"/>
            <a:r>
              <a:rPr lang="de-DE" dirty="0" smtClean="0"/>
              <a:t>Prinzipiell gut, aber teilweise nur mit Scala gut benutzbar</a:t>
            </a:r>
          </a:p>
          <a:p>
            <a:r>
              <a:rPr lang="de-DE" dirty="0" smtClean="0"/>
              <a:t>Scala</a:t>
            </a:r>
          </a:p>
          <a:p>
            <a:pPr lvl="1"/>
            <a:r>
              <a:rPr lang="de-DE" dirty="0" smtClean="0"/>
              <a:t>Hätten wir von Anfang an nutzen sollen</a:t>
            </a:r>
          </a:p>
          <a:p>
            <a:pPr lvl="1"/>
            <a:r>
              <a:rPr lang="de-DE" dirty="0" smtClean="0"/>
              <a:t>Futures/</a:t>
            </a:r>
            <a:r>
              <a:rPr lang="de-DE" dirty="0" err="1" smtClean="0"/>
              <a:t>Promises</a:t>
            </a:r>
            <a:r>
              <a:rPr lang="de-DE" dirty="0" smtClean="0"/>
              <a:t>: Sehr intuitiv &amp; nützlich</a:t>
            </a:r>
          </a:p>
        </p:txBody>
      </p:sp>
    </p:spTree>
    <p:extLst>
      <p:ext uri="{BB962C8B-B14F-4D97-AF65-F5344CB8AC3E}">
        <p14:creationId xmlns:p14="http://schemas.microsoft.com/office/powerpoint/2010/main" val="325499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- Frameworks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Akka</a:t>
            </a:r>
            <a:endParaRPr lang="de-DE" dirty="0" smtClean="0"/>
          </a:p>
          <a:p>
            <a:pPr lvl="1"/>
            <a:r>
              <a:rPr lang="de-DE" dirty="0" smtClean="0"/>
              <a:t>Eher Multiagent/RMI/</a:t>
            </a:r>
            <a:r>
              <a:rPr lang="de-DE" dirty="0" err="1" smtClean="0"/>
              <a:t>async</a:t>
            </a:r>
            <a:r>
              <a:rPr lang="de-DE" dirty="0" smtClean="0"/>
              <a:t> als reaktiv</a:t>
            </a:r>
          </a:p>
          <a:p>
            <a:pPr lvl="2"/>
            <a:r>
              <a:rPr lang="de-DE" dirty="0" smtClean="0"/>
              <a:t>Explizites Ziel von Nachrichten</a:t>
            </a:r>
          </a:p>
          <a:p>
            <a:pPr lvl="1"/>
            <a:r>
              <a:rPr lang="de-DE" dirty="0" smtClean="0"/>
              <a:t>Kontextverlust, keine spezifische Antwort</a:t>
            </a:r>
          </a:p>
          <a:p>
            <a:pPr lvl="1"/>
            <a:r>
              <a:rPr lang="de-DE" dirty="0" smtClean="0"/>
              <a:t>Bei sehr hoher Anzahl von Nachrichten: nicht intelligent</a:t>
            </a:r>
          </a:p>
          <a:p>
            <a:r>
              <a:rPr lang="de-DE" dirty="0" err="1" smtClean="0"/>
              <a:t>MongoDB</a:t>
            </a:r>
            <a:endParaRPr lang="de-DE" dirty="0" smtClean="0"/>
          </a:p>
          <a:p>
            <a:pPr lvl="1"/>
            <a:r>
              <a:rPr lang="de-DE" dirty="0" smtClean="0"/>
              <a:t>ID-Generierung an beliebiger Stelle</a:t>
            </a:r>
          </a:p>
          <a:p>
            <a:pPr lvl="1"/>
            <a:r>
              <a:rPr lang="de-DE" dirty="0" smtClean="0"/>
              <a:t>Nicht normalisierte Datenstruktur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85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 – TODO Umformulieren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671" y="2273643"/>
            <a:ext cx="9233352" cy="4421071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Entwicklungsumgebung</a:t>
            </a:r>
            <a:endParaRPr lang="en-GB" dirty="0" smtClean="0"/>
          </a:p>
          <a:p>
            <a:r>
              <a:rPr lang="en-GB" dirty="0" err="1" smtClean="0"/>
              <a:t>Architektur</a:t>
            </a:r>
            <a:endParaRPr lang="en-GB" dirty="0" smtClean="0"/>
          </a:p>
          <a:p>
            <a:pPr lvl="1"/>
            <a:r>
              <a:rPr lang="en-GB" dirty="0" err="1" smtClean="0"/>
              <a:t>Überblick</a:t>
            </a:r>
            <a:r>
              <a:rPr lang="en-GB" dirty="0" smtClean="0"/>
              <a:t> </a:t>
            </a:r>
            <a:r>
              <a:rPr lang="en-GB" dirty="0" smtClean="0"/>
              <a:t>// </a:t>
            </a:r>
            <a:r>
              <a:rPr lang="en-GB" dirty="0" err="1" smtClean="0"/>
              <a:t>WebSocket</a:t>
            </a:r>
            <a:r>
              <a:rPr lang="en-GB" dirty="0" smtClean="0"/>
              <a:t>, Play</a:t>
            </a:r>
          </a:p>
          <a:p>
            <a:pPr lvl="1"/>
            <a:r>
              <a:rPr lang="en-GB" dirty="0" err="1" smtClean="0"/>
              <a:t>Aktorsystem</a:t>
            </a:r>
            <a:endParaRPr lang="en-GB" dirty="0" smtClean="0"/>
          </a:p>
          <a:p>
            <a:pPr lvl="1"/>
            <a:r>
              <a:rPr lang="en-GB" dirty="0" smtClean="0"/>
              <a:t>DB</a:t>
            </a:r>
          </a:p>
          <a:p>
            <a:pPr lvl="1"/>
            <a:r>
              <a:rPr lang="en-GB" dirty="0" smtClean="0"/>
              <a:t>Futures &amp; Promises</a:t>
            </a:r>
            <a:endParaRPr lang="en-GB" dirty="0" smtClean="0"/>
          </a:p>
          <a:p>
            <a:r>
              <a:rPr lang="en-GB" dirty="0" smtClean="0"/>
              <a:t>UI</a:t>
            </a:r>
          </a:p>
          <a:p>
            <a:pPr lvl="1"/>
            <a:r>
              <a:rPr lang="en-GB" dirty="0" smtClean="0"/>
              <a:t>Graph</a:t>
            </a:r>
            <a:endParaRPr lang="en-GB" dirty="0" smtClean="0"/>
          </a:p>
          <a:p>
            <a:r>
              <a:rPr lang="en-GB" dirty="0" smtClean="0"/>
              <a:t>Tests</a:t>
            </a:r>
          </a:p>
          <a:p>
            <a:r>
              <a:rPr lang="en-GB" dirty="0" smtClean="0"/>
              <a:t>Reflexion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47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dirty="0" smtClean="0"/>
              <a:t>, </a:t>
            </a:r>
            <a:r>
              <a:rPr lang="de-DE" dirty="0" err="1" smtClean="0"/>
              <a:t>Issues</a:t>
            </a:r>
            <a:endParaRPr lang="de-DE" dirty="0" smtClean="0"/>
          </a:p>
          <a:p>
            <a:r>
              <a:rPr lang="de-DE" dirty="0" err="1" smtClean="0"/>
              <a:t>IntelliJ</a:t>
            </a:r>
            <a:r>
              <a:rPr lang="de-DE" dirty="0" smtClean="0"/>
              <a:t> / </a:t>
            </a:r>
            <a:r>
              <a:rPr lang="de-DE" dirty="0" err="1" smtClean="0"/>
              <a:t>Eclipse</a:t>
            </a:r>
            <a:endParaRPr lang="de-DE" dirty="0" smtClean="0"/>
          </a:p>
          <a:p>
            <a:pPr marL="285750" lvl="1"/>
            <a:r>
              <a:rPr lang="de-DE" sz="2400" dirty="0" err="1"/>
              <a:t>Activator</a:t>
            </a:r>
            <a:r>
              <a:rPr lang="de-DE" sz="2400" dirty="0"/>
              <a:t>, </a:t>
            </a:r>
            <a:r>
              <a:rPr lang="de-DE" sz="2400" dirty="0" smtClean="0"/>
              <a:t>SBT</a:t>
            </a:r>
            <a:endParaRPr lang="de-DE" sz="2400" b="1" dirty="0" smtClean="0"/>
          </a:p>
          <a:p>
            <a:r>
              <a:rPr lang="de-DE" dirty="0" smtClean="0"/>
              <a:t>Frameworks</a:t>
            </a:r>
          </a:p>
          <a:p>
            <a:pPr lvl="1"/>
            <a:r>
              <a:rPr lang="de-DE" dirty="0" smtClean="0"/>
              <a:t>Play (Routen, </a:t>
            </a:r>
            <a:r>
              <a:rPr lang="de-DE" dirty="0" err="1" smtClean="0"/>
              <a:t>WebSocket</a:t>
            </a:r>
            <a:r>
              <a:rPr lang="de-DE" dirty="0" smtClean="0"/>
              <a:t> &amp; JSON)</a:t>
            </a:r>
          </a:p>
          <a:p>
            <a:pPr lvl="1"/>
            <a:r>
              <a:rPr lang="de-DE" dirty="0" err="1" smtClean="0"/>
              <a:t>Akka</a:t>
            </a:r>
            <a:endParaRPr lang="de-DE" dirty="0" smtClean="0"/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 D3JS (Graph)</a:t>
            </a:r>
          </a:p>
          <a:p>
            <a:pPr lvl="1"/>
            <a:r>
              <a:rPr lang="de-DE" dirty="0" err="1" smtClean="0"/>
              <a:t>MongoDB</a:t>
            </a:r>
            <a:r>
              <a:rPr lang="de-DE" dirty="0" smtClean="0"/>
              <a:t> &amp; Scala Driver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021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- Überblick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 Alex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074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Aktorsystem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00" y="2640650"/>
            <a:ext cx="9759807" cy="4198766"/>
          </a:xfrm>
        </p:spPr>
      </p:pic>
    </p:spTree>
    <p:extLst>
      <p:ext uri="{BB962C8B-B14F-4D97-AF65-F5344CB8AC3E}">
        <p14:creationId xmlns:p14="http://schemas.microsoft.com/office/powerpoint/2010/main" val="166175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WriteConcern</a:t>
            </a:r>
            <a:endParaRPr lang="de-DE" dirty="0"/>
          </a:p>
          <a:p>
            <a:pPr lvl="1"/>
            <a:r>
              <a:rPr lang="de-DE" dirty="0" err="1"/>
              <a:t>Unacknowledged</a:t>
            </a:r>
            <a:r>
              <a:rPr lang="de-DE" dirty="0"/>
              <a:t>: DB hat Request empfangen</a:t>
            </a:r>
          </a:p>
          <a:p>
            <a:pPr lvl="1"/>
            <a:r>
              <a:rPr lang="de-DE" dirty="0" err="1" smtClean="0"/>
              <a:t>Acknowledged</a:t>
            </a:r>
            <a:r>
              <a:rPr lang="de-DE" dirty="0" smtClean="0"/>
              <a:t>(Default): DB konnte Request anwenden (im Arbeitsspeicher)</a:t>
            </a:r>
          </a:p>
          <a:p>
            <a:pPr lvl="1"/>
            <a:r>
              <a:rPr lang="de-DE" dirty="0" err="1" smtClean="0"/>
              <a:t>Journaled</a:t>
            </a:r>
            <a:r>
              <a:rPr lang="de-DE" dirty="0" smtClean="0"/>
              <a:t>: Änderungen sind auch im Journal (nach Ausfall wiederherstellbar)</a:t>
            </a:r>
          </a:p>
          <a:p>
            <a:r>
              <a:rPr lang="de-DE" dirty="0" smtClean="0"/>
              <a:t>User</a:t>
            </a:r>
            <a:r>
              <a:rPr lang="de-DE" dirty="0" smtClean="0"/>
              <a:t>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name</a:t>
            </a:r>
            <a:r>
              <a:rPr lang="de-DE" dirty="0" smtClean="0"/>
              <a:t>, </a:t>
            </a:r>
            <a:r>
              <a:rPr lang="de-DE" dirty="0" err="1" smtClean="0"/>
              <a:t>password</a:t>
            </a:r>
            <a:r>
              <a:rPr lang="de-DE" dirty="0" smtClean="0"/>
              <a:t>}, </a:t>
            </a:r>
            <a:r>
              <a:rPr lang="de-DE" dirty="0" err="1" smtClean="0"/>
              <a:t>Journaled</a:t>
            </a:r>
            <a:endParaRPr lang="de-DE" dirty="0" smtClean="0"/>
          </a:p>
          <a:p>
            <a:r>
              <a:rPr lang="de-DE" dirty="0" smtClean="0"/>
              <a:t>Testplan: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user</a:t>
            </a:r>
            <a:r>
              <a:rPr lang="de-DE" dirty="0" smtClean="0"/>
              <a:t>, </a:t>
            </a:r>
            <a:r>
              <a:rPr lang="de-DE" dirty="0" err="1" smtClean="0"/>
              <a:t>path</a:t>
            </a:r>
            <a:r>
              <a:rPr lang="de-DE" dirty="0" smtClean="0"/>
              <a:t>, </a:t>
            </a:r>
            <a:r>
              <a:rPr lang="de-DE" dirty="0" err="1" smtClean="0"/>
              <a:t>connectionType</a:t>
            </a:r>
            <a:r>
              <a:rPr lang="de-DE" dirty="0" smtClean="0"/>
              <a:t>, </a:t>
            </a:r>
            <a:r>
              <a:rPr lang="de-DE" dirty="0" err="1" smtClean="0"/>
              <a:t>wait</a:t>
            </a:r>
            <a:r>
              <a:rPr lang="de-DE" dirty="0" smtClean="0"/>
              <a:t>, </a:t>
            </a:r>
            <a:r>
              <a:rPr lang="de-DE" dirty="0" err="1" smtClean="0"/>
              <a:t>parallelity</a:t>
            </a:r>
            <a:r>
              <a:rPr lang="de-DE" dirty="0" smtClean="0"/>
              <a:t>, </a:t>
            </a:r>
            <a:r>
              <a:rPr lang="de-DE" dirty="0" err="1" smtClean="0"/>
              <a:t>numRuns</a:t>
            </a:r>
            <a:r>
              <a:rPr lang="de-DE" dirty="0" smtClean="0"/>
              <a:t>}, </a:t>
            </a:r>
            <a:r>
              <a:rPr lang="de-DE" dirty="0" err="1" smtClean="0"/>
              <a:t>Journaled</a:t>
            </a:r>
            <a:endParaRPr lang="de-DE" dirty="0" smtClean="0"/>
          </a:p>
          <a:p>
            <a:r>
              <a:rPr lang="de-DE" dirty="0" err="1" smtClean="0"/>
              <a:t>Testrun</a:t>
            </a:r>
            <a:r>
              <a:rPr lang="de-DE" dirty="0" smtClean="0"/>
              <a:t>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testplan</a:t>
            </a:r>
            <a:r>
              <a:rPr lang="de-DE" dirty="0" smtClean="0"/>
              <a:t>, [</a:t>
            </a:r>
            <a:r>
              <a:rPr lang="de-DE" dirty="0" err="1" smtClean="0"/>
              <a:t>raws</a:t>
            </a:r>
            <a:r>
              <a:rPr lang="de-DE" dirty="0" smtClean="0"/>
              <a:t>]}, </a:t>
            </a:r>
            <a:r>
              <a:rPr lang="de-DE" dirty="0" err="1" smtClean="0"/>
              <a:t>Acknowledged</a:t>
            </a:r>
            <a:endParaRPr lang="de-DE" dirty="0" smtClean="0"/>
          </a:p>
          <a:p>
            <a:r>
              <a:rPr lang="de-DE" dirty="0" err="1" smtClean="0"/>
              <a:t>raw</a:t>
            </a:r>
            <a:r>
              <a:rPr lang="de-DE" dirty="0" smtClean="0"/>
              <a:t>: </a:t>
            </a:r>
            <a:r>
              <a:rPr lang="de-DE" dirty="0" err="1" smtClean="0"/>
              <a:t>testrun.raws.push</a:t>
            </a:r>
            <a:r>
              <a:rPr lang="de-DE" dirty="0" smtClean="0"/>
              <a:t>({</a:t>
            </a:r>
            <a:r>
              <a:rPr lang="de-DE" dirty="0" err="1" smtClean="0"/>
              <a:t>start</a:t>
            </a:r>
            <a:r>
              <a:rPr lang="de-DE" dirty="0" smtClean="0"/>
              <a:t>, end, </a:t>
            </a:r>
            <a:r>
              <a:rPr lang="de-DE" dirty="0" err="1" smtClean="0"/>
              <a:t>iter</a:t>
            </a:r>
            <a:r>
              <a:rPr lang="de-DE" dirty="0" smtClean="0"/>
              <a:t>}), </a:t>
            </a:r>
            <a:r>
              <a:rPr lang="de-DE" dirty="0" err="1" smtClean="0"/>
              <a:t>Unacknowledged</a:t>
            </a:r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480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Futures &amp; </a:t>
            </a:r>
            <a:r>
              <a:rPr lang="de-DE" dirty="0" err="1" smtClean="0"/>
              <a:t>Promises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Scalas eigenes Framework für einfache asynchrone Ausführung</a:t>
            </a:r>
          </a:p>
          <a:p>
            <a:pPr lvl="1"/>
            <a:r>
              <a:rPr lang="de-DE" dirty="0" smtClean="0"/>
              <a:t>Future {</a:t>
            </a:r>
            <a:r>
              <a:rPr lang="de-DE" i="1" dirty="0" err="1" smtClean="0"/>
              <a:t>code</a:t>
            </a:r>
            <a:r>
              <a:rPr lang="de-DE" dirty="0" smtClean="0"/>
              <a:t>}: </a:t>
            </a:r>
            <a:r>
              <a:rPr lang="de-DE" i="1" dirty="0" err="1" smtClean="0"/>
              <a:t>code</a:t>
            </a:r>
            <a:r>
              <a:rPr lang="de-DE" dirty="0" smtClean="0"/>
              <a:t> wird asynchron ausgeführt, Rückgabe: </a:t>
            </a:r>
            <a:r>
              <a:rPr lang="de-DE" dirty="0" err="1" smtClean="0"/>
              <a:t>Promise</a:t>
            </a:r>
            <a:endParaRPr lang="de-DE" dirty="0" smtClean="0"/>
          </a:p>
          <a:p>
            <a:pPr lvl="1"/>
            <a:r>
              <a:rPr lang="de-DE" dirty="0" err="1" smtClean="0"/>
              <a:t>Promise</a:t>
            </a:r>
            <a:r>
              <a:rPr lang="de-DE" dirty="0" smtClean="0"/>
              <a:t>: „Versprechen“, dass es zu einem späteren Zeitpunkt Daten haben wird</a:t>
            </a:r>
          </a:p>
          <a:p>
            <a:pPr lvl="1"/>
            <a:r>
              <a:rPr lang="de-DE" dirty="0" err="1" smtClean="0"/>
              <a:t>Await</a:t>
            </a:r>
            <a:endParaRPr lang="de-DE" dirty="0"/>
          </a:p>
          <a:p>
            <a:r>
              <a:rPr lang="de-DE" dirty="0" smtClean="0"/>
              <a:t>Nutzung:</a:t>
            </a:r>
          </a:p>
          <a:p>
            <a:pPr lvl="1"/>
            <a:r>
              <a:rPr lang="de-DE" dirty="0" smtClean="0"/>
              <a:t>z.B. </a:t>
            </a:r>
            <a:r>
              <a:rPr lang="de-DE" dirty="0" err="1" smtClean="0"/>
              <a:t>Testrun</a:t>
            </a:r>
            <a:r>
              <a:rPr lang="de-DE" dirty="0" smtClean="0"/>
              <a:t>: Future {</a:t>
            </a:r>
            <a:r>
              <a:rPr lang="de-DE" i="1" dirty="0" err="1" smtClean="0"/>
              <a:t>get</a:t>
            </a:r>
            <a:r>
              <a:rPr lang="de-DE" dirty="0" smtClean="0"/>
              <a:t> </a:t>
            </a:r>
            <a:r>
              <a:rPr lang="de-DE" i="1" dirty="0" smtClean="0"/>
              <a:t>Testplan</a:t>
            </a:r>
            <a:r>
              <a:rPr lang="de-DE" dirty="0" smtClean="0"/>
              <a:t>}</a:t>
            </a:r>
          </a:p>
          <a:p>
            <a:pPr lvl="2"/>
            <a:r>
              <a:rPr lang="de-DE" dirty="0" smtClean="0"/>
              <a:t>Langwieriges Laden des Testplans zu einem </a:t>
            </a:r>
            <a:r>
              <a:rPr lang="de-DE" dirty="0" err="1" smtClean="0"/>
              <a:t>Testrun</a:t>
            </a:r>
            <a:r>
              <a:rPr lang="de-DE" dirty="0" smtClean="0"/>
              <a:t> im Hintergrund</a:t>
            </a:r>
          </a:p>
          <a:p>
            <a:pPr lvl="2"/>
            <a:r>
              <a:rPr lang="de-DE" dirty="0" err="1" smtClean="0"/>
              <a:t>Testrun</a:t>
            </a:r>
            <a:r>
              <a:rPr lang="de-DE" dirty="0" smtClean="0"/>
              <a:t> kann schon weiterverarbeitet und –versendet werden</a:t>
            </a:r>
          </a:p>
          <a:p>
            <a:pPr lvl="2"/>
            <a:r>
              <a:rPr lang="de-DE" dirty="0" smtClean="0"/>
              <a:t>Zugriff mit </a:t>
            </a:r>
            <a:r>
              <a:rPr lang="de-DE" dirty="0" err="1" smtClean="0"/>
              <a:t>await</a:t>
            </a:r>
            <a:r>
              <a:rPr lang="de-DE" dirty="0" smtClean="0"/>
              <a:t>, erst wenn tatsächlich auf den Testplan zugegriffen werden muss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96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672" y="2172729"/>
            <a:ext cx="9233352" cy="4027715"/>
          </a:xfrm>
        </p:spPr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-Pager</a:t>
            </a:r>
          </a:p>
          <a:p>
            <a:r>
              <a:rPr lang="de-DE" dirty="0" smtClean="0"/>
              <a:t>Websocket Verbindung zum Aktor „UI-Instance“ über eingebettetes JavaScript</a:t>
            </a:r>
          </a:p>
          <a:p>
            <a:r>
              <a:rPr lang="de-DE" dirty="0" smtClean="0"/>
              <a:t>Aktualisiert Inhalte „sofort“ auf Server-push über den Websocket ohne Request-Response (Formular Daten, Testplan speichern, </a:t>
            </a:r>
            <a:r>
              <a:rPr lang="de-DE" dirty="0" err="1" smtClean="0"/>
              <a:t>Testrun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Graph)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D3Js Graph – fügt sofort neue Testergebnisse vom Server als neues DOM-Element in den Graphen ein und passt dynamisch Skalar und Größe der Datenpunkte 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66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Client: Prozess Testplan anlegen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9" y="2957383"/>
            <a:ext cx="11459736" cy="31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9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567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Parallax</vt:lpstr>
      <vt:lpstr>Load Generator Akka/Play &amp; MongoDB</vt:lpstr>
      <vt:lpstr>Inhaltsverzeichnis – TODO Umformulieren</vt:lpstr>
      <vt:lpstr>Entwicklungsumgebung</vt:lpstr>
      <vt:lpstr>Architektur - Überblick</vt:lpstr>
      <vt:lpstr>Aktorsystem</vt:lpstr>
      <vt:lpstr>DB</vt:lpstr>
      <vt:lpstr>Futures &amp; Promises</vt:lpstr>
      <vt:lpstr>User Interface</vt:lpstr>
      <vt:lpstr>Client: Prozess Testplan anlegen</vt:lpstr>
      <vt:lpstr>Client: Prozess Testplan ausführen</vt:lpstr>
      <vt:lpstr>Client: Konzept Reaktivität</vt:lpstr>
      <vt:lpstr>Graph – D3JS: Data Driven Documents</vt:lpstr>
      <vt:lpstr>Tests</vt:lpstr>
      <vt:lpstr>Reflexion - Designentscheidungen</vt:lpstr>
      <vt:lpstr>Reflexion - Frameworks</vt:lpstr>
      <vt:lpstr>Reflexion -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Robinson;Alex Laitenberger</dc:creator>
  <cp:lastModifiedBy>Patrick Robinson</cp:lastModifiedBy>
  <cp:revision>130</cp:revision>
  <dcterms:created xsi:type="dcterms:W3CDTF">2015-04-11T13:11:51Z</dcterms:created>
  <dcterms:modified xsi:type="dcterms:W3CDTF">2015-06-25T11:49:10Z</dcterms:modified>
</cp:coreProperties>
</file>