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arch princeps" initials="ap" lastIdx="6" clrIdx="0">
    <p:extLst>
      <p:ext uri="{19B8F6BF-5375-455C-9EA6-DF929625EA0E}">
        <p15:presenceInfo xmlns:p15="http://schemas.microsoft.com/office/powerpoint/2012/main" userId="autarch princep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9671" y="2666999"/>
            <a:ext cx="9233352" cy="4027715"/>
          </a:xfrm>
        </p:spPr>
        <p:txBody>
          <a:bodyPr anchor="ctr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Load Generator</a:t>
            </a:r>
            <a:br>
              <a:rPr lang="de-DE" dirty="0" smtClean="0">
                <a:latin typeface="Calibri" panose="020F0502020204030204" pitchFamily="34" charset="0"/>
              </a:rPr>
            </a:br>
            <a:r>
              <a:rPr lang="de-DE" dirty="0" err="1" smtClean="0"/>
              <a:t>Akka</a:t>
            </a:r>
            <a:r>
              <a:rPr lang="de-DE" dirty="0" smtClean="0"/>
              <a:t>/Play &amp; </a:t>
            </a:r>
            <a:r>
              <a:rPr lang="de-DE" dirty="0" err="1" smtClean="0"/>
              <a:t>MongoDB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Patrick Robinson</a:t>
            </a:r>
          </a:p>
          <a:p>
            <a:r>
              <a:rPr lang="de-DE" dirty="0" smtClean="0"/>
              <a:t>Alex Laitenberger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80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Reflexion - Frameworks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Akka</a:t>
            </a:r>
            <a:endParaRPr lang="de-DE" dirty="0" smtClean="0"/>
          </a:p>
          <a:p>
            <a:pPr lvl="1"/>
            <a:r>
              <a:rPr lang="de-DE" dirty="0" smtClean="0"/>
              <a:t>Eher Multiagent/RMI/</a:t>
            </a:r>
            <a:r>
              <a:rPr lang="de-DE" dirty="0" err="1" smtClean="0"/>
              <a:t>async</a:t>
            </a:r>
            <a:r>
              <a:rPr lang="de-DE" dirty="0" smtClean="0"/>
              <a:t> als reaktiv</a:t>
            </a:r>
          </a:p>
          <a:p>
            <a:pPr lvl="2"/>
            <a:r>
              <a:rPr lang="de-DE" dirty="0" smtClean="0"/>
              <a:t>Explizites Ziel von Nachrichten</a:t>
            </a:r>
          </a:p>
          <a:p>
            <a:pPr lvl="1"/>
            <a:r>
              <a:rPr lang="de-DE" dirty="0" smtClean="0"/>
              <a:t>Kontextverlust, keine spezifische Antwort</a:t>
            </a:r>
          </a:p>
          <a:p>
            <a:pPr lvl="1"/>
            <a:r>
              <a:rPr lang="de-DE" dirty="0" smtClean="0"/>
              <a:t>Bei sehr hoher Anzahl von Nachrichten: nicht intelligent</a:t>
            </a:r>
          </a:p>
          <a:p>
            <a:r>
              <a:rPr lang="de-DE" dirty="0" err="1" smtClean="0"/>
              <a:t>MongoDB</a:t>
            </a:r>
            <a:endParaRPr lang="de-DE" dirty="0" smtClean="0"/>
          </a:p>
          <a:p>
            <a:pPr lvl="1"/>
            <a:r>
              <a:rPr lang="de-DE" dirty="0" smtClean="0"/>
              <a:t>ID-Generierung an beliebiger Stelle</a:t>
            </a:r>
          </a:p>
          <a:p>
            <a:pPr lvl="1"/>
            <a:r>
              <a:rPr lang="de-DE" dirty="0" smtClean="0"/>
              <a:t>Nicht normalisierte Datenstruktur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185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671" y="2273643"/>
            <a:ext cx="9233352" cy="4421071"/>
          </a:xfrm>
        </p:spPr>
        <p:txBody>
          <a:bodyPr>
            <a:normAutofit lnSpcReduction="10000"/>
          </a:bodyPr>
          <a:lstStyle/>
          <a:p>
            <a:r>
              <a:rPr lang="en-GB" dirty="0" err="1" smtClean="0"/>
              <a:t>Entwicklungsumgebung</a:t>
            </a:r>
            <a:endParaRPr lang="en-GB" dirty="0" smtClean="0"/>
          </a:p>
          <a:p>
            <a:r>
              <a:rPr lang="en-GB" dirty="0" err="1" smtClean="0"/>
              <a:t>Architektur</a:t>
            </a:r>
            <a:endParaRPr lang="en-GB" dirty="0" smtClean="0"/>
          </a:p>
          <a:p>
            <a:pPr lvl="1"/>
            <a:r>
              <a:rPr lang="en-GB" dirty="0" err="1" smtClean="0"/>
              <a:t>Überblick</a:t>
            </a:r>
            <a:r>
              <a:rPr lang="en-GB" dirty="0"/>
              <a:t> </a:t>
            </a:r>
            <a:r>
              <a:rPr lang="en-GB" dirty="0" smtClean="0"/>
              <a:t>// </a:t>
            </a:r>
            <a:r>
              <a:rPr lang="en-GB" dirty="0" err="1" smtClean="0"/>
              <a:t>WebSocket</a:t>
            </a:r>
            <a:r>
              <a:rPr lang="en-GB" dirty="0" smtClean="0"/>
              <a:t>, Play</a:t>
            </a:r>
          </a:p>
          <a:p>
            <a:pPr lvl="1"/>
            <a:r>
              <a:rPr lang="en-GB" dirty="0" err="1" smtClean="0"/>
              <a:t>Aktorsystem</a:t>
            </a:r>
            <a:endParaRPr lang="en-GB" dirty="0" smtClean="0"/>
          </a:p>
          <a:p>
            <a:pPr lvl="1"/>
            <a:r>
              <a:rPr lang="en-GB" dirty="0" smtClean="0"/>
              <a:t>DB-Schema &amp; Java </a:t>
            </a:r>
            <a:r>
              <a:rPr lang="en-GB" dirty="0" err="1" smtClean="0"/>
              <a:t>Datenstruktur</a:t>
            </a:r>
            <a:endParaRPr lang="en-GB" dirty="0" smtClean="0"/>
          </a:p>
          <a:p>
            <a:r>
              <a:rPr lang="en-GB" dirty="0" smtClean="0"/>
              <a:t>UI</a:t>
            </a:r>
          </a:p>
          <a:p>
            <a:pPr lvl="1"/>
            <a:r>
              <a:rPr lang="en-GB" dirty="0" err="1" smtClean="0"/>
              <a:t>Allgemein</a:t>
            </a:r>
            <a:endParaRPr lang="en-GB" dirty="0" smtClean="0"/>
          </a:p>
          <a:p>
            <a:pPr lvl="1"/>
            <a:r>
              <a:rPr lang="en-GB" dirty="0" smtClean="0"/>
              <a:t>Graph</a:t>
            </a:r>
          </a:p>
          <a:p>
            <a:r>
              <a:rPr lang="en-GB" dirty="0" smtClean="0"/>
              <a:t>Tests</a:t>
            </a:r>
            <a:endParaRPr lang="en-GB" dirty="0" smtClean="0"/>
          </a:p>
          <a:p>
            <a:r>
              <a:rPr lang="en-GB" dirty="0" smtClean="0"/>
              <a:t>Reflexion/</a:t>
            </a:r>
            <a:r>
              <a:rPr lang="en-GB" dirty="0" err="1" smtClean="0"/>
              <a:t>Bewertung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4736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Entwicklungsumgebung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err="1" smtClean="0"/>
              <a:t>IntelliJ</a:t>
            </a:r>
            <a:r>
              <a:rPr lang="de-DE" dirty="0" smtClean="0"/>
              <a:t> / </a:t>
            </a:r>
            <a:r>
              <a:rPr lang="de-DE" dirty="0" err="1" smtClean="0"/>
              <a:t>Eclipse</a:t>
            </a:r>
            <a:endParaRPr lang="de-DE" dirty="0" smtClean="0"/>
          </a:p>
          <a:p>
            <a:pPr marL="285750" lvl="1"/>
            <a:r>
              <a:rPr lang="de-DE" sz="2400" dirty="0" err="1"/>
              <a:t>Activator</a:t>
            </a:r>
            <a:r>
              <a:rPr lang="de-DE" sz="2400" dirty="0"/>
              <a:t>, </a:t>
            </a:r>
            <a:r>
              <a:rPr lang="de-DE" sz="2400" dirty="0" smtClean="0"/>
              <a:t>SBT</a:t>
            </a:r>
            <a:endParaRPr lang="de-DE" sz="2400" b="1" dirty="0" smtClean="0"/>
          </a:p>
          <a:p>
            <a:r>
              <a:rPr lang="de-DE" dirty="0" smtClean="0"/>
              <a:t>Frameworks</a:t>
            </a:r>
          </a:p>
          <a:p>
            <a:pPr lvl="1"/>
            <a:r>
              <a:rPr lang="de-DE" dirty="0" smtClean="0"/>
              <a:t>Play (Routen, </a:t>
            </a:r>
            <a:r>
              <a:rPr lang="de-DE" dirty="0" err="1" smtClean="0"/>
              <a:t>WebSocket</a:t>
            </a:r>
            <a:r>
              <a:rPr lang="de-DE" dirty="0" smtClean="0"/>
              <a:t> &amp; JSON)</a:t>
            </a:r>
          </a:p>
          <a:p>
            <a:pPr lvl="1"/>
            <a:r>
              <a:rPr lang="de-DE" dirty="0" err="1" smtClean="0"/>
              <a:t>Akka</a:t>
            </a:r>
            <a:endParaRPr lang="de-DE" dirty="0" smtClean="0"/>
          </a:p>
          <a:p>
            <a:pPr lvl="1"/>
            <a:r>
              <a:rPr lang="de-DE" dirty="0" smtClean="0"/>
              <a:t>Data </a:t>
            </a:r>
            <a:r>
              <a:rPr lang="de-DE" dirty="0" err="1" smtClean="0"/>
              <a:t>Driven</a:t>
            </a:r>
            <a:r>
              <a:rPr lang="de-DE" dirty="0" smtClean="0"/>
              <a:t> </a:t>
            </a:r>
            <a:r>
              <a:rPr lang="de-DE" dirty="0" err="1" smtClean="0"/>
              <a:t>Documents</a:t>
            </a:r>
            <a:r>
              <a:rPr lang="de-DE" dirty="0" smtClean="0"/>
              <a:t> D3JS (Graph)</a:t>
            </a:r>
          </a:p>
          <a:p>
            <a:pPr lvl="1"/>
            <a:r>
              <a:rPr lang="de-DE" dirty="0" err="1" smtClean="0"/>
              <a:t>MongoDB</a:t>
            </a:r>
            <a:r>
              <a:rPr lang="de-DE" dirty="0" smtClean="0"/>
              <a:t> &amp; Scala Driver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021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Aktorsystem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500" y="2640650"/>
            <a:ext cx="9759807" cy="4198766"/>
          </a:xfrm>
        </p:spPr>
      </p:pic>
    </p:spTree>
    <p:extLst>
      <p:ext uri="{BB962C8B-B14F-4D97-AF65-F5344CB8AC3E}">
        <p14:creationId xmlns:p14="http://schemas.microsoft.com/office/powerpoint/2010/main" val="1661757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DB-Schema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User: {_</a:t>
            </a:r>
            <a:r>
              <a:rPr lang="de-DE" dirty="0" err="1" smtClean="0"/>
              <a:t>id</a:t>
            </a:r>
            <a:r>
              <a:rPr lang="de-DE" dirty="0" smtClean="0"/>
              <a:t>, </a:t>
            </a:r>
            <a:r>
              <a:rPr lang="de-DE" dirty="0" err="1" smtClean="0"/>
              <a:t>name</a:t>
            </a:r>
            <a:r>
              <a:rPr lang="de-DE" dirty="0" smtClean="0"/>
              <a:t>, </a:t>
            </a:r>
            <a:r>
              <a:rPr lang="de-DE" dirty="0" err="1" smtClean="0"/>
              <a:t>password</a:t>
            </a:r>
            <a:r>
              <a:rPr lang="de-DE" dirty="0" smtClean="0"/>
              <a:t>}</a:t>
            </a:r>
          </a:p>
          <a:p>
            <a:r>
              <a:rPr lang="de-DE" dirty="0" smtClean="0"/>
              <a:t>Testplan: {_</a:t>
            </a:r>
            <a:r>
              <a:rPr lang="de-DE" dirty="0" err="1" smtClean="0"/>
              <a:t>id</a:t>
            </a:r>
            <a:r>
              <a:rPr lang="de-DE" dirty="0" smtClean="0"/>
              <a:t>, </a:t>
            </a:r>
            <a:r>
              <a:rPr lang="de-DE" dirty="0" err="1" smtClean="0"/>
              <a:t>user</a:t>
            </a:r>
            <a:r>
              <a:rPr lang="de-DE" dirty="0" smtClean="0"/>
              <a:t>, </a:t>
            </a:r>
            <a:r>
              <a:rPr lang="de-DE" dirty="0" err="1" smtClean="0"/>
              <a:t>path</a:t>
            </a:r>
            <a:r>
              <a:rPr lang="de-DE" dirty="0" smtClean="0"/>
              <a:t>, </a:t>
            </a:r>
            <a:r>
              <a:rPr lang="de-DE" dirty="0" err="1" smtClean="0"/>
              <a:t>connectionType</a:t>
            </a:r>
            <a:r>
              <a:rPr lang="de-DE" dirty="0" smtClean="0"/>
              <a:t>, </a:t>
            </a:r>
            <a:r>
              <a:rPr lang="de-DE" dirty="0" err="1" smtClean="0"/>
              <a:t>wait</a:t>
            </a:r>
            <a:r>
              <a:rPr lang="de-DE" dirty="0" smtClean="0"/>
              <a:t>, </a:t>
            </a:r>
            <a:r>
              <a:rPr lang="de-DE" dirty="0" err="1" smtClean="0"/>
              <a:t>parallelity</a:t>
            </a:r>
            <a:r>
              <a:rPr lang="de-DE" dirty="0" smtClean="0"/>
              <a:t>, </a:t>
            </a:r>
            <a:r>
              <a:rPr lang="de-DE" dirty="0" err="1" smtClean="0"/>
              <a:t>numRuns</a:t>
            </a:r>
            <a:r>
              <a:rPr lang="de-DE" dirty="0" smtClean="0"/>
              <a:t>}</a:t>
            </a:r>
          </a:p>
          <a:p>
            <a:r>
              <a:rPr lang="de-DE" dirty="0" err="1" smtClean="0"/>
              <a:t>Testrun</a:t>
            </a:r>
            <a:r>
              <a:rPr lang="de-DE" dirty="0" smtClean="0"/>
              <a:t>: {_</a:t>
            </a:r>
            <a:r>
              <a:rPr lang="de-DE" dirty="0" err="1" smtClean="0"/>
              <a:t>id</a:t>
            </a:r>
            <a:r>
              <a:rPr lang="de-DE" dirty="0" smtClean="0"/>
              <a:t>, </a:t>
            </a:r>
            <a:r>
              <a:rPr lang="de-DE" dirty="0" err="1" smtClean="0"/>
              <a:t>testplan</a:t>
            </a:r>
            <a:r>
              <a:rPr lang="de-DE" dirty="0" smtClean="0"/>
              <a:t>, [</a:t>
            </a:r>
            <a:r>
              <a:rPr lang="de-DE" dirty="0" err="1" smtClean="0"/>
              <a:t>raws</a:t>
            </a:r>
            <a:r>
              <a:rPr lang="de-DE" dirty="0" smtClean="0"/>
              <a:t>]}</a:t>
            </a:r>
          </a:p>
          <a:p>
            <a:r>
              <a:rPr lang="de-DE" dirty="0" err="1" smtClean="0"/>
              <a:t>raw</a:t>
            </a:r>
            <a:r>
              <a:rPr lang="de-DE" dirty="0" smtClean="0"/>
              <a:t>: {</a:t>
            </a:r>
            <a:r>
              <a:rPr lang="de-DE" dirty="0" err="1" smtClean="0"/>
              <a:t>start</a:t>
            </a:r>
            <a:r>
              <a:rPr lang="de-DE" dirty="0" smtClean="0"/>
              <a:t>, end}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480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Futures &amp; </a:t>
            </a:r>
            <a:r>
              <a:rPr lang="de-DE" dirty="0" err="1" smtClean="0"/>
              <a:t>Promises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196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LoadWorker</a:t>
            </a:r>
            <a:r>
              <a:rPr lang="de-DE" dirty="0" smtClean="0"/>
              <a:t>: kurzer Test</a:t>
            </a:r>
          </a:p>
          <a:p>
            <a:r>
              <a:rPr lang="de-DE" dirty="0" smtClean="0"/>
              <a:t>DB: Simulation des </a:t>
            </a:r>
            <a:r>
              <a:rPr lang="de-DE" dirty="0" err="1" smtClean="0"/>
              <a:t>Aktorsystems</a:t>
            </a:r>
            <a:r>
              <a:rPr lang="de-DE" dirty="0" smtClean="0"/>
              <a:t> und Überprüfung der Antworten &amp; </a:t>
            </a:r>
            <a:r>
              <a:rPr lang="de-DE" dirty="0" err="1" smtClean="0"/>
              <a:t>Queries</a:t>
            </a:r>
            <a:endParaRPr lang="de-DE" dirty="0" smtClean="0"/>
          </a:p>
          <a:p>
            <a:r>
              <a:rPr lang="de-DE" dirty="0" err="1" smtClean="0"/>
              <a:t>UIInstance</a:t>
            </a:r>
            <a:r>
              <a:rPr lang="de-DE" dirty="0" smtClean="0"/>
              <a:t> &amp; </a:t>
            </a:r>
            <a:r>
              <a:rPr lang="de-DE" dirty="0" err="1" smtClean="0"/>
              <a:t>Aktorsystem</a:t>
            </a:r>
            <a:r>
              <a:rPr lang="de-DE" dirty="0" smtClean="0"/>
              <a:t>: Simulation der Interaktion durch den </a:t>
            </a:r>
            <a:r>
              <a:rPr lang="de-DE" dirty="0" err="1" smtClean="0"/>
              <a:t>WebSocket</a:t>
            </a:r>
            <a:endParaRPr lang="de-DE" dirty="0" smtClean="0"/>
          </a:p>
          <a:p>
            <a:r>
              <a:rPr lang="de-DE" dirty="0" smtClean="0"/>
              <a:t>Graph: Generierung von Daten in JS, statt aus </a:t>
            </a:r>
            <a:r>
              <a:rPr lang="de-DE" dirty="0" err="1" smtClean="0"/>
              <a:t>Aktorsystem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369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Reflexion - Designentscheidungen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Vollständiger Trace</a:t>
            </a:r>
          </a:p>
          <a:p>
            <a:pPr lvl="1"/>
            <a:r>
              <a:rPr lang="de-DE" dirty="0" smtClean="0"/>
              <a:t>Sehr aufwendig</a:t>
            </a:r>
          </a:p>
          <a:p>
            <a:pPr lvl="1"/>
            <a:r>
              <a:rPr lang="de-DE" dirty="0" smtClean="0"/>
              <a:t>Testlauf lässt sich später exakt laden &amp; abspielen</a:t>
            </a:r>
          </a:p>
          <a:p>
            <a:pPr lvl="1"/>
            <a:r>
              <a:rPr lang="de-DE" dirty="0" smtClean="0"/>
              <a:t>Alternativen: Stichproben, teilweise aggregierte Daten</a:t>
            </a:r>
          </a:p>
          <a:p>
            <a:r>
              <a:rPr lang="de-DE" dirty="0" smtClean="0"/>
              <a:t>Data </a:t>
            </a:r>
            <a:r>
              <a:rPr lang="de-DE" dirty="0" err="1" smtClean="0"/>
              <a:t>Driven</a:t>
            </a:r>
            <a:r>
              <a:rPr lang="de-DE" dirty="0" smtClean="0"/>
              <a:t> </a:t>
            </a:r>
            <a:r>
              <a:rPr lang="de-DE" dirty="0" err="1" smtClean="0"/>
              <a:t>Documents</a:t>
            </a:r>
            <a:r>
              <a:rPr lang="de-DE" dirty="0" smtClean="0"/>
              <a:t> – Dynamisch aktualisierender Graph</a:t>
            </a:r>
          </a:p>
          <a:p>
            <a:pPr lvl="1"/>
            <a:r>
              <a:rPr lang="de-DE" dirty="0" smtClean="0"/>
              <a:t>Zusammen mit vollständigem Trace sehr aufwendig</a:t>
            </a:r>
          </a:p>
          <a:p>
            <a:r>
              <a:rPr lang="de-DE" dirty="0" smtClean="0"/>
              <a:t>Tests durch Simulation</a:t>
            </a:r>
          </a:p>
          <a:p>
            <a:pPr lvl="1"/>
            <a:r>
              <a:rPr lang="de-DE" dirty="0" smtClean="0"/>
              <a:t>Tests selbst sehr fehleranfällig</a:t>
            </a:r>
          </a:p>
          <a:p>
            <a:pPr lvl="1"/>
            <a:r>
              <a:rPr lang="de-DE" dirty="0" err="1" smtClean="0"/>
              <a:t>Activator</a:t>
            </a:r>
            <a:r>
              <a:rPr lang="de-DE" dirty="0" smtClean="0"/>
              <a:t>-</a:t>
            </a:r>
            <a:r>
              <a:rPr lang="de-DE" dirty="0" err="1" smtClean="0"/>
              <a:t>JUnit</a:t>
            </a:r>
            <a:r>
              <a:rPr lang="de-DE" dirty="0" smtClean="0"/>
              <a:t>-Tests instabil</a:t>
            </a:r>
          </a:p>
        </p:txBody>
      </p:sp>
    </p:spTree>
    <p:extLst>
      <p:ext uri="{BB962C8B-B14F-4D97-AF65-F5344CB8AC3E}">
        <p14:creationId xmlns:p14="http://schemas.microsoft.com/office/powerpoint/2010/main" val="3403748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Reflexion - Frameworks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D3JS</a:t>
            </a:r>
          </a:p>
          <a:p>
            <a:pPr lvl="1"/>
            <a:r>
              <a:rPr lang="de-DE" dirty="0" smtClean="0"/>
              <a:t>Sehr interessant &amp; flexibel</a:t>
            </a:r>
          </a:p>
          <a:p>
            <a:pPr lvl="1"/>
            <a:r>
              <a:rPr lang="de-DE" dirty="0" smtClean="0"/>
              <a:t>Performancehungrig</a:t>
            </a:r>
          </a:p>
          <a:p>
            <a:r>
              <a:rPr lang="de-DE" dirty="0" smtClean="0"/>
              <a:t>Play (insbesondere JSON)</a:t>
            </a:r>
          </a:p>
          <a:p>
            <a:pPr lvl="1"/>
            <a:r>
              <a:rPr lang="de-DE" dirty="0" smtClean="0"/>
              <a:t>Prinzipiell gut, aber teilweise nur mit Scala gut benutzbar</a:t>
            </a:r>
          </a:p>
          <a:p>
            <a:r>
              <a:rPr lang="de-DE" dirty="0" smtClean="0"/>
              <a:t>Scala</a:t>
            </a:r>
          </a:p>
          <a:p>
            <a:pPr lvl="1"/>
            <a:r>
              <a:rPr lang="de-DE" dirty="0" smtClean="0"/>
              <a:t>Hätten wir von Anfang an nutzen sollen</a:t>
            </a:r>
          </a:p>
          <a:p>
            <a:pPr lvl="1"/>
            <a:r>
              <a:rPr lang="de-DE" dirty="0" smtClean="0"/>
              <a:t>Futures/</a:t>
            </a:r>
            <a:r>
              <a:rPr lang="de-DE" dirty="0" err="1" smtClean="0"/>
              <a:t>Promises</a:t>
            </a:r>
            <a:r>
              <a:rPr lang="de-DE" dirty="0" smtClean="0"/>
              <a:t>: Sehr intuitiv &amp; nützlich</a:t>
            </a:r>
          </a:p>
        </p:txBody>
      </p:sp>
    </p:spTree>
    <p:extLst>
      <p:ext uri="{BB962C8B-B14F-4D97-AF65-F5344CB8AC3E}">
        <p14:creationId xmlns:p14="http://schemas.microsoft.com/office/powerpoint/2010/main" val="3254996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254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Parallax</vt:lpstr>
      <vt:lpstr>Load Generator Akka/Play &amp; MongoDB</vt:lpstr>
      <vt:lpstr>Inhaltsverzeichnis</vt:lpstr>
      <vt:lpstr>Entwicklungsumgebung</vt:lpstr>
      <vt:lpstr>Aktorsystem</vt:lpstr>
      <vt:lpstr>DB-Schema</vt:lpstr>
      <vt:lpstr>Futures &amp; Promises</vt:lpstr>
      <vt:lpstr>Tests</vt:lpstr>
      <vt:lpstr>Reflexion - Designentscheidungen</vt:lpstr>
      <vt:lpstr>Reflexion - Frameworks</vt:lpstr>
      <vt:lpstr>Reflexion - Frameworks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Robinson;Alex Laitenberger</dc:creator>
  <cp:lastModifiedBy>Patrick Robinson</cp:lastModifiedBy>
  <cp:revision>107</cp:revision>
  <dcterms:created xsi:type="dcterms:W3CDTF">2015-04-11T13:11:51Z</dcterms:created>
  <dcterms:modified xsi:type="dcterms:W3CDTF">2015-06-20T11:50:38Z</dcterms:modified>
</cp:coreProperties>
</file>