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/>
          <a:lstStyle/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endParaRPr lang="en-GB" dirty="0" smtClean="0"/>
          </a:p>
          <a:p>
            <a:pPr lvl="2"/>
            <a:r>
              <a:rPr lang="en-GB" dirty="0" err="1" smtClean="0"/>
              <a:t>WebSocket</a:t>
            </a:r>
            <a:r>
              <a:rPr lang="en-GB" dirty="0" smtClean="0"/>
              <a:t>, Play</a:t>
            </a:r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DB-Schema &amp; Java </a:t>
            </a:r>
            <a:r>
              <a:rPr lang="en-GB" dirty="0" err="1" smtClean="0"/>
              <a:t>Datenstruktur</a:t>
            </a:r>
            <a:endParaRPr lang="en-GB" dirty="0" smtClean="0"/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err="1" smtClean="0"/>
              <a:t>Allgemein</a:t>
            </a:r>
            <a:endParaRPr lang="en-GB" dirty="0" smtClean="0"/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Reflexion/</a:t>
            </a:r>
            <a:r>
              <a:rPr lang="en-GB" dirty="0" err="1" smtClean="0"/>
              <a:t>Bewertung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0" y="2640650"/>
            <a:ext cx="9759807" cy="4198766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</a:t>
            </a:r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</a:t>
            </a:r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</a:t>
            </a:r>
          </a:p>
          <a:p>
            <a:r>
              <a:rPr lang="de-DE" dirty="0" err="1" smtClean="0"/>
              <a:t>raw</a:t>
            </a:r>
            <a:r>
              <a:rPr lang="de-DE" dirty="0" smtClean="0"/>
              <a:t>: {</a:t>
            </a:r>
            <a:r>
              <a:rPr lang="de-DE" dirty="0" err="1" smtClean="0"/>
              <a:t>start</a:t>
            </a:r>
            <a:r>
              <a:rPr lang="de-DE" dirty="0" smtClean="0"/>
              <a:t>, end}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Load Generator Akka/Play &amp; MongoDB</vt:lpstr>
      <vt:lpstr>Inhaltsverzeichnis</vt:lpstr>
      <vt:lpstr>Aktorsystem</vt:lpstr>
      <vt:lpstr>DB-Schema</vt:lpstr>
      <vt:lpstr>Futures &amp;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100</cp:revision>
  <dcterms:created xsi:type="dcterms:W3CDTF">2015-04-11T13:11:51Z</dcterms:created>
  <dcterms:modified xsi:type="dcterms:W3CDTF">2015-06-19T09:55:14Z</dcterms:modified>
</cp:coreProperties>
</file>