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7" r:id="rId11"/>
    <p:sldId id="265" r:id="rId12"/>
    <p:sldId id="266" r:id="rId13"/>
    <p:sldId id="270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88" y="0"/>
            <a:ext cx="10018713" cy="757989"/>
          </a:xfrm>
        </p:spPr>
        <p:txBody>
          <a:bodyPr/>
          <a:lstStyle/>
          <a:p>
            <a:r>
              <a:rPr lang="de-DE" dirty="0" smtClean="0"/>
              <a:t>Server Push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3" y="946484"/>
            <a:ext cx="10646212" cy="5414211"/>
          </a:xfrm>
        </p:spPr>
      </p:pic>
    </p:spTree>
    <p:extLst>
      <p:ext uri="{BB962C8B-B14F-4D97-AF65-F5344CB8AC3E}">
        <p14:creationId xmlns:p14="http://schemas.microsoft.com/office/powerpoint/2010/main" val="36618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Platzierung von SPDY Gateway in Datenzentren</a:t>
            </a:r>
          </a:p>
          <a:p>
            <a:pPr lvl="1"/>
            <a:r>
              <a:rPr lang="de-DE" dirty="0" smtClean="0"/>
              <a:t>Niedrige Latenz zu Servern</a:t>
            </a:r>
          </a:p>
          <a:p>
            <a:pPr lvl="1"/>
            <a:r>
              <a:rPr lang="de-DE" dirty="0" smtClean="0"/>
              <a:t>Vorteile von SPDY über Hochlatenznetze auch ohne Serversupport</a:t>
            </a:r>
          </a:p>
          <a:p>
            <a:r>
              <a:rPr lang="de-DE" dirty="0" smtClean="0"/>
              <a:t>Offene Frage: Sind SPDY Gateways auch nach einer umfassenden Nutzung von SPDY / HTTP 2 weiter sinnvoll?</a:t>
            </a:r>
          </a:p>
          <a:p>
            <a:pPr lvl="1"/>
            <a:r>
              <a:rPr lang="de-DE" dirty="0" smtClean="0"/>
              <a:t>Einige Konzepte weiterhin nützlich</a:t>
            </a:r>
          </a:p>
          <a:p>
            <a:pPr lvl="1"/>
            <a:r>
              <a:rPr lang="de-DE" dirty="0" smtClean="0"/>
              <a:t>Problem: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024" y="0"/>
            <a:ext cx="10018713" cy="708454"/>
          </a:xfrm>
        </p:spPr>
        <p:txBody>
          <a:bodyPr>
            <a:normAutofit/>
          </a:bodyPr>
          <a:lstStyle/>
          <a:p>
            <a:r>
              <a:rPr lang="de-DE" dirty="0" smtClean="0"/>
              <a:t>SPDY </a:t>
            </a:r>
            <a:r>
              <a:rPr lang="de-DE" dirty="0" smtClean="0"/>
              <a:t>Gateway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46" y="708454"/>
            <a:ext cx="10050143" cy="6084888"/>
          </a:xfrm>
        </p:spPr>
      </p:pic>
    </p:spTree>
    <p:extLst>
      <p:ext uri="{BB962C8B-B14F-4D97-AF65-F5344CB8AC3E}">
        <p14:creationId xmlns:p14="http://schemas.microsoft.com/office/powerpoint/2010/main" val="642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 (TODO detaillierte </a:t>
            </a:r>
            <a:r>
              <a:rPr lang="de-DE" dirty="0"/>
              <a:t>Erklärung Funktionsweise &amp; </a:t>
            </a:r>
            <a:r>
              <a:rPr lang="de-DE" dirty="0" smtClean="0"/>
              <a:t>Vorteile)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Weiter Vorteile:</a:t>
            </a:r>
          </a:p>
          <a:p>
            <a:pPr lvl="1"/>
            <a:r>
              <a:rPr lang="de-DE" dirty="0" smtClean="0"/>
              <a:t>Nutzung der gleichen TCP-Verbindung und potenziell SPDY-Verbindung für </a:t>
            </a:r>
            <a:r>
              <a:rPr lang="de-DE" dirty="0" err="1" smtClean="0"/>
              <a:t>mutiple</a:t>
            </a:r>
            <a:r>
              <a:rPr lang="de-DE" dirty="0" smtClean="0"/>
              <a:t> Server z.B. eines Datacenters</a:t>
            </a:r>
          </a:p>
          <a:p>
            <a:pPr lvl="2"/>
            <a:r>
              <a:rPr lang="de-DE" dirty="0" smtClean="0"/>
              <a:t>Latenz durch Verbindungsaufbau einmal pro Datacenter statt einmal pro HTTP-Verbindung</a:t>
            </a:r>
          </a:p>
          <a:p>
            <a:pPr lvl="1"/>
            <a:r>
              <a:rPr lang="de-DE" dirty="0" smtClean="0"/>
              <a:t>Datacenter kann Pool von TCP-Verbindungen zu häufig genutzten externen Server vorhalten</a:t>
            </a:r>
          </a:p>
          <a:p>
            <a:pPr lvl="1"/>
            <a:r>
              <a:rPr lang="de-DE" dirty="0" smtClean="0"/>
              <a:t>DNS Lookup von Gateway aus (kürzere Zeiten &amp; besser </a:t>
            </a:r>
            <a:r>
              <a:rPr lang="de-DE" dirty="0" err="1" smtClean="0"/>
              <a:t>cachebar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Nutzung</a:t>
            </a:r>
          </a:p>
          <a:p>
            <a:pPr lvl="1"/>
            <a:r>
              <a:rPr lang="de-DE" dirty="0" smtClean="0"/>
              <a:t>Amazon Silk</a:t>
            </a:r>
          </a:p>
        </p:txBody>
      </p:sp>
    </p:spTree>
    <p:extLst>
      <p:ext uri="{BB962C8B-B14F-4D97-AF65-F5344CB8AC3E}">
        <p14:creationId xmlns:p14="http://schemas.microsoft.com/office/powerpoint/2010/main" val="42139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Standardmäßig verschlüsselt</a:t>
            </a:r>
          </a:p>
          <a:p>
            <a:pPr lvl="1"/>
            <a:r>
              <a:rPr lang="de-DE" dirty="0" smtClean="0"/>
              <a:t>In Chrome in späteren Versionen zwangsweise Verschlüsselung</a:t>
            </a:r>
          </a:p>
          <a:p>
            <a:pPr lvl="1"/>
            <a:r>
              <a:rPr lang="de-DE" dirty="0" smtClean="0"/>
              <a:t>Teil von Googles &amp; </a:t>
            </a:r>
            <a:r>
              <a:rPr lang="de-DE" dirty="0" err="1" smtClean="0"/>
              <a:t>Mozillas</a:t>
            </a:r>
            <a:r>
              <a:rPr lang="de-DE" dirty="0" smtClean="0"/>
              <a:t> Initiative zur vollständigen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SPDYing Up the Web, Bryce Thomas, Raja Jurdak</a:t>
            </a:r>
            <a:r>
              <a:rPr lang="de-DE" dirty="0"/>
              <a:t> </a:t>
            </a:r>
            <a:r>
              <a:rPr lang="de-DE" dirty="0" smtClean="0"/>
              <a:t>&amp; Ian Atkinson, Communications of the ACM, Volume 55 Issue 12, Dezember 2012</a:t>
            </a:r>
          </a:p>
          <a:p>
            <a:r>
              <a:rPr lang="de-DE" dirty="0" smtClean="0"/>
              <a:t>Making </a:t>
            </a:r>
            <a:r>
              <a:rPr lang="de-DE" dirty="0" err="1" smtClean="0"/>
              <a:t>the</a:t>
            </a:r>
            <a:r>
              <a:rPr lang="de-DE" dirty="0" smtClean="0"/>
              <a:t> web </a:t>
            </a:r>
            <a:r>
              <a:rPr lang="de-DE" dirty="0" err="1" smtClean="0"/>
              <a:t>speedier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SPDY, Roberto Peon, Will Chang, 26.01.12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Was ist SPDY?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err="1" smtClean="0"/>
              <a:t>Ziele</a:t>
            </a:r>
            <a:endParaRPr lang="en-GB" dirty="0" smtClean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Konzepte</a:t>
            </a:r>
            <a:r>
              <a:rPr lang="en-GB" dirty="0" smtClean="0"/>
              <a:t> SPDY</a:t>
            </a:r>
          </a:p>
          <a:p>
            <a:pPr lvl="1"/>
            <a:r>
              <a:rPr lang="en-GB" dirty="0" smtClean="0"/>
              <a:t>Multiplexing</a:t>
            </a:r>
          </a:p>
          <a:p>
            <a:pPr lvl="1"/>
            <a:r>
              <a:rPr lang="en-GB" dirty="0" smtClean="0"/>
              <a:t>Server Push</a:t>
            </a:r>
          </a:p>
          <a:p>
            <a:pPr lvl="1"/>
            <a:r>
              <a:rPr lang="en-GB" dirty="0" smtClean="0"/>
              <a:t>Gateways</a:t>
            </a:r>
          </a:p>
          <a:p>
            <a:r>
              <a:rPr lang="en-GB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SPDY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Google 2010 // TODO Datum korrekt?</a:t>
            </a:r>
          </a:p>
          <a:p>
            <a:r>
              <a:rPr lang="de-DE" dirty="0" smtClean="0"/>
              <a:t>Drop-in </a:t>
            </a:r>
            <a:r>
              <a:rPr lang="de-DE" dirty="0" err="1" smtClean="0"/>
              <a:t>replacement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HTTP // TODO Deutsch?</a:t>
            </a:r>
          </a:p>
          <a:p>
            <a:r>
              <a:rPr lang="de-DE" dirty="0" smtClean="0"/>
              <a:t>Zentraler Beitrag zu HTTP 2</a:t>
            </a:r>
          </a:p>
          <a:p>
            <a:pPr lvl="1"/>
            <a:r>
              <a:rPr lang="de-DE" dirty="0" smtClean="0"/>
              <a:t>Erster </a:t>
            </a:r>
            <a:r>
              <a:rPr lang="de-DE" dirty="0" err="1" smtClean="0"/>
              <a:t>Draft</a:t>
            </a:r>
            <a:r>
              <a:rPr lang="de-DE" dirty="0" smtClean="0"/>
              <a:t> HTTP/2 = SPDY</a:t>
            </a:r>
          </a:p>
          <a:p>
            <a:pPr lvl="1"/>
            <a:r>
              <a:rPr lang="de-DE" dirty="0" smtClean="0"/>
              <a:t>Testen &amp; Entwickeln von Konzepten</a:t>
            </a:r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HTTP 2</a:t>
            </a:r>
          </a:p>
          <a:p>
            <a:pPr lvl="2"/>
            <a:r>
              <a:rPr lang="de-DE" dirty="0" smtClean="0"/>
              <a:t>QUIC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8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1969477"/>
            <a:ext cx="9233352" cy="48885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Chrome 4, Firefox 13, IE 11, Opera 12.10, Safari 8</a:t>
            </a:r>
          </a:p>
          <a:p>
            <a:pPr lvl="1"/>
            <a:r>
              <a:rPr lang="de-DE" dirty="0" smtClean="0"/>
              <a:t>Mobile: IE 11, Safari 8, Android 3, Chrome 42, Firefox 37, Opera Mobile, Silk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Apache, Nginx, Node.js, Ruby, Python, Jetty, Go, Erlang, …</a:t>
            </a:r>
          </a:p>
          <a:p>
            <a:r>
              <a:rPr lang="de-DE" dirty="0" smtClean="0"/>
              <a:t>Große Unternehmen</a:t>
            </a:r>
          </a:p>
          <a:p>
            <a:pPr lvl="1"/>
            <a:r>
              <a:rPr lang="de-DE" dirty="0" smtClean="0"/>
              <a:t>Google, Twitter, Facebook, Wikimedia, </a:t>
            </a:r>
            <a:r>
              <a:rPr lang="de-DE" dirty="0" err="1" smtClean="0"/>
              <a:t>Reddit</a:t>
            </a:r>
            <a:r>
              <a:rPr lang="de-DE" dirty="0" smtClean="0"/>
              <a:t>, Yahoo, Wordpress, …</a:t>
            </a:r>
          </a:p>
          <a:p>
            <a:pPr lvl="1"/>
            <a:r>
              <a:rPr lang="de-DE" dirty="0" smtClean="0"/>
              <a:t>CDNs (</a:t>
            </a:r>
            <a:r>
              <a:rPr lang="de-DE" dirty="0" err="1" smtClean="0"/>
              <a:t>CloudFlare</a:t>
            </a:r>
            <a:r>
              <a:rPr lang="de-DE" dirty="0" smtClean="0"/>
              <a:t>, </a:t>
            </a:r>
            <a:r>
              <a:rPr lang="de-DE" dirty="0" err="1" smtClean="0"/>
              <a:t>MaxCDN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SPDY Gateway</a:t>
            </a:r>
          </a:p>
          <a:p>
            <a:pPr lvl="1"/>
            <a:r>
              <a:rPr lang="de-DE" dirty="0" smtClean="0"/>
              <a:t>SPDY bis zum Gateway, HTTP vom Gateway zu nicht-SPDY Hosts</a:t>
            </a:r>
          </a:p>
          <a:p>
            <a:pPr lvl="1"/>
            <a:r>
              <a:rPr lang="de-DE" dirty="0" smtClean="0"/>
              <a:t>Amazon Silk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Behebung von Probleme des HTTP-Protokolls</a:t>
            </a:r>
          </a:p>
          <a:p>
            <a:r>
              <a:rPr lang="de-DE" dirty="0" smtClean="0"/>
              <a:t>Anpassung an Veränderungen des Webs</a:t>
            </a:r>
          </a:p>
          <a:p>
            <a:r>
              <a:rPr lang="de-DE" dirty="0" smtClean="0"/>
              <a:t>Vermeidung von Round-Trips</a:t>
            </a:r>
          </a:p>
          <a:p>
            <a:pPr lvl="1"/>
            <a:r>
              <a:rPr lang="de-DE" dirty="0" smtClean="0"/>
              <a:t>Besonders wichtig in Netzen mit hoher Latenz oder häufigen Fehlübertragungen (z.B. Mobilfunk, DSL „letzte Meile“)</a:t>
            </a:r>
          </a:p>
          <a:p>
            <a:r>
              <a:rPr lang="de-DE" dirty="0" smtClean="0"/>
              <a:t>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</a:p>
          <a:p>
            <a:r>
              <a:rPr lang="de-DE" dirty="0" smtClean="0"/>
              <a:t>Request </a:t>
            </a:r>
            <a:r>
              <a:rPr lang="de-DE" dirty="0" err="1" smtClean="0"/>
              <a:t>Prioritization</a:t>
            </a:r>
            <a:endParaRPr lang="de-DE" dirty="0" smtClean="0"/>
          </a:p>
          <a:p>
            <a:pPr lvl="1"/>
            <a:r>
              <a:rPr lang="de-DE" dirty="0" smtClean="0"/>
              <a:t>z.B. offener </a:t>
            </a:r>
            <a:r>
              <a:rPr lang="de-DE" dirty="0" err="1" smtClean="0"/>
              <a:t>vs</a:t>
            </a:r>
            <a:r>
              <a:rPr lang="de-DE" dirty="0" smtClean="0"/>
              <a:t> Hintergrundtabs, Elemente, die weiteres Rendern </a:t>
            </a:r>
            <a:r>
              <a:rPr lang="de-DE" dirty="0" err="1" smtClean="0"/>
              <a:t>blokieren</a:t>
            </a:r>
            <a:endParaRPr lang="de-DE" dirty="0" smtClean="0"/>
          </a:p>
          <a:p>
            <a:r>
              <a:rPr lang="de-DE" dirty="0" smtClean="0"/>
              <a:t>Header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de-DE" dirty="0" smtClean="0"/>
              <a:t>Viele Daten bleiben gleich, werden aber oft gesendet (z.B. User Agent)</a:t>
            </a:r>
          </a:p>
          <a:p>
            <a:r>
              <a:rPr lang="de-DE" dirty="0" smtClean="0"/>
              <a:t>Server Push</a:t>
            </a:r>
          </a:p>
          <a:p>
            <a:r>
              <a:rPr lang="de-DE" dirty="0" smtClean="0"/>
              <a:t>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 HTTP 1.1/TCP</a:t>
            </a:r>
          </a:p>
          <a:p>
            <a:pPr lvl="1"/>
            <a:r>
              <a:rPr lang="de-DE" dirty="0" smtClean="0"/>
              <a:t>Aufbau großer Zahl HTTP-Verbindungen und multipler TCP-Verbindungen für jede HTTP-Verbindung</a:t>
            </a:r>
          </a:p>
          <a:p>
            <a:pPr lvl="1"/>
            <a:r>
              <a:rPr lang="de-DE" dirty="0" smtClean="0"/>
              <a:t>Jede TCP-Verbindung macht 3-Way-Handshake &amp; Slow-Start durch und versucht Bandbreite zu regulieren</a:t>
            </a:r>
          </a:p>
          <a:p>
            <a:pPr lvl="1"/>
            <a:r>
              <a:rPr lang="de-DE" dirty="0" smtClean="0"/>
              <a:t>Kurzlebige Verbindungen mit hohem Overhead und wiederholten Round-Trips</a:t>
            </a:r>
          </a:p>
          <a:p>
            <a:pPr lvl="1"/>
            <a:r>
              <a:rPr lang="de-DE" dirty="0" smtClean="0"/>
              <a:t>Widerspricht eigentlich HTTP Standard, ist aber in allen modernen Browsern</a:t>
            </a:r>
          </a:p>
          <a:p>
            <a:pPr lvl="1"/>
            <a:r>
              <a:rPr lang="de-DE" dirty="0" smtClean="0"/>
              <a:t>HTML: Burstartiger Traffic</a:t>
            </a:r>
          </a:p>
          <a:p>
            <a:r>
              <a:rPr lang="de-DE" dirty="0" smtClean="0"/>
              <a:t>SPDY kann mehrere Datenströme in einer Verbindung handhaben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Gleicher Host: </a:t>
            </a:r>
            <a:r>
              <a:rPr lang="de-DE" dirty="0" err="1" smtClean="0"/>
              <a:t>Seperate</a:t>
            </a:r>
            <a:r>
              <a:rPr lang="de-DE" dirty="0" smtClean="0"/>
              <a:t> Ströme in einer SPDY(&amp; TCP)-Verbindung</a:t>
            </a:r>
          </a:p>
          <a:p>
            <a:pPr lvl="1"/>
            <a:r>
              <a:rPr lang="de-DE" dirty="0" smtClean="0"/>
              <a:t>TCP Flusskontrolle wieder effektiv</a:t>
            </a:r>
          </a:p>
          <a:p>
            <a:pPr lvl="1"/>
            <a:r>
              <a:rPr lang="de-DE" dirty="0" smtClean="0"/>
              <a:t>Mehr „volle“ Pakete/</a:t>
            </a:r>
            <a:r>
              <a:rPr lang="de-DE" dirty="0" err="1" smtClean="0"/>
              <a:t>Ethernetframes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HTTP </a:t>
            </a:r>
            <a:r>
              <a:rPr lang="de-DE" dirty="0" err="1" smtClean="0"/>
              <a:t>Pipelining</a:t>
            </a:r>
            <a:r>
              <a:rPr lang="de-DE" dirty="0" smtClean="0"/>
              <a:t> (TODO </a:t>
            </a:r>
            <a:r>
              <a:rPr lang="de-DE" dirty="0" err="1" smtClean="0"/>
              <a:t>Figure</a:t>
            </a:r>
            <a:r>
              <a:rPr lang="de-DE" dirty="0" smtClean="0"/>
              <a:t> 5, …)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493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SPDY</vt:lpstr>
      <vt:lpstr>Inhaltsverzeichnis</vt:lpstr>
      <vt:lpstr>Was ist SPDY</vt:lpstr>
      <vt:lpstr>Support</vt:lpstr>
      <vt:lpstr>Ziele</vt:lpstr>
      <vt:lpstr>Zentrale Konzepte</vt:lpstr>
      <vt:lpstr>Request Multiplexing</vt:lpstr>
      <vt:lpstr>Request Multiplexing</vt:lpstr>
      <vt:lpstr>Unterschiede zu HTTP Pipelining (TODO Figure 5, …)</vt:lpstr>
      <vt:lpstr>Server Push</vt:lpstr>
      <vt:lpstr>SPDY Gateway</vt:lpstr>
      <vt:lpstr>SPDY Gateway</vt:lpstr>
      <vt:lpstr>SPDY Gateway (TODO detaillierte Erklärung Funktionsweise &amp; Vorteile)</vt:lpstr>
      <vt:lpstr>Security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autarch princeps</cp:lastModifiedBy>
  <cp:revision>78</cp:revision>
  <dcterms:created xsi:type="dcterms:W3CDTF">2015-04-11T13:11:51Z</dcterms:created>
  <dcterms:modified xsi:type="dcterms:W3CDTF">2015-05-17T15:02:00Z</dcterms:modified>
</cp:coreProperties>
</file>