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Load Generator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err="1" smtClean="0"/>
              <a:t>Akka</a:t>
            </a:r>
            <a:r>
              <a:rPr lang="de-DE" dirty="0" smtClean="0"/>
              <a:t>/Play &amp; </a:t>
            </a:r>
            <a:r>
              <a:rPr lang="de-DE" dirty="0" err="1" smtClean="0"/>
              <a:t>MongoDB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/>
          <a:lstStyle/>
          <a:p>
            <a:r>
              <a:rPr lang="en-GB" dirty="0" err="1" smtClean="0"/>
              <a:t>Architektur</a:t>
            </a:r>
            <a:endParaRPr lang="en-GB" dirty="0" smtClean="0"/>
          </a:p>
          <a:p>
            <a:pPr lvl="1"/>
            <a:r>
              <a:rPr lang="en-GB" dirty="0" err="1" smtClean="0"/>
              <a:t>Überblick</a:t>
            </a:r>
            <a:endParaRPr lang="en-GB" dirty="0" smtClean="0"/>
          </a:p>
          <a:p>
            <a:pPr lvl="2"/>
            <a:r>
              <a:rPr lang="en-GB" dirty="0" err="1" smtClean="0"/>
              <a:t>WebSocket</a:t>
            </a:r>
            <a:r>
              <a:rPr lang="en-GB" dirty="0" smtClean="0"/>
              <a:t>, Play</a:t>
            </a:r>
            <a:endParaRPr lang="en-GB" dirty="0" smtClean="0"/>
          </a:p>
          <a:p>
            <a:pPr lvl="1"/>
            <a:r>
              <a:rPr lang="en-GB" dirty="0" err="1" smtClean="0"/>
              <a:t>Aktorsystem</a:t>
            </a:r>
            <a:endParaRPr lang="en-GB" dirty="0" smtClean="0"/>
          </a:p>
          <a:p>
            <a:pPr lvl="1"/>
            <a:r>
              <a:rPr lang="en-GB" dirty="0" smtClean="0"/>
              <a:t>DB-Schema &amp; Java </a:t>
            </a:r>
            <a:r>
              <a:rPr lang="en-GB" dirty="0" err="1" smtClean="0"/>
              <a:t>Datenstruktur</a:t>
            </a:r>
            <a:endParaRPr lang="en-GB" dirty="0" smtClean="0"/>
          </a:p>
          <a:p>
            <a:r>
              <a:rPr lang="en-GB" dirty="0" smtClean="0"/>
              <a:t>UI</a:t>
            </a:r>
          </a:p>
          <a:p>
            <a:pPr lvl="1"/>
            <a:r>
              <a:rPr lang="en-GB" dirty="0" err="1" smtClean="0"/>
              <a:t>Allgemein</a:t>
            </a:r>
            <a:endParaRPr lang="en-GB" dirty="0" smtClean="0"/>
          </a:p>
          <a:p>
            <a:pPr lvl="1"/>
            <a:r>
              <a:rPr lang="en-GB" dirty="0" smtClean="0"/>
              <a:t>Graph</a:t>
            </a:r>
          </a:p>
          <a:p>
            <a:r>
              <a:rPr lang="en-GB" dirty="0" smtClean="0"/>
              <a:t>Reflexion/</a:t>
            </a:r>
            <a:r>
              <a:rPr lang="en-GB" dirty="0" err="1" smtClean="0"/>
              <a:t>Bewertung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Load Generator Akka/Play &amp; MongoDB</vt:lpstr>
      <vt:lpstr>Inhaltsverzeichnis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Patrick Robinson</cp:lastModifiedBy>
  <cp:revision>96</cp:revision>
  <dcterms:created xsi:type="dcterms:W3CDTF">2015-04-11T13:11:51Z</dcterms:created>
  <dcterms:modified xsi:type="dcterms:W3CDTF">2015-06-11T12:40:29Z</dcterms:modified>
</cp:coreProperties>
</file>