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arch princeps" initials="ap" lastIdx="6" clrIdx="0">
    <p:extLst>
      <p:ext uri="{19B8F6BF-5375-455C-9EA6-DF929625EA0E}">
        <p15:presenceInfo xmlns:p15="http://schemas.microsoft.com/office/powerpoint/2012/main" userId="autarch prince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SPDY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</a:t>
            </a:r>
            <a:r>
              <a:rPr lang="de-DE" dirty="0" smtClean="0"/>
              <a:t>Robinson</a:t>
            </a:r>
          </a:p>
          <a:p>
            <a:r>
              <a:rPr lang="de-DE" dirty="0" smtClean="0"/>
              <a:t>Alex </a:t>
            </a:r>
            <a:r>
              <a:rPr lang="de-DE" dirty="0" err="1" smtClean="0"/>
              <a:t>Laitenberger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8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Was </a:t>
            </a:r>
            <a:r>
              <a:rPr lang="en-GB" dirty="0" err="1" smtClean="0"/>
              <a:t>ist</a:t>
            </a:r>
            <a:r>
              <a:rPr lang="en-GB" dirty="0" smtClean="0"/>
              <a:t> SPDY?</a:t>
            </a:r>
          </a:p>
          <a:p>
            <a:r>
              <a:rPr lang="en-GB" dirty="0" smtClean="0"/>
              <a:t>Geschichte HTTP</a:t>
            </a:r>
          </a:p>
          <a:p>
            <a:pPr lvl="1"/>
            <a:r>
              <a:rPr lang="en-GB" dirty="0" err="1" smtClean="0"/>
              <a:t>Probleme</a:t>
            </a:r>
            <a:endParaRPr lang="en-GB" dirty="0"/>
          </a:p>
          <a:p>
            <a:r>
              <a:rPr lang="en-GB" dirty="0" err="1" smtClean="0"/>
              <a:t>Zentrale</a:t>
            </a:r>
            <a:r>
              <a:rPr lang="en-GB" dirty="0" smtClean="0"/>
              <a:t> </a:t>
            </a:r>
            <a:r>
              <a:rPr lang="en-GB" dirty="0" err="1" smtClean="0"/>
              <a:t>Verbesserungen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SPDY</a:t>
            </a:r>
          </a:p>
          <a:p>
            <a:r>
              <a:rPr lang="en-GB" dirty="0" smtClean="0"/>
              <a:t>Security</a:t>
            </a:r>
          </a:p>
          <a:p>
            <a:r>
              <a:rPr lang="en-GB" dirty="0" smtClean="0"/>
              <a:t>Migration &amp; Status </a:t>
            </a:r>
            <a:r>
              <a:rPr lang="en-GB" smtClean="0"/>
              <a:t>SPDY Support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7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SPDYing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Web, Bryce Thomas, Raja </a:t>
            </a:r>
            <a:r>
              <a:rPr lang="de-DE" dirty="0" err="1" smtClean="0"/>
              <a:t>Jurdak</a:t>
            </a:r>
            <a:r>
              <a:rPr lang="de-DE" dirty="0"/>
              <a:t> </a:t>
            </a:r>
            <a:r>
              <a:rPr lang="de-DE" dirty="0" smtClean="0"/>
              <a:t>&amp; Ian Atkinson, Communications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ACM, Volume 55 </a:t>
            </a:r>
            <a:r>
              <a:rPr lang="de-DE" dirty="0" err="1" smtClean="0"/>
              <a:t>Issue</a:t>
            </a:r>
            <a:r>
              <a:rPr lang="de-DE" dirty="0" smtClean="0"/>
              <a:t> 12, Dezember 2012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2960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50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Parallax</vt:lpstr>
      <vt:lpstr>SPDY</vt:lpstr>
      <vt:lpstr>Inhaltsverzeichnis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Robinson;Alex Laitenberger</dc:creator>
  <cp:lastModifiedBy>autarch princeps</cp:lastModifiedBy>
  <cp:revision>57</cp:revision>
  <dcterms:created xsi:type="dcterms:W3CDTF">2015-04-11T13:11:51Z</dcterms:created>
  <dcterms:modified xsi:type="dcterms:W3CDTF">2015-05-14T10:15:25Z</dcterms:modified>
</cp:coreProperties>
</file>