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Development Projects – B.Sc. 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Name: Ranjithmanikandan S</a:t>
            </a:r>
          </a:p>
          <a:p>
            <a:r>
              <a:t>College: Sasurie College of Arts and Science</a:t>
            </a:r>
          </a:p>
          <a:p>
            <a:r>
              <a:t>Course &amp; Year: B.Sc. Information Technology, 2nd Year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2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Admin → Add Event → Store in DB</a:t>
            </a:r>
          </a:p>
          <a:p>
            <a:pPr/>
            <a:r>
              <a:t>Student Registers → Confirmation</a:t>
            </a:r>
          </a:p>
          <a:p>
            <a:pPr/>
            <a:r>
              <a:t>Admin 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Enhances student visibility</a:t>
            </a:r>
          </a:p>
          <a:p>
            <a:pPr/>
            <a:r>
              <a:t>Improves college event coordination</a:t>
            </a:r>
          </a:p>
          <a:p>
            <a:pPr/>
            <a:r>
              <a:t>Real-world industry application</a:t>
            </a:r>
          </a:p>
          <a:p>
            <a:pPr/>
            <a:r>
              <a:t>Hands-on web development practice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Both projects useful for colleges &amp; students</a:t>
            </a:r>
          </a:p>
          <a:p>
            <a:pPr/>
            <a:r>
              <a:t>Implements CRUD, authentication, DB integration</a:t>
            </a:r>
          </a:p>
          <a:p>
            <a:pPr/>
            <a:r>
              <a:t>Scope for future enhancements (Cloud, Mobile integration)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Importance of web development in IT</a:t>
            </a:r>
          </a:p>
          <a:p>
            <a:pPr/>
            <a:r>
              <a:t>Need for student-based web applications</a:t>
            </a:r>
          </a:p>
          <a:p>
            <a:pPr/>
            <a:r>
              <a:t>Overview of selected 2 projects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1: Student Digital Portfolio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Objective: Online platform for students to showcase skills, projects, achievements</a:t>
            </a:r>
          </a:p>
          <a:p>
            <a:pPr/>
            <a:r>
              <a:t>Users: Students, Admins, Recruiters/Viewers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Student login &amp; registration</a:t>
            </a:r>
          </a:p>
          <a:p>
            <a:pPr/>
            <a:r>
              <a:t>Upload resume, projects, certificates</a:t>
            </a:r>
          </a:p>
          <a:p>
            <a:pPr/>
            <a:r>
              <a:t>Portfolio auto-generated with unique link</a:t>
            </a:r>
          </a:p>
          <a:p>
            <a:pPr/>
            <a:r>
              <a:t>Admin verification of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Frontend: HTML, CSS, JavaScript / React</a:t>
            </a:r>
          </a:p>
          <a:p>
            <a:pPr/>
            <a:r>
              <a:t>Backend: PHP / Node.js / Django</a:t>
            </a:r>
          </a:p>
          <a:p>
            <a:pPr/>
            <a:r>
              <a:t>Database: MySQL / MongoDB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Student → Register/Login</a:t>
            </a:r>
          </a:p>
          <a:p>
            <a:pPr/>
            <a:r>
              <a:t>Upload details → Database</a:t>
            </a:r>
          </a:p>
          <a:p>
            <a:pPr/>
            <a:r>
              <a:t>Viewer Access → Portfolio Display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2: College Event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Objective: Simplify event registrations and management in colleges</a:t>
            </a:r>
          </a:p>
          <a:p>
            <a:pPr/>
            <a:r>
              <a:t>Users: Admin (Organizers), Students (Participants)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2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Admin: Create events, update schedules, view participants</a:t>
            </a:r>
          </a:p>
          <a:p>
            <a:pPr/>
            <a:r>
              <a:t>Student: Browse events, register, get confirmation</a:t>
            </a:r>
          </a:p>
          <a:p>
            <a:pPr/>
            <a:r>
              <a:t>Notifications/Announcements 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2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Frontend: HTML, CSS, Bootstrap / React</a:t>
            </a:r>
          </a:p>
          <a:p>
            <a:pPr/>
            <a:r>
              <a:t>Backend: PHP / Node.js / Django</a:t>
            </a:r>
          </a:p>
          <a:p>
            <a:pPr/>
            <a:r>
              <a:t>Database: MySQL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