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3" r:id="rId1"/>
  </p:sldMasterIdLst>
  <p:notesMasterIdLst>
    <p:notesMasterId r:id="rId57"/>
  </p:notesMasterIdLst>
  <p:sldIdLst>
    <p:sldId id="256" r:id="rId2"/>
    <p:sldId id="303" r:id="rId3"/>
    <p:sldId id="305" r:id="rId4"/>
    <p:sldId id="259" r:id="rId5"/>
    <p:sldId id="260" r:id="rId6"/>
    <p:sldId id="317" r:id="rId7"/>
    <p:sldId id="301" r:id="rId8"/>
    <p:sldId id="316" r:id="rId9"/>
    <p:sldId id="265" r:id="rId10"/>
    <p:sldId id="264" r:id="rId11"/>
    <p:sldId id="266" r:id="rId12"/>
    <p:sldId id="314" r:id="rId13"/>
    <p:sldId id="268" r:id="rId14"/>
    <p:sldId id="269" r:id="rId15"/>
    <p:sldId id="271" r:id="rId16"/>
    <p:sldId id="267" r:id="rId17"/>
    <p:sldId id="319" r:id="rId18"/>
    <p:sldId id="273" r:id="rId19"/>
    <p:sldId id="337" r:id="rId20"/>
    <p:sldId id="343" r:id="rId21"/>
    <p:sldId id="272" r:id="rId22"/>
    <p:sldId id="274" r:id="rId23"/>
    <p:sldId id="275" r:id="rId24"/>
    <p:sldId id="328" r:id="rId25"/>
    <p:sldId id="329" r:id="rId26"/>
    <p:sldId id="277" r:id="rId27"/>
    <p:sldId id="332" r:id="rId28"/>
    <p:sldId id="333" r:id="rId29"/>
    <p:sldId id="334" r:id="rId30"/>
    <p:sldId id="335" r:id="rId31"/>
    <p:sldId id="336" r:id="rId32"/>
    <p:sldId id="282" r:id="rId33"/>
    <p:sldId id="281" r:id="rId34"/>
    <p:sldId id="285" r:id="rId35"/>
    <p:sldId id="286" r:id="rId36"/>
    <p:sldId id="321" r:id="rId37"/>
    <p:sldId id="338" r:id="rId38"/>
    <p:sldId id="339" r:id="rId39"/>
    <p:sldId id="342" r:id="rId40"/>
    <p:sldId id="323" r:id="rId41"/>
    <p:sldId id="330" r:id="rId42"/>
    <p:sldId id="287" r:id="rId43"/>
    <p:sldId id="283" r:id="rId44"/>
    <p:sldId id="288" r:id="rId45"/>
    <p:sldId id="291" r:id="rId46"/>
    <p:sldId id="289" r:id="rId47"/>
    <p:sldId id="344" r:id="rId48"/>
    <p:sldId id="292" r:id="rId49"/>
    <p:sldId id="294" r:id="rId50"/>
    <p:sldId id="315" r:id="rId51"/>
    <p:sldId id="297" r:id="rId52"/>
    <p:sldId id="298" r:id="rId53"/>
    <p:sldId id="299" r:id="rId54"/>
    <p:sldId id="293" r:id="rId55"/>
    <p:sldId id="30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3CF"/>
    <a:srgbClr val="EBF1E9"/>
    <a:srgbClr val="53D2FF"/>
    <a:srgbClr val="E6F2DE"/>
    <a:srgbClr val="F2F8EE"/>
    <a:srgbClr val="FC9914"/>
    <a:srgbClr val="FF9B09"/>
    <a:srgbClr val="841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83422" autoAdjust="0"/>
  </p:normalViewPr>
  <p:slideViewPr>
    <p:cSldViewPr snapToGrid="0">
      <p:cViewPr varScale="1">
        <p:scale>
          <a:sx n="73" d="100"/>
          <a:sy n="73" d="100"/>
        </p:scale>
        <p:origin x="121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>
        <a:solidFill>
          <a:schemeClr val="accent1"/>
        </a:solidFill>
      </dgm:spPr>
      <dgm:t>
        <a:bodyPr/>
        <a:lstStyle/>
        <a:p>
          <a:pPr algn="l"/>
          <a:r>
            <a:rPr lang="en-US" sz="2400" b="1" dirty="0" smtClean="0">
              <a:solidFill>
                <a:schemeClr val="bg1"/>
              </a:solidFill>
              <a:latin typeface="Futura Lt BT" panose="020B0402020204020303"/>
            </a:rPr>
            <a:t>1. Project overview</a:t>
          </a:r>
          <a:endParaRPr lang="en-US" sz="2400" b="1" dirty="0">
            <a:solidFill>
              <a:schemeClr val="bg1"/>
            </a:solidFill>
            <a:latin typeface="Futura Lt BT" panose="020B0402020204020303"/>
          </a:endParaRP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E9D3E571-1BE7-4A2F-AE08-6CCCEBDECD37}">
      <dgm:prSet phldrT="[Text]" custT="1"/>
      <dgm:spPr>
        <a:solidFill>
          <a:schemeClr val="accent1"/>
        </a:solidFill>
      </dgm:spPr>
      <dgm:t>
        <a:bodyPr/>
        <a:lstStyle/>
        <a:p>
          <a:pPr algn="l"/>
          <a:r>
            <a:rPr lang="en-US" sz="2400" b="1" smtClean="0">
              <a:solidFill>
                <a:schemeClr val="bg1"/>
              </a:solidFill>
              <a:latin typeface="Futura Lt BT" panose="020B0402020204020303"/>
            </a:rPr>
            <a:t>3. Software specification</a:t>
          </a:r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C0FD1653-F812-4568-A932-237B607CBACD}">
      <dgm:prSet phldrT="[Text]" custT="1"/>
      <dgm:spPr>
        <a:solidFill>
          <a:schemeClr val="accent1"/>
        </a:solidFill>
      </dgm:spPr>
      <dgm:t>
        <a:bodyPr/>
        <a:lstStyle/>
        <a:p>
          <a:pPr algn="l"/>
          <a:r>
            <a:rPr lang="en-US" sz="2400" b="1" smtClean="0">
              <a:solidFill>
                <a:schemeClr val="bg1"/>
              </a:solidFill>
              <a:latin typeface="Futura Lt BT" panose="020B0402020204020303"/>
            </a:rPr>
            <a:t>4. Software design</a:t>
          </a:r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F99ACCF1-E549-4387-B05B-44BF27A41800}" type="parTrans" cxnId="{36837ADD-7559-4A82-9D07-22CDE35284FF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A6957255-EB39-46CB-A6C5-892DC628E226}" type="sibTrans" cxnId="{36837ADD-7559-4A82-9D07-22CDE35284FF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62E18E4B-4028-47F9-B91F-F7B06D8DFE4B}">
      <dgm:prSet phldrT="[Text]" custT="1"/>
      <dgm:spPr>
        <a:solidFill>
          <a:schemeClr val="accent1"/>
        </a:solidFill>
      </dgm:spPr>
      <dgm:t>
        <a:bodyPr/>
        <a:lstStyle/>
        <a:p>
          <a:pPr algn="l"/>
          <a:r>
            <a:rPr lang="en-US" sz="2400" b="1" smtClean="0">
              <a:solidFill>
                <a:schemeClr val="bg1"/>
              </a:solidFill>
              <a:latin typeface="Futura Lt BT" panose="020B0402020204020303"/>
            </a:rPr>
            <a:t>6. Project result</a:t>
          </a:r>
        </a:p>
      </dgm:t>
    </dgm:pt>
    <dgm:pt modelId="{11B1CDC6-A500-452E-9F09-528F80C78233}" type="parTrans" cxnId="{15DEB33C-9D75-4C0C-85E1-D8E5B27415CD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CA13D029-4932-42C4-A76D-B066C206BAA4}" type="sibTrans" cxnId="{15DEB33C-9D75-4C0C-85E1-D8E5B27415CD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3EAC73A0-5C64-4646-BE48-41EC372DB358}">
      <dgm:prSet phldrT="[Text]" custT="1"/>
      <dgm:spPr>
        <a:solidFill>
          <a:schemeClr val="accent1"/>
        </a:solidFill>
      </dgm:spPr>
      <dgm:t>
        <a:bodyPr/>
        <a:lstStyle/>
        <a:p>
          <a:pPr algn="l"/>
          <a:r>
            <a:rPr lang="en-US" sz="2400" b="1" smtClean="0">
              <a:solidFill>
                <a:schemeClr val="bg1"/>
              </a:solidFill>
              <a:latin typeface="Futura Lt BT" panose="020B0402020204020303"/>
            </a:rPr>
            <a:t>7. Demo</a:t>
          </a:r>
        </a:p>
      </dgm:t>
    </dgm:pt>
    <dgm:pt modelId="{C3B88D75-EDC1-4063-919B-83E82A12771F}" type="parTrans" cxnId="{2DC0DFC2-6E48-4867-8116-B927155ABAA7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144975A2-704C-4F3F-97B1-F35C0F355842}" type="sibTrans" cxnId="{2DC0DFC2-6E48-4867-8116-B927155ABAA7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6AE20940-4FEC-4C8D-A82B-594BEF8E7A34}">
      <dgm:prSet phldrT="[Text]" custT="1"/>
      <dgm:spPr>
        <a:solidFill>
          <a:schemeClr val="accent1"/>
        </a:solidFill>
      </dgm:spPr>
      <dgm:t>
        <a:bodyPr/>
        <a:lstStyle/>
        <a:p>
          <a:pPr algn="l"/>
          <a:r>
            <a:rPr lang="en-US" sz="2400" b="1" smtClean="0">
              <a:solidFill>
                <a:schemeClr val="bg1"/>
              </a:solidFill>
              <a:latin typeface="Futura Lt BT" panose="020B0402020204020303"/>
            </a:rPr>
            <a:t>2. Project management</a:t>
          </a:r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D3588C97-F1D9-4E0D-AB5B-C28249A7671C}" type="parTrans" cxnId="{7066938A-603D-4FBF-AA8A-34D906692BB7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</a:endParaRPr>
        </a:p>
      </dgm:t>
    </dgm:pt>
    <dgm:pt modelId="{8F070755-EDFB-4054-A7AE-FEB94887E5D2}" type="sibTrans" cxnId="{7066938A-603D-4FBF-AA8A-34D906692BB7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</a:endParaRPr>
        </a:p>
      </dgm:t>
    </dgm:pt>
    <dgm:pt modelId="{FC396770-AA99-4F2F-9BF0-C86441BA84CD}">
      <dgm:prSet phldrT="[Text]" custT="1"/>
      <dgm:spPr>
        <a:solidFill>
          <a:schemeClr val="accent1"/>
        </a:solidFill>
      </dgm:spPr>
      <dgm:t>
        <a:bodyPr/>
        <a:lstStyle/>
        <a:p>
          <a:pPr algn="l"/>
          <a:r>
            <a:rPr lang="en-US" sz="2400" b="1" dirty="0" smtClean="0">
              <a:solidFill>
                <a:schemeClr val="bg1"/>
              </a:solidFill>
              <a:latin typeface="Futura Lt BT" panose="020B0402020204020303"/>
            </a:rPr>
            <a:t>5. Testing</a:t>
          </a:r>
          <a:endParaRPr lang="en-US" sz="2400" b="1" dirty="0">
            <a:solidFill>
              <a:schemeClr val="bg1"/>
            </a:solidFill>
            <a:latin typeface="Futura Lt BT" panose="020B0402020204020303"/>
          </a:endParaRPr>
        </a:p>
      </dgm:t>
    </dgm:pt>
    <dgm:pt modelId="{B76E8B88-97C9-48C3-B208-77288FB196BC}" type="parTrans" cxnId="{E91DE16C-B38F-4A75-AA29-921C6CB84268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</a:endParaRPr>
        </a:p>
      </dgm:t>
    </dgm:pt>
    <dgm:pt modelId="{A343CBB9-EAD2-43F7-89DF-A6D2BE3A7B35}" type="sibTrans" cxnId="{E91DE16C-B38F-4A75-AA29-921C6CB84268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</a:endParaRPr>
        </a:p>
      </dgm:t>
    </dgm:pt>
    <dgm:pt modelId="{C52818FD-674E-48B9-B6D5-6FF92C46EFA3}" type="pres">
      <dgm:prSet presAssocID="{875B33A0-A1F0-4021-B902-B1151324D7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DA827-F41A-4689-AF0E-B710A3E077EE}" type="pres">
      <dgm:prSet presAssocID="{0E126377-C8F3-493F-8B78-F682696D26D5}" presName="parentLin" presStyleCnt="0"/>
      <dgm:spPr/>
    </dgm:pt>
    <dgm:pt modelId="{F434C033-6D3F-47FE-8434-7F0E2F200FF8}" type="pres">
      <dgm:prSet presAssocID="{0E126377-C8F3-493F-8B78-F682696D26D5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CAD412B4-1DC5-4F58-B3F6-4455BEBFA3C1}" type="pres">
      <dgm:prSet presAssocID="{0E126377-C8F3-493F-8B78-F682696D26D5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AACB6-212E-454F-9364-D16144F6B73C}" type="pres">
      <dgm:prSet presAssocID="{0E126377-C8F3-493F-8B78-F682696D26D5}" presName="negativeSpace" presStyleCnt="0"/>
      <dgm:spPr/>
    </dgm:pt>
    <dgm:pt modelId="{A87D9F46-C7E1-4979-9F0F-4672D7838D81}" type="pres">
      <dgm:prSet presAssocID="{0E126377-C8F3-493F-8B78-F682696D26D5}" presName="childText" presStyleLbl="conFgAcc1" presStyleIdx="0" presStyleCnt="7" custLinFactNeighborX="1741">
        <dgm:presLayoutVars>
          <dgm:bulletEnabled val="1"/>
        </dgm:presLayoutVars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7C35BE8-DBDE-4BC6-B9CE-C9733409B04D}" type="pres">
      <dgm:prSet presAssocID="{FFBE37CC-CD81-4530-9BF6-9790016F8C85}" presName="spaceBetweenRectangles" presStyleCnt="0"/>
      <dgm:spPr/>
    </dgm:pt>
    <dgm:pt modelId="{04687860-2386-422F-A2E6-1AAA6DD66702}" type="pres">
      <dgm:prSet presAssocID="{6AE20940-4FEC-4C8D-A82B-594BEF8E7A34}" presName="parentLin" presStyleCnt="0"/>
      <dgm:spPr/>
    </dgm:pt>
    <dgm:pt modelId="{66EC51D9-72FE-4B24-89E8-8829213DFF68}" type="pres">
      <dgm:prSet presAssocID="{6AE20940-4FEC-4C8D-A82B-594BEF8E7A34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A3FBA22-AFA7-4CE8-8C39-4392ACFB3A5A}" type="pres">
      <dgm:prSet presAssocID="{6AE20940-4FEC-4C8D-A82B-594BEF8E7A34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E4361-7BD4-43EF-A9E3-7FA9C357FD5F}" type="pres">
      <dgm:prSet presAssocID="{6AE20940-4FEC-4C8D-A82B-594BEF8E7A34}" presName="negativeSpace" presStyleCnt="0"/>
      <dgm:spPr/>
    </dgm:pt>
    <dgm:pt modelId="{32B90148-336E-472A-838B-71B72313FB6A}" type="pres">
      <dgm:prSet presAssocID="{6AE20940-4FEC-4C8D-A82B-594BEF8E7A34}" presName="childText" presStyleLbl="conFgAcc1" presStyleIdx="1" presStyleCnt="7">
        <dgm:presLayoutVars>
          <dgm:bulletEnabled val="1"/>
        </dgm:presLayoutVars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BDEE865-F5E4-4C0F-ACE0-239D03D2848C}" type="pres">
      <dgm:prSet presAssocID="{8F070755-EDFB-4054-A7AE-FEB94887E5D2}" presName="spaceBetweenRectangles" presStyleCnt="0"/>
      <dgm:spPr/>
    </dgm:pt>
    <dgm:pt modelId="{8728849E-D02C-4064-9A31-4964A18EE541}" type="pres">
      <dgm:prSet presAssocID="{E9D3E571-1BE7-4A2F-AE08-6CCCEBDECD37}" presName="parentLin" presStyleCnt="0"/>
      <dgm:spPr/>
    </dgm:pt>
    <dgm:pt modelId="{625CF53A-574D-46EC-9DA0-5A60BE85812E}" type="pres">
      <dgm:prSet presAssocID="{E9D3E571-1BE7-4A2F-AE08-6CCCEBDECD37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6EAB192-3F38-49F4-83FE-F07C169B72C4}" type="pres">
      <dgm:prSet presAssocID="{E9D3E571-1BE7-4A2F-AE08-6CCCEBDECD3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8FF69-E1E2-4326-B7C0-F94B0C69779F}" type="pres">
      <dgm:prSet presAssocID="{E9D3E571-1BE7-4A2F-AE08-6CCCEBDECD37}" presName="negativeSpace" presStyleCnt="0"/>
      <dgm:spPr/>
    </dgm:pt>
    <dgm:pt modelId="{A40B6E8B-E577-4378-AD0C-A6F55C234EF3}" type="pres">
      <dgm:prSet presAssocID="{E9D3E571-1BE7-4A2F-AE08-6CCCEBDECD37}" presName="childText" presStyleLbl="conFgAcc1" presStyleIdx="2" presStyleCnt="7">
        <dgm:presLayoutVars>
          <dgm:bulletEnabled val="1"/>
        </dgm:presLayoutVars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0DEB72F5-7B87-4557-92EE-FA95A5466801}" type="pres">
      <dgm:prSet presAssocID="{B2D7036D-968F-4BE8-B450-ED5AF7E82A3A}" presName="spaceBetweenRectangles" presStyleCnt="0"/>
      <dgm:spPr/>
    </dgm:pt>
    <dgm:pt modelId="{57C9FA5B-A40D-42E6-B3C0-37DF628C2763}" type="pres">
      <dgm:prSet presAssocID="{C0FD1653-F812-4568-A932-237B607CBACD}" presName="parentLin" presStyleCnt="0"/>
      <dgm:spPr/>
    </dgm:pt>
    <dgm:pt modelId="{4D47E6AF-36C4-4757-B637-8C80FE3EEFD2}" type="pres">
      <dgm:prSet presAssocID="{C0FD1653-F812-4568-A932-237B607CBACD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DB1B5AB4-16C2-43E6-929B-0B8447F7186E}" type="pres">
      <dgm:prSet presAssocID="{C0FD1653-F812-4568-A932-237B607CBAC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EC645-F34C-4642-B607-5BCA728AD91B}" type="pres">
      <dgm:prSet presAssocID="{C0FD1653-F812-4568-A932-237B607CBACD}" presName="negativeSpace" presStyleCnt="0"/>
      <dgm:spPr/>
    </dgm:pt>
    <dgm:pt modelId="{2336F4F6-7ECD-4408-A630-E3FF5E9E1D4F}" type="pres">
      <dgm:prSet presAssocID="{C0FD1653-F812-4568-A932-237B607CBACD}" presName="childText" presStyleLbl="conFgAcc1" presStyleIdx="3" presStyleCnt="7" custLinFactNeighborX="189" custLinFactNeighborY="3">
        <dgm:presLayoutVars>
          <dgm:bulletEnabled val="1"/>
        </dgm:presLayoutVars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2370ECAF-C197-4CD0-9AE6-8D3ADFBDF58F}" type="pres">
      <dgm:prSet presAssocID="{A6957255-EB39-46CB-A6C5-892DC628E226}" presName="spaceBetweenRectangles" presStyleCnt="0"/>
      <dgm:spPr/>
    </dgm:pt>
    <dgm:pt modelId="{CEED6ED7-CE0A-4C33-8D94-B2FDBCCA9BE8}" type="pres">
      <dgm:prSet presAssocID="{FC396770-AA99-4F2F-9BF0-C86441BA84CD}" presName="parentLin" presStyleCnt="0"/>
      <dgm:spPr/>
    </dgm:pt>
    <dgm:pt modelId="{7E454B69-F5D2-4BA2-9267-4D606F5BCF4A}" type="pres">
      <dgm:prSet presAssocID="{FC396770-AA99-4F2F-9BF0-C86441BA84CD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6C3EDC28-A08E-4630-B52B-6FC152228655}" type="pres">
      <dgm:prSet presAssocID="{FC396770-AA99-4F2F-9BF0-C86441BA84C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1DE80-9E2E-4B27-8A70-AE4C8E2A202C}" type="pres">
      <dgm:prSet presAssocID="{FC396770-AA99-4F2F-9BF0-C86441BA84CD}" presName="negativeSpace" presStyleCnt="0"/>
      <dgm:spPr/>
    </dgm:pt>
    <dgm:pt modelId="{28B48C67-9F27-498B-9F94-ECE1B7860C00}" type="pres">
      <dgm:prSet presAssocID="{FC396770-AA99-4F2F-9BF0-C86441BA84CD}" presName="childText" presStyleLbl="conFgAcc1" presStyleIdx="4" presStyleCnt="7">
        <dgm:presLayoutVars>
          <dgm:bulletEnabled val="1"/>
        </dgm:presLayoutVars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D894F42B-654D-4552-9D7A-DAE623D8F239}" type="pres">
      <dgm:prSet presAssocID="{A343CBB9-EAD2-43F7-89DF-A6D2BE3A7B35}" presName="spaceBetweenRectangles" presStyleCnt="0"/>
      <dgm:spPr/>
    </dgm:pt>
    <dgm:pt modelId="{59356F0F-0AD9-450F-BA0D-779B07C85A75}" type="pres">
      <dgm:prSet presAssocID="{62E18E4B-4028-47F9-B91F-F7B06D8DFE4B}" presName="parentLin" presStyleCnt="0"/>
      <dgm:spPr/>
    </dgm:pt>
    <dgm:pt modelId="{B98A0FE5-CE77-4A6D-A474-0B086E0AF703}" type="pres">
      <dgm:prSet presAssocID="{62E18E4B-4028-47F9-B91F-F7B06D8DFE4B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7501B499-90A2-4748-98DB-A9A58F9F24E6}" type="pres">
      <dgm:prSet presAssocID="{62E18E4B-4028-47F9-B91F-F7B06D8DFE4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55C91-C9FD-4D23-9172-F3DD9E60B67C}" type="pres">
      <dgm:prSet presAssocID="{62E18E4B-4028-47F9-B91F-F7B06D8DFE4B}" presName="negativeSpace" presStyleCnt="0"/>
      <dgm:spPr/>
    </dgm:pt>
    <dgm:pt modelId="{F7DE028F-E3CA-48B1-B488-E94119799E28}" type="pres">
      <dgm:prSet presAssocID="{62E18E4B-4028-47F9-B91F-F7B06D8DFE4B}" presName="childText" presStyleLbl="conFgAcc1" presStyleIdx="5" presStyleCnt="7">
        <dgm:presLayoutVars>
          <dgm:bulletEnabled val="1"/>
        </dgm:presLayoutVars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C7A1ABC4-179A-41C5-ACDD-E0B5A2D5D624}" type="pres">
      <dgm:prSet presAssocID="{CA13D029-4932-42C4-A76D-B066C206BAA4}" presName="spaceBetweenRectangles" presStyleCnt="0"/>
      <dgm:spPr/>
    </dgm:pt>
    <dgm:pt modelId="{D20FA5EF-5CC1-4922-A872-857EA4AB2BD1}" type="pres">
      <dgm:prSet presAssocID="{3EAC73A0-5C64-4646-BE48-41EC372DB358}" presName="parentLin" presStyleCnt="0"/>
      <dgm:spPr/>
    </dgm:pt>
    <dgm:pt modelId="{80283025-E6D7-4226-AE48-DBF308D5CD0A}" type="pres">
      <dgm:prSet presAssocID="{3EAC73A0-5C64-4646-BE48-41EC372DB358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81BBE435-4A48-4937-BF70-642C8979D713}" type="pres">
      <dgm:prSet presAssocID="{3EAC73A0-5C64-4646-BE48-41EC372DB35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0C1B8-724B-4404-9E31-0D5052C66EDA}" type="pres">
      <dgm:prSet presAssocID="{3EAC73A0-5C64-4646-BE48-41EC372DB358}" presName="negativeSpace" presStyleCnt="0"/>
      <dgm:spPr/>
    </dgm:pt>
    <dgm:pt modelId="{AD09611D-DC17-438B-A6D9-5C92D254FD17}" type="pres">
      <dgm:prSet presAssocID="{3EAC73A0-5C64-4646-BE48-41EC372DB358}" presName="childText" presStyleLbl="conFgAcc1" presStyleIdx="6" presStyleCnt="7">
        <dgm:presLayoutVars>
          <dgm:bulletEnabled val="1"/>
        </dgm:presLayoutVars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AED6DACC-E1E1-4043-9F83-D2E658185B83}" type="presOf" srcId="{C0FD1653-F812-4568-A932-237B607CBACD}" destId="{DB1B5AB4-16C2-43E6-929B-0B8447F7186E}" srcOrd="1" destOrd="0" presId="urn:microsoft.com/office/officeart/2005/8/layout/list1"/>
    <dgm:cxn modelId="{568568E7-9643-46EF-BD3C-05837DBC8721}" type="presOf" srcId="{FC396770-AA99-4F2F-9BF0-C86441BA84CD}" destId="{7E454B69-F5D2-4BA2-9267-4D606F5BCF4A}" srcOrd="0" destOrd="0" presId="urn:microsoft.com/office/officeart/2005/8/layout/list1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F18D3204-6EA5-4DE8-A48D-FDAB3D5D3833}" type="presOf" srcId="{E9D3E571-1BE7-4A2F-AE08-6CCCEBDECD37}" destId="{46EAB192-3F38-49F4-83FE-F07C169B72C4}" srcOrd="1" destOrd="0" presId="urn:microsoft.com/office/officeart/2005/8/layout/list1"/>
    <dgm:cxn modelId="{3CCC19B1-3467-41CF-AB86-04B4CDF53995}" type="presOf" srcId="{3EAC73A0-5C64-4646-BE48-41EC372DB358}" destId="{80283025-E6D7-4226-AE48-DBF308D5CD0A}" srcOrd="0" destOrd="0" presId="urn:microsoft.com/office/officeart/2005/8/layout/list1"/>
    <dgm:cxn modelId="{27C01C63-D69D-4B8C-8A9A-B26457BC0E88}" type="presOf" srcId="{6AE20940-4FEC-4C8D-A82B-594BEF8E7A34}" destId="{66EC51D9-72FE-4B24-89E8-8829213DFF68}" srcOrd="0" destOrd="0" presId="urn:microsoft.com/office/officeart/2005/8/layout/list1"/>
    <dgm:cxn modelId="{E91DE16C-B38F-4A75-AA29-921C6CB84268}" srcId="{875B33A0-A1F0-4021-B902-B1151324D764}" destId="{FC396770-AA99-4F2F-9BF0-C86441BA84CD}" srcOrd="4" destOrd="0" parTransId="{B76E8B88-97C9-48C3-B208-77288FB196BC}" sibTransId="{A343CBB9-EAD2-43F7-89DF-A6D2BE3A7B35}"/>
    <dgm:cxn modelId="{F05E3EC7-3257-4DF1-89B5-F61F1AA03573}" type="presOf" srcId="{0E126377-C8F3-493F-8B78-F682696D26D5}" destId="{CAD412B4-1DC5-4F58-B3F6-4455BEBFA3C1}" srcOrd="1" destOrd="0" presId="urn:microsoft.com/office/officeart/2005/8/layout/list1"/>
    <dgm:cxn modelId="{2E0A33B2-650D-4007-A2BA-CF14DBEDCBD1}" type="presOf" srcId="{E9D3E571-1BE7-4A2F-AE08-6CCCEBDECD37}" destId="{625CF53A-574D-46EC-9DA0-5A60BE85812E}" srcOrd="0" destOrd="0" presId="urn:microsoft.com/office/officeart/2005/8/layout/list1"/>
    <dgm:cxn modelId="{4D03F6AF-73B8-4353-995B-8E166C542E7A}" srcId="{875B33A0-A1F0-4021-B902-B1151324D764}" destId="{E9D3E571-1BE7-4A2F-AE08-6CCCEBDECD37}" srcOrd="2" destOrd="0" parTransId="{A1199E76-80FA-4CBF-AB1A-BD3F449AD264}" sibTransId="{B2D7036D-968F-4BE8-B450-ED5AF7E82A3A}"/>
    <dgm:cxn modelId="{47D4C24A-75FD-4EE7-BDCC-4E019FFCA0E1}" type="presOf" srcId="{62E18E4B-4028-47F9-B91F-F7B06D8DFE4B}" destId="{7501B499-90A2-4748-98DB-A9A58F9F24E6}" srcOrd="1" destOrd="0" presId="urn:microsoft.com/office/officeart/2005/8/layout/list1"/>
    <dgm:cxn modelId="{0A7320DB-7004-4453-B98A-69019825EE87}" type="presOf" srcId="{0E126377-C8F3-493F-8B78-F682696D26D5}" destId="{F434C033-6D3F-47FE-8434-7F0E2F200FF8}" srcOrd="0" destOrd="0" presId="urn:microsoft.com/office/officeart/2005/8/layout/list1"/>
    <dgm:cxn modelId="{0F2B8587-E6B7-4339-B66D-F7384FA5F255}" type="presOf" srcId="{FC396770-AA99-4F2F-9BF0-C86441BA84CD}" destId="{6C3EDC28-A08E-4630-B52B-6FC152228655}" srcOrd="1" destOrd="0" presId="urn:microsoft.com/office/officeart/2005/8/layout/list1"/>
    <dgm:cxn modelId="{AB30A395-78B5-4C1B-B657-F809F186873A}" type="presOf" srcId="{3EAC73A0-5C64-4646-BE48-41EC372DB358}" destId="{81BBE435-4A48-4937-BF70-642C8979D713}" srcOrd="1" destOrd="0" presId="urn:microsoft.com/office/officeart/2005/8/layout/list1"/>
    <dgm:cxn modelId="{AEF91DAA-4E88-4CC9-948F-1FA332E49643}" type="presOf" srcId="{C0FD1653-F812-4568-A932-237B607CBACD}" destId="{4D47E6AF-36C4-4757-B637-8C80FE3EEFD2}" srcOrd="0" destOrd="0" presId="urn:microsoft.com/office/officeart/2005/8/layout/list1"/>
    <dgm:cxn modelId="{36837ADD-7559-4A82-9D07-22CDE35284FF}" srcId="{875B33A0-A1F0-4021-B902-B1151324D764}" destId="{C0FD1653-F812-4568-A932-237B607CBACD}" srcOrd="3" destOrd="0" parTransId="{F99ACCF1-E549-4387-B05B-44BF27A41800}" sibTransId="{A6957255-EB39-46CB-A6C5-892DC628E226}"/>
    <dgm:cxn modelId="{2DC0DFC2-6E48-4867-8116-B927155ABAA7}" srcId="{875B33A0-A1F0-4021-B902-B1151324D764}" destId="{3EAC73A0-5C64-4646-BE48-41EC372DB358}" srcOrd="6" destOrd="0" parTransId="{C3B88D75-EDC1-4063-919B-83E82A12771F}" sibTransId="{144975A2-704C-4F3F-97B1-F35C0F355842}"/>
    <dgm:cxn modelId="{773107E6-63CF-4FEE-BC42-BD21E8A34820}" type="presOf" srcId="{62E18E4B-4028-47F9-B91F-F7B06D8DFE4B}" destId="{B98A0FE5-CE77-4A6D-A474-0B086E0AF703}" srcOrd="0" destOrd="0" presId="urn:microsoft.com/office/officeart/2005/8/layout/list1"/>
    <dgm:cxn modelId="{7066938A-603D-4FBF-AA8A-34D906692BB7}" srcId="{875B33A0-A1F0-4021-B902-B1151324D764}" destId="{6AE20940-4FEC-4C8D-A82B-594BEF8E7A34}" srcOrd="1" destOrd="0" parTransId="{D3588C97-F1D9-4E0D-AB5B-C28249A7671C}" sibTransId="{8F070755-EDFB-4054-A7AE-FEB94887E5D2}"/>
    <dgm:cxn modelId="{15DEB33C-9D75-4C0C-85E1-D8E5B27415CD}" srcId="{875B33A0-A1F0-4021-B902-B1151324D764}" destId="{62E18E4B-4028-47F9-B91F-F7B06D8DFE4B}" srcOrd="5" destOrd="0" parTransId="{11B1CDC6-A500-452E-9F09-528F80C78233}" sibTransId="{CA13D029-4932-42C4-A76D-B066C206BAA4}"/>
    <dgm:cxn modelId="{F32702FD-A407-49C1-ADC5-20BAE9C49221}" type="presOf" srcId="{6AE20940-4FEC-4C8D-A82B-594BEF8E7A34}" destId="{6A3FBA22-AFA7-4CE8-8C39-4392ACFB3A5A}" srcOrd="1" destOrd="0" presId="urn:microsoft.com/office/officeart/2005/8/layout/list1"/>
    <dgm:cxn modelId="{28B2B627-9AE0-4120-8C08-24D46E8DCBF7}" type="presOf" srcId="{875B33A0-A1F0-4021-B902-B1151324D764}" destId="{C52818FD-674E-48B9-B6D5-6FF92C46EFA3}" srcOrd="0" destOrd="0" presId="urn:microsoft.com/office/officeart/2005/8/layout/list1"/>
    <dgm:cxn modelId="{B14EDF66-FF99-44AE-9B67-609DBB7153E4}" type="presParOf" srcId="{C52818FD-674E-48B9-B6D5-6FF92C46EFA3}" destId="{DE8DA827-F41A-4689-AF0E-B710A3E077EE}" srcOrd="0" destOrd="0" presId="urn:microsoft.com/office/officeart/2005/8/layout/list1"/>
    <dgm:cxn modelId="{3115C8E0-3703-4806-BC39-8554FE744383}" type="presParOf" srcId="{DE8DA827-F41A-4689-AF0E-B710A3E077EE}" destId="{F434C033-6D3F-47FE-8434-7F0E2F200FF8}" srcOrd="0" destOrd="0" presId="urn:microsoft.com/office/officeart/2005/8/layout/list1"/>
    <dgm:cxn modelId="{80E4CAD2-0674-4D37-BB46-144ACF363087}" type="presParOf" srcId="{DE8DA827-F41A-4689-AF0E-B710A3E077EE}" destId="{CAD412B4-1DC5-4F58-B3F6-4455BEBFA3C1}" srcOrd="1" destOrd="0" presId="urn:microsoft.com/office/officeart/2005/8/layout/list1"/>
    <dgm:cxn modelId="{B1743965-B4AD-4452-9C7D-30E8057412CF}" type="presParOf" srcId="{C52818FD-674E-48B9-B6D5-6FF92C46EFA3}" destId="{FA2AACB6-212E-454F-9364-D16144F6B73C}" srcOrd="1" destOrd="0" presId="urn:microsoft.com/office/officeart/2005/8/layout/list1"/>
    <dgm:cxn modelId="{41C1127F-5FC0-4D29-B3C8-4D393BEE2780}" type="presParOf" srcId="{C52818FD-674E-48B9-B6D5-6FF92C46EFA3}" destId="{A87D9F46-C7E1-4979-9F0F-4672D7838D81}" srcOrd="2" destOrd="0" presId="urn:microsoft.com/office/officeart/2005/8/layout/list1"/>
    <dgm:cxn modelId="{7729CCCB-491A-4299-8FA9-F2E64BFF6415}" type="presParOf" srcId="{C52818FD-674E-48B9-B6D5-6FF92C46EFA3}" destId="{B7C35BE8-DBDE-4BC6-B9CE-C9733409B04D}" srcOrd="3" destOrd="0" presId="urn:microsoft.com/office/officeart/2005/8/layout/list1"/>
    <dgm:cxn modelId="{BB285139-C2A9-46C0-B932-CA015F4247BA}" type="presParOf" srcId="{C52818FD-674E-48B9-B6D5-6FF92C46EFA3}" destId="{04687860-2386-422F-A2E6-1AAA6DD66702}" srcOrd="4" destOrd="0" presId="urn:microsoft.com/office/officeart/2005/8/layout/list1"/>
    <dgm:cxn modelId="{F5894CCF-CAB9-4DCF-A683-CC39ED1107A9}" type="presParOf" srcId="{04687860-2386-422F-A2E6-1AAA6DD66702}" destId="{66EC51D9-72FE-4B24-89E8-8829213DFF68}" srcOrd="0" destOrd="0" presId="urn:microsoft.com/office/officeart/2005/8/layout/list1"/>
    <dgm:cxn modelId="{2BD1C997-5FEC-4190-AC03-3163217D27E9}" type="presParOf" srcId="{04687860-2386-422F-A2E6-1AAA6DD66702}" destId="{6A3FBA22-AFA7-4CE8-8C39-4392ACFB3A5A}" srcOrd="1" destOrd="0" presId="urn:microsoft.com/office/officeart/2005/8/layout/list1"/>
    <dgm:cxn modelId="{C81BAF0E-BB98-4AAF-B4B9-92A809AC6FE0}" type="presParOf" srcId="{C52818FD-674E-48B9-B6D5-6FF92C46EFA3}" destId="{F4EE4361-7BD4-43EF-A9E3-7FA9C357FD5F}" srcOrd="5" destOrd="0" presId="urn:microsoft.com/office/officeart/2005/8/layout/list1"/>
    <dgm:cxn modelId="{B3D07D01-F990-4747-B0A0-1A9F04413175}" type="presParOf" srcId="{C52818FD-674E-48B9-B6D5-6FF92C46EFA3}" destId="{32B90148-336E-472A-838B-71B72313FB6A}" srcOrd="6" destOrd="0" presId="urn:microsoft.com/office/officeart/2005/8/layout/list1"/>
    <dgm:cxn modelId="{D8414C19-F8D3-425F-8E69-DD657FCA7BE0}" type="presParOf" srcId="{C52818FD-674E-48B9-B6D5-6FF92C46EFA3}" destId="{EBDEE865-F5E4-4C0F-ACE0-239D03D2848C}" srcOrd="7" destOrd="0" presId="urn:microsoft.com/office/officeart/2005/8/layout/list1"/>
    <dgm:cxn modelId="{8BC4145B-2FE0-415C-9F22-9E0A41D75E16}" type="presParOf" srcId="{C52818FD-674E-48B9-B6D5-6FF92C46EFA3}" destId="{8728849E-D02C-4064-9A31-4964A18EE541}" srcOrd="8" destOrd="0" presId="urn:microsoft.com/office/officeart/2005/8/layout/list1"/>
    <dgm:cxn modelId="{F09413BE-EAE0-4AEB-B756-73E1B3487584}" type="presParOf" srcId="{8728849E-D02C-4064-9A31-4964A18EE541}" destId="{625CF53A-574D-46EC-9DA0-5A60BE85812E}" srcOrd="0" destOrd="0" presId="urn:microsoft.com/office/officeart/2005/8/layout/list1"/>
    <dgm:cxn modelId="{5F6C992E-7DF2-4B4E-A7B0-6F6B1B4A56FE}" type="presParOf" srcId="{8728849E-D02C-4064-9A31-4964A18EE541}" destId="{46EAB192-3F38-49F4-83FE-F07C169B72C4}" srcOrd="1" destOrd="0" presId="urn:microsoft.com/office/officeart/2005/8/layout/list1"/>
    <dgm:cxn modelId="{9C1DDAFB-F7B3-421F-97BE-71BFAFEEF2D1}" type="presParOf" srcId="{C52818FD-674E-48B9-B6D5-6FF92C46EFA3}" destId="{6398FF69-E1E2-4326-B7C0-F94B0C69779F}" srcOrd="9" destOrd="0" presId="urn:microsoft.com/office/officeart/2005/8/layout/list1"/>
    <dgm:cxn modelId="{4370AE80-52BA-4ED2-ADAE-E4629C846305}" type="presParOf" srcId="{C52818FD-674E-48B9-B6D5-6FF92C46EFA3}" destId="{A40B6E8B-E577-4378-AD0C-A6F55C234EF3}" srcOrd="10" destOrd="0" presId="urn:microsoft.com/office/officeart/2005/8/layout/list1"/>
    <dgm:cxn modelId="{14A0B2AD-BD6F-49E3-B047-C5D7E73B00A7}" type="presParOf" srcId="{C52818FD-674E-48B9-B6D5-6FF92C46EFA3}" destId="{0DEB72F5-7B87-4557-92EE-FA95A5466801}" srcOrd="11" destOrd="0" presId="urn:microsoft.com/office/officeart/2005/8/layout/list1"/>
    <dgm:cxn modelId="{302E841B-35B8-4A28-9CC1-568E648D6B40}" type="presParOf" srcId="{C52818FD-674E-48B9-B6D5-6FF92C46EFA3}" destId="{57C9FA5B-A40D-42E6-B3C0-37DF628C2763}" srcOrd="12" destOrd="0" presId="urn:microsoft.com/office/officeart/2005/8/layout/list1"/>
    <dgm:cxn modelId="{C0FE04E9-D187-4250-84A5-0CF7DA26F035}" type="presParOf" srcId="{57C9FA5B-A40D-42E6-B3C0-37DF628C2763}" destId="{4D47E6AF-36C4-4757-B637-8C80FE3EEFD2}" srcOrd="0" destOrd="0" presId="urn:microsoft.com/office/officeart/2005/8/layout/list1"/>
    <dgm:cxn modelId="{8883A97E-5D8D-424E-89F4-0F8DCF8468DA}" type="presParOf" srcId="{57C9FA5B-A40D-42E6-B3C0-37DF628C2763}" destId="{DB1B5AB4-16C2-43E6-929B-0B8447F7186E}" srcOrd="1" destOrd="0" presId="urn:microsoft.com/office/officeart/2005/8/layout/list1"/>
    <dgm:cxn modelId="{E43DFDDA-9488-4DAD-A71D-CBA020DC7154}" type="presParOf" srcId="{C52818FD-674E-48B9-B6D5-6FF92C46EFA3}" destId="{FBAEC645-F34C-4642-B607-5BCA728AD91B}" srcOrd="13" destOrd="0" presId="urn:microsoft.com/office/officeart/2005/8/layout/list1"/>
    <dgm:cxn modelId="{36B17BD0-A2BC-48D3-8104-6132D973976E}" type="presParOf" srcId="{C52818FD-674E-48B9-B6D5-6FF92C46EFA3}" destId="{2336F4F6-7ECD-4408-A630-E3FF5E9E1D4F}" srcOrd="14" destOrd="0" presId="urn:microsoft.com/office/officeart/2005/8/layout/list1"/>
    <dgm:cxn modelId="{8081D2DA-5099-4E10-9754-235B3E3CEEC7}" type="presParOf" srcId="{C52818FD-674E-48B9-B6D5-6FF92C46EFA3}" destId="{2370ECAF-C197-4CD0-9AE6-8D3ADFBDF58F}" srcOrd="15" destOrd="0" presId="urn:microsoft.com/office/officeart/2005/8/layout/list1"/>
    <dgm:cxn modelId="{BA489DDB-FD4A-430B-A285-6E9D1D7CA4A9}" type="presParOf" srcId="{C52818FD-674E-48B9-B6D5-6FF92C46EFA3}" destId="{CEED6ED7-CE0A-4C33-8D94-B2FDBCCA9BE8}" srcOrd="16" destOrd="0" presId="urn:microsoft.com/office/officeart/2005/8/layout/list1"/>
    <dgm:cxn modelId="{E457C567-B53B-4975-A639-8BD71CFB93C5}" type="presParOf" srcId="{CEED6ED7-CE0A-4C33-8D94-B2FDBCCA9BE8}" destId="{7E454B69-F5D2-4BA2-9267-4D606F5BCF4A}" srcOrd="0" destOrd="0" presId="urn:microsoft.com/office/officeart/2005/8/layout/list1"/>
    <dgm:cxn modelId="{90E036BD-D1DF-4090-B32D-18D787ECE230}" type="presParOf" srcId="{CEED6ED7-CE0A-4C33-8D94-B2FDBCCA9BE8}" destId="{6C3EDC28-A08E-4630-B52B-6FC152228655}" srcOrd="1" destOrd="0" presId="urn:microsoft.com/office/officeart/2005/8/layout/list1"/>
    <dgm:cxn modelId="{66345927-8E96-48BE-B55F-9D7EC8B2ADA4}" type="presParOf" srcId="{C52818FD-674E-48B9-B6D5-6FF92C46EFA3}" destId="{E961DE80-9E2E-4B27-8A70-AE4C8E2A202C}" srcOrd="17" destOrd="0" presId="urn:microsoft.com/office/officeart/2005/8/layout/list1"/>
    <dgm:cxn modelId="{90E42B17-9343-4EE1-ABC3-EDB9336F7AF8}" type="presParOf" srcId="{C52818FD-674E-48B9-B6D5-6FF92C46EFA3}" destId="{28B48C67-9F27-498B-9F94-ECE1B7860C00}" srcOrd="18" destOrd="0" presId="urn:microsoft.com/office/officeart/2005/8/layout/list1"/>
    <dgm:cxn modelId="{527A8320-86CD-4BAF-8A75-D18C9C7F2197}" type="presParOf" srcId="{C52818FD-674E-48B9-B6D5-6FF92C46EFA3}" destId="{D894F42B-654D-4552-9D7A-DAE623D8F239}" srcOrd="19" destOrd="0" presId="urn:microsoft.com/office/officeart/2005/8/layout/list1"/>
    <dgm:cxn modelId="{47BE7FD6-8AB4-4800-8AB6-21E8CFA514B8}" type="presParOf" srcId="{C52818FD-674E-48B9-B6D5-6FF92C46EFA3}" destId="{59356F0F-0AD9-450F-BA0D-779B07C85A75}" srcOrd="20" destOrd="0" presId="urn:microsoft.com/office/officeart/2005/8/layout/list1"/>
    <dgm:cxn modelId="{1A43D618-9EEF-443E-95D0-EBF1E72CEFB6}" type="presParOf" srcId="{59356F0F-0AD9-450F-BA0D-779B07C85A75}" destId="{B98A0FE5-CE77-4A6D-A474-0B086E0AF703}" srcOrd="0" destOrd="0" presId="urn:microsoft.com/office/officeart/2005/8/layout/list1"/>
    <dgm:cxn modelId="{86F6C2C1-2FDB-4901-82E3-642F5BF1AAD8}" type="presParOf" srcId="{59356F0F-0AD9-450F-BA0D-779B07C85A75}" destId="{7501B499-90A2-4748-98DB-A9A58F9F24E6}" srcOrd="1" destOrd="0" presId="urn:microsoft.com/office/officeart/2005/8/layout/list1"/>
    <dgm:cxn modelId="{76AB8F59-C2E6-4576-BAC4-7E3F551E7262}" type="presParOf" srcId="{C52818FD-674E-48B9-B6D5-6FF92C46EFA3}" destId="{88D55C91-C9FD-4D23-9172-F3DD9E60B67C}" srcOrd="21" destOrd="0" presId="urn:microsoft.com/office/officeart/2005/8/layout/list1"/>
    <dgm:cxn modelId="{794BF064-BFF2-4342-961F-DE1AC3D7810A}" type="presParOf" srcId="{C52818FD-674E-48B9-B6D5-6FF92C46EFA3}" destId="{F7DE028F-E3CA-48B1-B488-E94119799E28}" srcOrd="22" destOrd="0" presId="urn:microsoft.com/office/officeart/2005/8/layout/list1"/>
    <dgm:cxn modelId="{3C34DC31-E52F-4B31-93AF-44AB2E22B684}" type="presParOf" srcId="{C52818FD-674E-48B9-B6D5-6FF92C46EFA3}" destId="{C7A1ABC4-179A-41C5-ACDD-E0B5A2D5D624}" srcOrd="23" destOrd="0" presId="urn:microsoft.com/office/officeart/2005/8/layout/list1"/>
    <dgm:cxn modelId="{BE8EE757-C931-44F3-81A8-8DE3B10C9095}" type="presParOf" srcId="{C52818FD-674E-48B9-B6D5-6FF92C46EFA3}" destId="{D20FA5EF-5CC1-4922-A872-857EA4AB2BD1}" srcOrd="24" destOrd="0" presId="urn:microsoft.com/office/officeart/2005/8/layout/list1"/>
    <dgm:cxn modelId="{E74546CE-33B8-4A40-937A-A19258E4CEBF}" type="presParOf" srcId="{D20FA5EF-5CC1-4922-A872-857EA4AB2BD1}" destId="{80283025-E6D7-4226-AE48-DBF308D5CD0A}" srcOrd="0" destOrd="0" presId="urn:microsoft.com/office/officeart/2005/8/layout/list1"/>
    <dgm:cxn modelId="{C0470FEA-4A02-4780-8143-1A901325807A}" type="presParOf" srcId="{D20FA5EF-5CC1-4922-A872-857EA4AB2BD1}" destId="{81BBE435-4A48-4937-BF70-642C8979D713}" srcOrd="1" destOrd="0" presId="urn:microsoft.com/office/officeart/2005/8/layout/list1"/>
    <dgm:cxn modelId="{FC2CACE5-1A46-40BC-9BFF-75E4F084BBF3}" type="presParOf" srcId="{C52818FD-674E-48B9-B6D5-6FF92C46EFA3}" destId="{F870C1B8-724B-4404-9E31-0D5052C66EDA}" srcOrd="25" destOrd="0" presId="urn:microsoft.com/office/officeart/2005/8/layout/list1"/>
    <dgm:cxn modelId="{A25DBF9A-AC57-4B2B-B41C-8211472A321E}" type="presParOf" srcId="{C52818FD-674E-48B9-B6D5-6FF92C46EFA3}" destId="{AD09611D-DC17-438B-A6D9-5C92D254FD1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800" b="1" dirty="0" smtClean="0">
              <a:latin typeface="Futura Lt BT" panose="020B0402020204020303"/>
            </a:rPr>
            <a:t>Problem</a:t>
          </a:r>
          <a:endParaRPr lang="en-US" sz="2800" b="1" dirty="0">
            <a:latin typeface="Futura Lt BT" panose="020B0402020204020303"/>
          </a:endParaRP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2800" b="1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2800" b="1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800" b="1" dirty="0" smtClean="0">
              <a:latin typeface="Futura Lt BT" panose="020B0402020204020303"/>
            </a:rPr>
            <a:t>Solution</a:t>
          </a:r>
          <a:endParaRPr lang="en-US" sz="2800" b="1" dirty="0">
            <a:latin typeface="Futura Lt BT" panose="020B0402020204020303"/>
          </a:endParaRP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2800" b="1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2800" b="1">
            <a:latin typeface="Futura Lt BT" panose="020B0402020204020303"/>
          </a:endParaRPr>
        </a:p>
      </dgm:t>
    </dgm:pt>
    <dgm:pt modelId="{6AE20940-4FEC-4C8D-A82B-594BEF8E7A34}">
      <dgm:prSet phldrT="[Text]" custT="1"/>
      <dgm:spPr/>
      <dgm:t>
        <a:bodyPr/>
        <a:lstStyle/>
        <a:p>
          <a:r>
            <a:rPr lang="en-US" sz="2800" b="1" dirty="0" smtClean="0">
              <a:latin typeface="Futura Lt BT" panose="020B0402020204020303"/>
            </a:rPr>
            <a:t>Idea</a:t>
          </a:r>
          <a:endParaRPr lang="en-US" sz="2800" b="1" dirty="0">
            <a:latin typeface="Futura Lt BT" panose="020B0402020204020303"/>
          </a:endParaRPr>
        </a:p>
      </dgm:t>
    </dgm:pt>
    <dgm:pt modelId="{D3588C97-F1D9-4E0D-AB5B-C28249A7671C}" type="parTrans" cxnId="{7066938A-603D-4FBF-AA8A-34D906692BB7}">
      <dgm:prSet/>
      <dgm:spPr/>
      <dgm:t>
        <a:bodyPr/>
        <a:lstStyle/>
        <a:p>
          <a:endParaRPr lang="en-US" sz="2800" b="1"/>
        </a:p>
      </dgm:t>
    </dgm:pt>
    <dgm:pt modelId="{8F070755-EDFB-4054-A7AE-FEB94887E5D2}" type="sibTrans" cxnId="{7066938A-603D-4FBF-AA8A-34D906692BB7}">
      <dgm:prSet/>
      <dgm:spPr/>
      <dgm:t>
        <a:bodyPr/>
        <a:lstStyle/>
        <a:p>
          <a:endParaRPr lang="en-US" sz="2800" b="1"/>
        </a:p>
      </dgm:t>
    </dgm:pt>
    <dgm:pt modelId="{39CF8210-39C2-4EDA-90C4-31244A7E3AC6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0C27CA2D-AB30-4775-885B-6A95CD4A651B}" type="pres">
      <dgm:prSet presAssocID="{0E126377-C8F3-493F-8B78-F682696D26D5}" presName="parenttextcomposite" presStyleCnt="0"/>
      <dgm:spPr/>
      <dgm:t>
        <a:bodyPr/>
        <a:lstStyle/>
        <a:p>
          <a:endParaRPr lang="en-US"/>
        </a:p>
      </dgm:t>
    </dgm:pt>
    <dgm:pt modelId="{E6489C77-62BF-491F-878B-93C92B5281BB}" type="pres">
      <dgm:prSet presAssocID="{0E126377-C8F3-493F-8B78-F682696D26D5}" presName="parenttext" presStyleLbl="revTx" presStyleIdx="0" presStyleCnt="3" custLinFactNeighborX="243" custLinFactNeighborY="-2118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11533-10AF-4B12-A0C6-4E6A5336774B}" type="pres">
      <dgm:prSet presAssocID="{0E126377-C8F3-493F-8B78-F682696D26D5}" presName="parallelogramComposite" presStyleCnt="0"/>
      <dgm:spPr/>
      <dgm:t>
        <a:bodyPr/>
        <a:lstStyle/>
        <a:p>
          <a:endParaRPr lang="en-US"/>
        </a:p>
      </dgm:t>
    </dgm:pt>
    <dgm:pt modelId="{2D59A9C7-E04F-4582-90FC-033D176BF614}" type="pres">
      <dgm:prSet presAssocID="{0E126377-C8F3-493F-8B78-F682696D26D5}" presName="parallelogram1" presStyleLbl="alignNode1" presStyleIdx="0" presStyleCnt="21" custLinFactY="-31066" custLinFactNeighborX="3641" custLinFactNeighborY="-100000"/>
      <dgm:spPr/>
      <dgm:t>
        <a:bodyPr/>
        <a:lstStyle/>
        <a:p>
          <a:endParaRPr lang="en-US"/>
        </a:p>
      </dgm:t>
    </dgm:pt>
    <dgm:pt modelId="{118E412B-17D4-471E-B2E7-F8DEC297D52B}" type="pres">
      <dgm:prSet presAssocID="{0E126377-C8F3-493F-8B78-F682696D26D5}" presName="parallelogram2" presStyleLbl="alignNode1" presStyleIdx="1" presStyleCnt="21" custLinFactY="-31066" custLinFactNeighborX="3641" custLinFactNeighborY="-100000"/>
      <dgm:spPr/>
      <dgm:t>
        <a:bodyPr/>
        <a:lstStyle/>
        <a:p>
          <a:endParaRPr lang="en-US"/>
        </a:p>
      </dgm:t>
    </dgm:pt>
    <dgm:pt modelId="{AF2EB249-FBF6-4DD3-82E4-2ABACBCAE9BE}" type="pres">
      <dgm:prSet presAssocID="{0E126377-C8F3-493F-8B78-F682696D26D5}" presName="parallelogram3" presStyleLbl="alignNode1" presStyleIdx="2" presStyleCnt="21" custLinFactY="-31066" custLinFactNeighborX="3641" custLinFactNeighborY="-100000"/>
      <dgm:spPr/>
      <dgm:t>
        <a:bodyPr/>
        <a:lstStyle/>
        <a:p>
          <a:endParaRPr lang="en-US"/>
        </a:p>
      </dgm:t>
    </dgm:pt>
    <dgm:pt modelId="{3DBAE2A8-A6DA-4488-9E4F-B4B9FBB4516C}" type="pres">
      <dgm:prSet presAssocID="{0E126377-C8F3-493F-8B78-F682696D26D5}" presName="parallelogram4" presStyleLbl="alignNode1" presStyleIdx="3" presStyleCnt="21" custLinFactY="-31066" custLinFactNeighborX="3641" custLinFactNeighborY="-100000"/>
      <dgm:spPr/>
      <dgm:t>
        <a:bodyPr/>
        <a:lstStyle/>
        <a:p>
          <a:endParaRPr lang="en-US"/>
        </a:p>
      </dgm:t>
    </dgm:pt>
    <dgm:pt modelId="{CF90B830-8924-4D3A-A3DA-0018A457771A}" type="pres">
      <dgm:prSet presAssocID="{0E126377-C8F3-493F-8B78-F682696D26D5}" presName="parallelogram5" presStyleLbl="alignNode1" presStyleIdx="4" presStyleCnt="21" custLinFactY="-31066" custLinFactNeighborX="3641" custLinFactNeighborY="-100000"/>
      <dgm:spPr/>
      <dgm:t>
        <a:bodyPr/>
        <a:lstStyle/>
        <a:p>
          <a:endParaRPr lang="en-US"/>
        </a:p>
      </dgm:t>
    </dgm:pt>
    <dgm:pt modelId="{F631B76E-82FC-4207-96C7-A5E9885E951E}" type="pres">
      <dgm:prSet presAssocID="{0E126377-C8F3-493F-8B78-F682696D26D5}" presName="parallelogram6" presStyleLbl="alignNode1" presStyleIdx="5" presStyleCnt="21" custLinFactY="-31066" custLinFactNeighborX="3641" custLinFactNeighborY="-100000"/>
      <dgm:spPr/>
      <dgm:t>
        <a:bodyPr/>
        <a:lstStyle/>
        <a:p>
          <a:endParaRPr lang="en-US"/>
        </a:p>
      </dgm:t>
    </dgm:pt>
    <dgm:pt modelId="{6F368D87-09B0-4734-8537-D540C7B8A7E3}" type="pres">
      <dgm:prSet presAssocID="{0E126377-C8F3-493F-8B78-F682696D26D5}" presName="parallelogram7" presStyleLbl="alignNode1" presStyleIdx="6" presStyleCnt="21" custLinFactY="-31066" custLinFactNeighborX="3641" custLinFactNeighborY="-100000"/>
      <dgm:spPr/>
      <dgm:t>
        <a:bodyPr/>
        <a:lstStyle/>
        <a:p>
          <a:endParaRPr lang="en-US"/>
        </a:p>
      </dgm:t>
    </dgm:pt>
    <dgm:pt modelId="{288D5674-8E53-4684-B0B7-A24C4882A599}" type="pres">
      <dgm:prSet presAssocID="{FFBE37CC-CD81-4530-9BF6-9790016F8C85}" presName="sibTrans" presStyleCnt="0"/>
      <dgm:spPr/>
      <dgm:t>
        <a:bodyPr/>
        <a:lstStyle/>
        <a:p>
          <a:endParaRPr lang="en-US"/>
        </a:p>
      </dgm:t>
    </dgm:pt>
    <dgm:pt modelId="{A74ED801-6A73-429E-929C-EC8D12848D92}" type="pres">
      <dgm:prSet presAssocID="{6AE20940-4FEC-4C8D-A82B-594BEF8E7A34}" presName="parenttextcomposite" presStyleCnt="0"/>
      <dgm:spPr/>
      <dgm:t>
        <a:bodyPr/>
        <a:lstStyle/>
        <a:p>
          <a:endParaRPr lang="en-US"/>
        </a:p>
      </dgm:t>
    </dgm:pt>
    <dgm:pt modelId="{E6DD0374-13A1-40C9-80EC-FCDB557C1BEE}" type="pres">
      <dgm:prSet presAssocID="{6AE20940-4FEC-4C8D-A82B-594BEF8E7A34}" presName="parenttext" presStyleLbl="revTx" presStyleIdx="1" presStyleCnt="3" custLinFactNeighborX="485" custLinFactNeighborY="1558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8E7F8-0979-44FC-9F67-A1CFA3439B9C}" type="pres">
      <dgm:prSet presAssocID="{6AE20940-4FEC-4C8D-A82B-594BEF8E7A34}" presName="parallelogramComposite" presStyleCnt="0"/>
      <dgm:spPr/>
      <dgm:t>
        <a:bodyPr/>
        <a:lstStyle/>
        <a:p>
          <a:endParaRPr lang="en-US"/>
        </a:p>
      </dgm:t>
    </dgm:pt>
    <dgm:pt modelId="{F53FB3BE-71B5-4800-9454-A1F53E3C359F}" type="pres">
      <dgm:prSet presAssocID="{6AE20940-4FEC-4C8D-A82B-594BEF8E7A34}" presName="parallelogram1" presStyleLbl="alignNode1" presStyleIdx="7" presStyleCnt="21"/>
      <dgm:spPr/>
      <dgm:t>
        <a:bodyPr/>
        <a:lstStyle/>
        <a:p>
          <a:endParaRPr lang="en-US"/>
        </a:p>
      </dgm:t>
    </dgm:pt>
    <dgm:pt modelId="{53A05ACE-7775-4E0D-83C0-403B033CC02C}" type="pres">
      <dgm:prSet presAssocID="{6AE20940-4FEC-4C8D-A82B-594BEF8E7A34}" presName="parallelogram2" presStyleLbl="alignNode1" presStyleIdx="8" presStyleCnt="21"/>
      <dgm:spPr/>
      <dgm:t>
        <a:bodyPr/>
        <a:lstStyle/>
        <a:p>
          <a:endParaRPr lang="en-US"/>
        </a:p>
      </dgm:t>
    </dgm:pt>
    <dgm:pt modelId="{AB0C23D6-E6FA-4C92-874F-857CD399B5DB}" type="pres">
      <dgm:prSet presAssocID="{6AE20940-4FEC-4C8D-A82B-594BEF8E7A34}" presName="parallelogram3" presStyleLbl="alignNode1" presStyleIdx="9" presStyleCnt="21"/>
      <dgm:spPr/>
      <dgm:t>
        <a:bodyPr/>
        <a:lstStyle/>
        <a:p>
          <a:endParaRPr lang="en-US"/>
        </a:p>
      </dgm:t>
    </dgm:pt>
    <dgm:pt modelId="{B8B15D63-C038-4A26-A3F3-E79B13C1BD90}" type="pres">
      <dgm:prSet presAssocID="{6AE20940-4FEC-4C8D-A82B-594BEF8E7A34}" presName="parallelogram4" presStyleLbl="alignNode1" presStyleIdx="10" presStyleCnt="21"/>
      <dgm:spPr/>
      <dgm:t>
        <a:bodyPr/>
        <a:lstStyle/>
        <a:p>
          <a:endParaRPr lang="en-US"/>
        </a:p>
      </dgm:t>
    </dgm:pt>
    <dgm:pt modelId="{2290CB98-1EB3-4368-A0AB-1B184ED12123}" type="pres">
      <dgm:prSet presAssocID="{6AE20940-4FEC-4C8D-A82B-594BEF8E7A34}" presName="parallelogram5" presStyleLbl="alignNode1" presStyleIdx="11" presStyleCnt="21"/>
      <dgm:spPr/>
      <dgm:t>
        <a:bodyPr/>
        <a:lstStyle/>
        <a:p>
          <a:endParaRPr lang="en-US"/>
        </a:p>
      </dgm:t>
    </dgm:pt>
    <dgm:pt modelId="{79EAD51B-74A8-4E11-B217-263B3CBD6D1E}" type="pres">
      <dgm:prSet presAssocID="{6AE20940-4FEC-4C8D-A82B-594BEF8E7A34}" presName="parallelogram6" presStyleLbl="alignNode1" presStyleIdx="12" presStyleCnt="21"/>
      <dgm:spPr/>
      <dgm:t>
        <a:bodyPr/>
        <a:lstStyle/>
        <a:p>
          <a:endParaRPr lang="en-US"/>
        </a:p>
      </dgm:t>
    </dgm:pt>
    <dgm:pt modelId="{21FAACFD-A588-4322-954F-EEE902B49509}" type="pres">
      <dgm:prSet presAssocID="{6AE20940-4FEC-4C8D-A82B-594BEF8E7A34}" presName="parallelogram7" presStyleLbl="alignNode1" presStyleIdx="13" presStyleCnt="21"/>
      <dgm:spPr/>
      <dgm:t>
        <a:bodyPr/>
        <a:lstStyle/>
        <a:p>
          <a:endParaRPr lang="en-US"/>
        </a:p>
      </dgm:t>
    </dgm:pt>
    <dgm:pt modelId="{DF79A6EF-EA2C-4272-B2EB-2C388BD3B3AF}" type="pres">
      <dgm:prSet presAssocID="{8F070755-EDFB-4054-A7AE-FEB94887E5D2}" presName="sibTrans" presStyleCnt="0"/>
      <dgm:spPr/>
      <dgm:t>
        <a:bodyPr/>
        <a:lstStyle/>
        <a:p>
          <a:endParaRPr lang="en-US"/>
        </a:p>
      </dgm:t>
    </dgm:pt>
    <dgm:pt modelId="{1B0DBD2E-6021-4987-A631-D66CB893E603}" type="pres">
      <dgm:prSet presAssocID="{E9D3E571-1BE7-4A2F-AE08-6CCCEBDECD37}" presName="parenttextcomposite" presStyleCnt="0"/>
      <dgm:spPr/>
      <dgm:t>
        <a:bodyPr/>
        <a:lstStyle/>
        <a:p>
          <a:endParaRPr lang="en-US"/>
        </a:p>
      </dgm:t>
    </dgm:pt>
    <dgm:pt modelId="{702609D9-0216-4E36-BE94-2DEE8D2CE25E}" type="pres">
      <dgm:prSet presAssocID="{E9D3E571-1BE7-4A2F-AE08-6CCCEBDECD37}" presName="parenttext" presStyleLbl="revTx" presStyleIdx="2" presStyleCnt="3" custLinFactNeighborX="971" custLinFactNeighborY="6301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6AF27-3B97-4F69-A356-201ECE3B8D8D}" type="pres">
      <dgm:prSet presAssocID="{E9D3E571-1BE7-4A2F-AE08-6CCCEBDECD37}" presName="parallelogramComposite" presStyleCnt="0"/>
      <dgm:spPr/>
      <dgm:t>
        <a:bodyPr/>
        <a:lstStyle/>
        <a:p>
          <a:endParaRPr lang="en-US"/>
        </a:p>
      </dgm:t>
    </dgm:pt>
    <dgm:pt modelId="{AB7D17F0-AA95-41CD-90AA-31E567EFA930}" type="pres">
      <dgm:prSet presAssocID="{E9D3E571-1BE7-4A2F-AE08-6CCCEBDECD37}" presName="parallelogram1" presStyleLbl="alignNode1" presStyleIdx="14" presStyleCnt="21" custLinFactY="100000" custLinFactNeighborX="1820" custLinFactNeighborY="105970"/>
      <dgm:spPr/>
      <dgm:t>
        <a:bodyPr/>
        <a:lstStyle/>
        <a:p>
          <a:endParaRPr lang="en-US"/>
        </a:p>
      </dgm:t>
    </dgm:pt>
    <dgm:pt modelId="{78DD8001-D968-4AFE-8D51-7FBDAB08F219}" type="pres">
      <dgm:prSet presAssocID="{E9D3E571-1BE7-4A2F-AE08-6CCCEBDECD37}" presName="parallelogram2" presStyleLbl="alignNode1" presStyleIdx="15" presStyleCnt="21" custLinFactY="100000" custLinFactNeighborX="1820" custLinFactNeighborY="105970"/>
      <dgm:spPr/>
      <dgm:t>
        <a:bodyPr/>
        <a:lstStyle/>
        <a:p>
          <a:endParaRPr lang="en-US"/>
        </a:p>
      </dgm:t>
    </dgm:pt>
    <dgm:pt modelId="{A329E7F8-8982-47AE-B00A-1D888A58101F}" type="pres">
      <dgm:prSet presAssocID="{E9D3E571-1BE7-4A2F-AE08-6CCCEBDECD37}" presName="parallelogram3" presStyleLbl="alignNode1" presStyleIdx="16" presStyleCnt="21" custLinFactY="100000" custLinFactNeighborX="1820" custLinFactNeighborY="105970"/>
      <dgm:spPr/>
      <dgm:t>
        <a:bodyPr/>
        <a:lstStyle/>
        <a:p>
          <a:endParaRPr lang="en-US"/>
        </a:p>
      </dgm:t>
    </dgm:pt>
    <dgm:pt modelId="{326D3222-93C2-4807-A2A7-DF4D692C0C07}" type="pres">
      <dgm:prSet presAssocID="{E9D3E571-1BE7-4A2F-AE08-6CCCEBDECD37}" presName="parallelogram4" presStyleLbl="alignNode1" presStyleIdx="17" presStyleCnt="21" custLinFactY="100000" custLinFactNeighborX="1820" custLinFactNeighborY="105970"/>
      <dgm:spPr/>
      <dgm:t>
        <a:bodyPr/>
        <a:lstStyle/>
        <a:p>
          <a:endParaRPr lang="en-US"/>
        </a:p>
      </dgm:t>
    </dgm:pt>
    <dgm:pt modelId="{A31A1993-7248-4E37-A778-B6D9D8984DCA}" type="pres">
      <dgm:prSet presAssocID="{E9D3E571-1BE7-4A2F-AE08-6CCCEBDECD37}" presName="parallelogram5" presStyleLbl="alignNode1" presStyleIdx="18" presStyleCnt="21" custLinFactY="100000" custLinFactNeighborX="1820" custLinFactNeighborY="105970"/>
      <dgm:spPr/>
      <dgm:t>
        <a:bodyPr/>
        <a:lstStyle/>
        <a:p>
          <a:endParaRPr lang="en-US"/>
        </a:p>
      </dgm:t>
    </dgm:pt>
    <dgm:pt modelId="{361DA038-CB57-43B5-83DE-6614678C60C9}" type="pres">
      <dgm:prSet presAssocID="{E9D3E571-1BE7-4A2F-AE08-6CCCEBDECD37}" presName="parallelogram6" presStyleLbl="alignNode1" presStyleIdx="19" presStyleCnt="21" custLinFactY="100000" custLinFactNeighborX="1820" custLinFactNeighborY="105970"/>
      <dgm:spPr/>
      <dgm:t>
        <a:bodyPr/>
        <a:lstStyle/>
        <a:p>
          <a:endParaRPr lang="en-US"/>
        </a:p>
      </dgm:t>
    </dgm:pt>
    <dgm:pt modelId="{4A70EF20-B693-4928-B0DA-486915D85A52}" type="pres">
      <dgm:prSet presAssocID="{E9D3E571-1BE7-4A2F-AE08-6CCCEBDECD37}" presName="parallelogram7" presStyleLbl="alignNode1" presStyleIdx="20" presStyleCnt="21" custLinFactY="100000" custLinFactNeighborX="1820" custLinFactNeighborY="105970"/>
      <dgm:spPr/>
      <dgm:t>
        <a:bodyPr/>
        <a:lstStyle/>
        <a:p>
          <a:endParaRPr lang="en-US"/>
        </a:p>
      </dgm:t>
    </dgm:pt>
  </dgm:ptLst>
  <dgm:cxnLst>
    <dgm:cxn modelId="{0C302D26-0D6C-471C-A1F6-30FC532A287C}" type="presOf" srcId="{E9D3E571-1BE7-4A2F-AE08-6CCCEBDECD37}" destId="{702609D9-0216-4E36-BE94-2DEE8D2CE25E}" srcOrd="0" destOrd="0" presId="urn:microsoft.com/office/officeart/2008/layout/VerticalAccentList"/>
    <dgm:cxn modelId="{7066938A-603D-4FBF-AA8A-34D906692BB7}" srcId="{875B33A0-A1F0-4021-B902-B1151324D764}" destId="{6AE20940-4FEC-4C8D-A82B-594BEF8E7A34}" srcOrd="1" destOrd="0" parTransId="{D3588C97-F1D9-4E0D-AB5B-C28249A7671C}" sibTransId="{8F070755-EDFB-4054-A7AE-FEB94887E5D2}"/>
    <dgm:cxn modelId="{29D9B834-DDE2-421C-8F6C-E73FB89F0599}" type="presOf" srcId="{6AE20940-4FEC-4C8D-A82B-594BEF8E7A34}" destId="{E6DD0374-13A1-40C9-80EC-FCDB557C1BEE}" srcOrd="0" destOrd="0" presId="urn:microsoft.com/office/officeart/2008/layout/VerticalAccentList"/>
    <dgm:cxn modelId="{C21A4B41-D4B1-446A-B2E3-0D0716AC6830}" type="presOf" srcId="{0E126377-C8F3-493F-8B78-F682696D26D5}" destId="{E6489C77-62BF-491F-878B-93C92B5281BB}" srcOrd="0" destOrd="0" presId="urn:microsoft.com/office/officeart/2008/layout/VerticalAccentList"/>
    <dgm:cxn modelId="{51072EA8-45FC-414D-AFBD-D153F0D493EC}" type="presOf" srcId="{875B33A0-A1F0-4021-B902-B1151324D764}" destId="{39CF8210-39C2-4EDA-90C4-31244A7E3AC6}" srcOrd="0" destOrd="0" presId="urn:microsoft.com/office/officeart/2008/layout/VerticalAccentList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4D03F6AF-73B8-4353-995B-8E166C542E7A}" srcId="{875B33A0-A1F0-4021-B902-B1151324D764}" destId="{E9D3E571-1BE7-4A2F-AE08-6CCCEBDECD37}" srcOrd="2" destOrd="0" parTransId="{A1199E76-80FA-4CBF-AB1A-BD3F449AD264}" sibTransId="{B2D7036D-968F-4BE8-B450-ED5AF7E82A3A}"/>
    <dgm:cxn modelId="{8A0E4E7D-D009-45C7-9327-B8F5D0872D59}" type="presParOf" srcId="{39CF8210-39C2-4EDA-90C4-31244A7E3AC6}" destId="{0C27CA2D-AB30-4775-885B-6A95CD4A651B}" srcOrd="0" destOrd="0" presId="urn:microsoft.com/office/officeart/2008/layout/VerticalAccentList"/>
    <dgm:cxn modelId="{FED88D27-74F7-4AE1-932B-1E78BD00D705}" type="presParOf" srcId="{0C27CA2D-AB30-4775-885B-6A95CD4A651B}" destId="{E6489C77-62BF-491F-878B-93C92B5281BB}" srcOrd="0" destOrd="0" presId="urn:microsoft.com/office/officeart/2008/layout/VerticalAccentList"/>
    <dgm:cxn modelId="{735A83DE-14B9-43D7-A188-E90F02289969}" type="presParOf" srcId="{39CF8210-39C2-4EDA-90C4-31244A7E3AC6}" destId="{4CB11533-10AF-4B12-A0C6-4E6A5336774B}" srcOrd="1" destOrd="0" presId="urn:microsoft.com/office/officeart/2008/layout/VerticalAccentList"/>
    <dgm:cxn modelId="{88A27EDE-CC2A-4869-AD30-0DC3F8B345FB}" type="presParOf" srcId="{4CB11533-10AF-4B12-A0C6-4E6A5336774B}" destId="{2D59A9C7-E04F-4582-90FC-033D176BF614}" srcOrd="0" destOrd="0" presId="urn:microsoft.com/office/officeart/2008/layout/VerticalAccentList"/>
    <dgm:cxn modelId="{BD644313-C5A6-4125-BE3E-754497735897}" type="presParOf" srcId="{4CB11533-10AF-4B12-A0C6-4E6A5336774B}" destId="{118E412B-17D4-471E-B2E7-F8DEC297D52B}" srcOrd="1" destOrd="0" presId="urn:microsoft.com/office/officeart/2008/layout/VerticalAccentList"/>
    <dgm:cxn modelId="{A5D8937C-6757-4CD6-9087-58602DD6DDC0}" type="presParOf" srcId="{4CB11533-10AF-4B12-A0C6-4E6A5336774B}" destId="{AF2EB249-FBF6-4DD3-82E4-2ABACBCAE9BE}" srcOrd="2" destOrd="0" presId="urn:microsoft.com/office/officeart/2008/layout/VerticalAccentList"/>
    <dgm:cxn modelId="{5167DCD1-EB23-4B01-B818-30AC2CE40B47}" type="presParOf" srcId="{4CB11533-10AF-4B12-A0C6-4E6A5336774B}" destId="{3DBAE2A8-A6DA-4488-9E4F-B4B9FBB4516C}" srcOrd="3" destOrd="0" presId="urn:microsoft.com/office/officeart/2008/layout/VerticalAccentList"/>
    <dgm:cxn modelId="{6EFCEC88-F254-4009-837C-1DFB4C826237}" type="presParOf" srcId="{4CB11533-10AF-4B12-A0C6-4E6A5336774B}" destId="{CF90B830-8924-4D3A-A3DA-0018A457771A}" srcOrd="4" destOrd="0" presId="urn:microsoft.com/office/officeart/2008/layout/VerticalAccentList"/>
    <dgm:cxn modelId="{C754EABD-D0CE-4A35-BA21-4994C55DC0D4}" type="presParOf" srcId="{4CB11533-10AF-4B12-A0C6-4E6A5336774B}" destId="{F631B76E-82FC-4207-96C7-A5E9885E951E}" srcOrd="5" destOrd="0" presId="urn:microsoft.com/office/officeart/2008/layout/VerticalAccentList"/>
    <dgm:cxn modelId="{0C4C23EC-5C66-4924-8DB4-8EA5B732B640}" type="presParOf" srcId="{4CB11533-10AF-4B12-A0C6-4E6A5336774B}" destId="{6F368D87-09B0-4734-8537-D540C7B8A7E3}" srcOrd="6" destOrd="0" presId="urn:microsoft.com/office/officeart/2008/layout/VerticalAccentList"/>
    <dgm:cxn modelId="{2F68FF5E-7B9C-4B70-8404-2A7A495329AE}" type="presParOf" srcId="{39CF8210-39C2-4EDA-90C4-31244A7E3AC6}" destId="{288D5674-8E53-4684-B0B7-A24C4882A599}" srcOrd="2" destOrd="0" presId="urn:microsoft.com/office/officeart/2008/layout/VerticalAccentList"/>
    <dgm:cxn modelId="{DA396A30-3FF3-423B-9FAC-7F4B723DDCC9}" type="presParOf" srcId="{39CF8210-39C2-4EDA-90C4-31244A7E3AC6}" destId="{A74ED801-6A73-429E-929C-EC8D12848D92}" srcOrd="3" destOrd="0" presId="urn:microsoft.com/office/officeart/2008/layout/VerticalAccentList"/>
    <dgm:cxn modelId="{DE843308-C59E-40FA-8E66-7AAD0DAE3B60}" type="presParOf" srcId="{A74ED801-6A73-429E-929C-EC8D12848D92}" destId="{E6DD0374-13A1-40C9-80EC-FCDB557C1BEE}" srcOrd="0" destOrd="0" presId="urn:microsoft.com/office/officeart/2008/layout/VerticalAccentList"/>
    <dgm:cxn modelId="{3D8A8797-16EB-4875-86A0-8F1415AC0EAC}" type="presParOf" srcId="{39CF8210-39C2-4EDA-90C4-31244A7E3AC6}" destId="{1038E7F8-0979-44FC-9F67-A1CFA3439B9C}" srcOrd="4" destOrd="0" presId="urn:microsoft.com/office/officeart/2008/layout/VerticalAccentList"/>
    <dgm:cxn modelId="{F71989F2-14AA-4A6B-928E-81D86BC952D1}" type="presParOf" srcId="{1038E7F8-0979-44FC-9F67-A1CFA3439B9C}" destId="{F53FB3BE-71B5-4800-9454-A1F53E3C359F}" srcOrd="0" destOrd="0" presId="urn:microsoft.com/office/officeart/2008/layout/VerticalAccentList"/>
    <dgm:cxn modelId="{10EBE738-C42C-43EA-928A-CD46FB96719A}" type="presParOf" srcId="{1038E7F8-0979-44FC-9F67-A1CFA3439B9C}" destId="{53A05ACE-7775-4E0D-83C0-403B033CC02C}" srcOrd="1" destOrd="0" presId="urn:microsoft.com/office/officeart/2008/layout/VerticalAccentList"/>
    <dgm:cxn modelId="{12BC61F8-1EF3-4849-9D4C-A07A5BA842D6}" type="presParOf" srcId="{1038E7F8-0979-44FC-9F67-A1CFA3439B9C}" destId="{AB0C23D6-E6FA-4C92-874F-857CD399B5DB}" srcOrd="2" destOrd="0" presId="urn:microsoft.com/office/officeart/2008/layout/VerticalAccentList"/>
    <dgm:cxn modelId="{579D27E4-8934-4CA6-9565-E16037086F6F}" type="presParOf" srcId="{1038E7F8-0979-44FC-9F67-A1CFA3439B9C}" destId="{B8B15D63-C038-4A26-A3F3-E79B13C1BD90}" srcOrd="3" destOrd="0" presId="urn:microsoft.com/office/officeart/2008/layout/VerticalAccentList"/>
    <dgm:cxn modelId="{DB02EE22-93ED-4B1F-A93A-EC4404A34CE1}" type="presParOf" srcId="{1038E7F8-0979-44FC-9F67-A1CFA3439B9C}" destId="{2290CB98-1EB3-4368-A0AB-1B184ED12123}" srcOrd="4" destOrd="0" presId="urn:microsoft.com/office/officeart/2008/layout/VerticalAccentList"/>
    <dgm:cxn modelId="{50272478-7D2D-4E68-B96A-A54E9BCD5654}" type="presParOf" srcId="{1038E7F8-0979-44FC-9F67-A1CFA3439B9C}" destId="{79EAD51B-74A8-4E11-B217-263B3CBD6D1E}" srcOrd="5" destOrd="0" presId="urn:microsoft.com/office/officeart/2008/layout/VerticalAccentList"/>
    <dgm:cxn modelId="{6B5C3DF9-F7FF-4F90-9186-8D9C4EC7A6A0}" type="presParOf" srcId="{1038E7F8-0979-44FC-9F67-A1CFA3439B9C}" destId="{21FAACFD-A588-4322-954F-EEE902B49509}" srcOrd="6" destOrd="0" presId="urn:microsoft.com/office/officeart/2008/layout/VerticalAccentList"/>
    <dgm:cxn modelId="{F1A697C5-4F26-4C9A-A96A-A2DE12073F8C}" type="presParOf" srcId="{39CF8210-39C2-4EDA-90C4-31244A7E3AC6}" destId="{DF79A6EF-EA2C-4272-B2EB-2C388BD3B3AF}" srcOrd="5" destOrd="0" presId="urn:microsoft.com/office/officeart/2008/layout/VerticalAccentList"/>
    <dgm:cxn modelId="{C18715B2-FE47-42FE-8F0D-9176F5099256}" type="presParOf" srcId="{39CF8210-39C2-4EDA-90C4-31244A7E3AC6}" destId="{1B0DBD2E-6021-4987-A631-D66CB893E603}" srcOrd="6" destOrd="0" presId="urn:microsoft.com/office/officeart/2008/layout/VerticalAccentList"/>
    <dgm:cxn modelId="{EF3BBCF0-F694-4574-9A4E-E395151A33E0}" type="presParOf" srcId="{1B0DBD2E-6021-4987-A631-D66CB893E603}" destId="{702609D9-0216-4E36-BE94-2DEE8D2CE25E}" srcOrd="0" destOrd="0" presId="urn:microsoft.com/office/officeart/2008/layout/VerticalAccentList"/>
    <dgm:cxn modelId="{0B9625F7-5D95-4562-99AA-36A68B0607DA}" type="presParOf" srcId="{39CF8210-39C2-4EDA-90C4-31244A7E3AC6}" destId="{41B6AF27-3B97-4F69-A356-201ECE3B8D8D}" srcOrd="7" destOrd="0" presId="urn:microsoft.com/office/officeart/2008/layout/VerticalAccentList"/>
    <dgm:cxn modelId="{C30BFF74-793A-4822-9681-0597E01A1FAE}" type="presParOf" srcId="{41B6AF27-3B97-4F69-A356-201ECE3B8D8D}" destId="{AB7D17F0-AA95-41CD-90AA-31E567EFA930}" srcOrd="0" destOrd="0" presId="urn:microsoft.com/office/officeart/2008/layout/VerticalAccentList"/>
    <dgm:cxn modelId="{ACE9A94D-C1DA-4B22-8591-E7E2CE0D47B9}" type="presParOf" srcId="{41B6AF27-3B97-4F69-A356-201ECE3B8D8D}" destId="{78DD8001-D968-4AFE-8D51-7FBDAB08F219}" srcOrd="1" destOrd="0" presId="urn:microsoft.com/office/officeart/2008/layout/VerticalAccentList"/>
    <dgm:cxn modelId="{AE58E03B-A5A8-4592-BE98-BF5F146A6916}" type="presParOf" srcId="{41B6AF27-3B97-4F69-A356-201ECE3B8D8D}" destId="{A329E7F8-8982-47AE-B00A-1D888A58101F}" srcOrd="2" destOrd="0" presId="urn:microsoft.com/office/officeart/2008/layout/VerticalAccentList"/>
    <dgm:cxn modelId="{AB936540-520C-4DD1-9D03-4100EDB14F39}" type="presParOf" srcId="{41B6AF27-3B97-4F69-A356-201ECE3B8D8D}" destId="{326D3222-93C2-4807-A2A7-DF4D692C0C07}" srcOrd="3" destOrd="0" presId="urn:microsoft.com/office/officeart/2008/layout/VerticalAccentList"/>
    <dgm:cxn modelId="{EB9BF12E-5865-45C4-9029-61942B85F4FF}" type="presParOf" srcId="{41B6AF27-3B97-4F69-A356-201ECE3B8D8D}" destId="{A31A1993-7248-4E37-A778-B6D9D8984DCA}" srcOrd="4" destOrd="0" presId="urn:microsoft.com/office/officeart/2008/layout/VerticalAccentList"/>
    <dgm:cxn modelId="{83046C8B-EFC8-486B-A2F9-6E1F7C89C9BD}" type="presParOf" srcId="{41B6AF27-3B97-4F69-A356-201ECE3B8D8D}" destId="{361DA038-CB57-43B5-83DE-6614678C60C9}" srcOrd="5" destOrd="0" presId="urn:microsoft.com/office/officeart/2008/layout/VerticalAccentList"/>
    <dgm:cxn modelId="{DB9AD156-7A34-4188-BCE6-4A18FCD5953A}" type="presParOf" srcId="{41B6AF27-3B97-4F69-A356-201ECE3B8D8D}" destId="{4A70EF20-B693-4928-B0DA-486915D85A5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400" b="1" dirty="0" smtClean="0">
              <a:latin typeface="Futura Lt BT" panose="020B0402020204020303"/>
            </a:rPr>
            <a:t>Project Model</a:t>
          </a:r>
          <a:endParaRPr lang="en-US" sz="2400" b="1" dirty="0">
            <a:latin typeface="Futura Lt BT" panose="020B0402020204020303"/>
          </a:endParaRP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400" b="1" dirty="0" smtClean="0">
              <a:latin typeface="Futura Lt BT" panose="020B0402020204020303"/>
            </a:rPr>
            <a:t>Organization Structure</a:t>
          </a:r>
          <a:endParaRPr lang="en-US" sz="2400" b="1" dirty="0">
            <a:latin typeface="Futura Lt BT" panose="020B0402020204020303"/>
          </a:endParaRP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C0FD1653-F812-4568-A932-237B607CBACD}">
      <dgm:prSet phldrT="[Text]" custT="1"/>
      <dgm:spPr/>
      <dgm:t>
        <a:bodyPr/>
        <a:lstStyle/>
        <a:p>
          <a:r>
            <a:rPr lang="en-US" sz="2400" b="1" dirty="0" smtClean="0">
              <a:latin typeface="Futura Lt BT" panose="020B0402020204020303"/>
            </a:rPr>
            <a:t>Master Schedule</a:t>
          </a:r>
          <a:endParaRPr lang="en-US" sz="2400" b="1" dirty="0">
            <a:latin typeface="Futura Lt BT" panose="020B0402020204020303"/>
          </a:endParaRPr>
        </a:p>
      </dgm:t>
    </dgm:pt>
    <dgm:pt modelId="{F99ACCF1-E549-4387-B05B-44BF27A41800}" type="parTrans" cxnId="{36837ADD-7559-4A82-9D07-22CDE35284FF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A6957255-EB39-46CB-A6C5-892DC628E226}" type="sibTrans" cxnId="{36837ADD-7559-4A82-9D07-22CDE35284FF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62E18E4B-4028-47F9-B91F-F7B06D8DFE4B}">
      <dgm:prSet phldrT="[Text]" custT="1"/>
      <dgm:spPr/>
      <dgm:t>
        <a:bodyPr/>
        <a:lstStyle/>
        <a:p>
          <a:r>
            <a:rPr lang="en-US" sz="2400" dirty="0" smtClean="0">
              <a:ln w="0"/>
              <a:solidFill>
                <a:schemeClr val="tx1"/>
              </a:solidFill>
              <a:latin typeface="Futura Lt BT" panose="020B0402020204020303"/>
              <a:cs typeface="+mn-cs"/>
            </a:rPr>
            <a:t>Objects</a:t>
          </a:r>
          <a:endParaRPr lang="en-US" sz="2400" b="1" dirty="0" smtClean="0">
            <a:solidFill>
              <a:schemeClr val="tx1"/>
            </a:solidFill>
            <a:latin typeface="Futura Lt BT" panose="020B0402020204020303"/>
          </a:endParaRPr>
        </a:p>
      </dgm:t>
    </dgm:pt>
    <dgm:pt modelId="{11B1CDC6-A500-452E-9F09-528F80C78233}" type="parTrans" cxnId="{15DEB33C-9D75-4C0C-85E1-D8E5B27415CD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CA13D029-4932-42C4-A76D-B066C206BAA4}" type="sibTrans" cxnId="{15DEB33C-9D75-4C0C-85E1-D8E5B27415CD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3EAC73A0-5C64-4646-BE48-41EC372DB358}">
      <dgm:prSet phldrT="[Text]" custT="1"/>
      <dgm:spPr/>
      <dgm:t>
        <a:bodyPr/>
        <a:lstStyle/>
        <a:p>
          <a:r>
            <a:rPr lang="en-US" sz="2400" b="1" dirty="0" smtClean="0">
              <a:latin typeface="Futura Lt BT" panose="020B0402020204020303"/>
            </a:rPr>
            <a:t>Tools &amp; Environment</a:t>
          </a:r>
        </a:p>
      </dgm:t>
    </dgm:pt>
    <dgm:pt modelId="{C3B88D75-EDC1-4063-919B-83E82A12771F}" type="parTrans" cxnId="{2DC0DFC2-6E48-4867-8116-B927155ABAA7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144975A2-704C-4F3F-97B1-F35C0F355842}" type="sibTrans" cxnId="{2DC0DFC2-6E48-4867-8116-B927155ABAA7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6AE20940-4FEC-4C8D-A82B-594BEF8E7A34}">
      <dgm:prSet phldrT="[Text]" custT="1"/>
      <dgm:spPr/>
      <dgm:t>
        <a:bodyPr/>
        <a:lstStyle/>
        <a:p>
          <a:r>
            <a:rPr lang="en-US" sz="2400" b="1" dirty="0" smtClean="0">
              <a:latin typeface="Futura Lt BT" panose="020B0402020204020303"/>
            </a:rPr>
            <a:t>Project Life cycle</a:t>
          </a:r>
          <a:endParaRPr lang="en-US" sz="2400" b="1" dirty="0">
            <a:latin typeface="Futura Lt BT" panose="020B0402020204020303"/>
          </a:endParaRPr>
        </a:p>
      </dgm:t>
    </dgm:pt>
    <dgm:pt modelId="{D3588C97-F1D9-4E0D-AB5B-C28249A7671C}" type="parTrans" cxnId="{7066938A-603D-4FBF-AA8A-34D906692BB7}">
      <dgm:prSet/>
      <dgm:spPr/>
      <dgm:t>
        <a:bodyPr/>
        <a:lstStyle/>
        <a:p>
          <a:endParaRPr lang="en-US" sz="2400" b="1"/>
        </a:p>
      </dgm:t>
    </dgm:pt>
    <dgm:pt modelId="{8F070755-EDFB-4054-A7AE-FEB94887E5D2}" type="sibTrans" cxnId="{7066938A-603D-4FBF-AA8A-34D906692BB7}">
      <dgm:prSet/>
      <dgm:spPr/>
      <dgm:t>
        <a:bodyPr/>
        <a:lstStyle/>
        <a:p>
          <a:endParaRPr lang="en-US" sz="2400" b="1"/>
        </a:p>
      </dgm:t>
    </dgm:pt>
    <dgm:pt modelId="{FC396770-AA99-4F2F-9BF0-C86441BA84CD}">
      <dgm:prSet phldrT="[Text]" custT="1"/>
      <dgm:spPr/>
      <dgm:t>
        <a:bodyPr/>
        <a:lstStyle/>
        <a:p>
          <a:r>
            <a:rPr lang="en-US" sz="2400" b="1" dirty="0" smtClean="0">
              <a:ln w="0"/>
              <a:solidFill>
                <a:schemeClr val="tx1"/>
              </a:solidFill>
              <a:latin typeface="Futura Lt BT" panose="020B0402020204020303"/>
              <a:cs typeface="+mn-cs"/>
            </a:rPr>
            <a:t>Communication plan</a:t>
          </a:r>
          <a:endParaRPr lang="en-US" sz="2400" b="1" dirty="0">
            <a:solidFill>
              <a:schemeClr val="tx1"/>
            </a:solidFill>
            <a:latin typeface="Futura Lt BT" panose="020B0402020204020303"/>
          </a:endParaRPr>
        </a:p>
      </dgm:t>
    </dgm:pt>
    <dgm:pt modelId="{B76E8B88-97C9-48C3-B208-77288FB196BC}" type="parTrans" cxnId="{E91DE16C-B38F-4A75-AA29-921C6CB84268}">
      <dgm:prSet/>
      <dgm:spPr/>
      <dgm:t>
        <a:bodyPr/>
        <a:lstStyle/>
        <a:p>
          <a:endParaRPr lang="en-US" sz="2400" b="1"/>
        </a:p>
      </dgm:t>
    </dgm:pt>
    <dgm:pt modelId="{A343CBB9-EAD2-43F7-89DF-A6D2BE3A7B35}" type="sibTrans" cxnId="{E91DE16C-B38F-4A75-AA29-921C6CB84268}">
      <dgm:prSet/>
      <dgm:spPr/>
      <dgm:t>
        <a:bodyPr/>
        <a:lstStyle/>
        <a:p>
          <a:endParaRPr lang="en-US" sz="2400" b="1"/>
        </a:p>
      </dgm:t>
    </dgm:pt>
    <dgm:pt modelId="{39CF8210-39C2-4EDA-90C4-31244A7E3AC6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0C27CA2D-AB30-4775-885B-6A95CD4A651B}" type="pres">
      <dgm:prSet presAssocID="{0E126377-C8F3-493F-8B78-F682696D26D5}" presName="parenttextcomposite" presStyleCnt="0"/>
      <dgm:spPr/>
      <dgm:t>
        <a:bodyPr/>
        <a:lstStyle/>
        <a:p>
          <a:endParaRPr lang="en-US"/>
        </a:p>
      </dgm:t>
    </dgm:pt>
    <dgm:pt modelId="{E6489C77-62BF-491F-878B-93C92B5281BB}" type="pres">
      <dgm:prSet presAssocID="{0E126377-C8F3-493F-8B78-F682696D26D5}" presName="parenttext" presStyleLbl="revTx" presStyleIdx="0" presStyleCnt="7" custLinFactNeighborX="332" custLinFactNeighborY="-4310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11533-10AF-4B12-A0C6-4E6A5336774B}" type="pres">
      <dgm:prSet presAssocID="{0E126377-C8F3-493F-8B78-F682696D26D5}" presName="parallelogramComposite" presStyleCnt="0"/>
      <dgm:spPr/>
      <dgm:t>
        <a:bodyPr/>
        <a:lstStyle/>
        <a:p>
          <a:endParaRPr lang="en-US"/>
        </a:p>
      </dgm:t>
    </dgm:pt>
    <dgm:pt modelId="{2D59A9C7-E04F-4582-90FC-033D176BF614}" type="pres">
      <dgm:prSet presAssocID="{0E126377-C8F3-493F-8B78-F682696D26D5}" presName="parallelogram1" presStyleLbl="alignNode1" presStyleIdx="0" presStyleCnt="49"/>
      <dgm:spPr/>
      <dgm:t>
        <a:bodyPr/>
        <a:lstStyle/>
        <a:p>
          <a:endParaRPr lang="en-US"/>
        </a:p>
      </dgm:t>
    </dgm:pt>
    <dgm:pt modelId="{118E412B-17D4-471E-B2E7-F8DEC297D52B}" type="pres">
      <dgm:prSet presAssocID="{0E126377-C8F3-493F-8B78-F682696D26D5}" presName="parallelogram2" presStyleLbl="alignNode1" presStyleIdx="1" presStyleCnt="49"/>
      <dgm:spPr/>
      <dgm:t>
        <a:bodyPr/>
        <a:lstStyle/>
        <a:p>
          <a:endParaRPr lang="en-US"/>
        </a:p>
      </dgm:t>
    </dgm:pt>
    <dgm:pt modelId="{AF2EB249-FBF6-4DD3-82E4-2ABACBCAE9BE}" type="pres">
      <dgm:prSet presAssocID="{0E126377-C8F3-493F-8B78-F682696D26D5}" presName="parallelogram3" presStyleLbl="alignNode1" presStyleIdx="2" presStyleCnt="49"/>
      <dgm:spPr/>
      <dgm:t>
        <a:bodyPr/>
        <a:lstStyle/>
        <a:p>
          <a:endParaRPr lang="en-US"/>
        </a:p>
      </dgm:t>
    </dgm:pt>
    <dgm:pt modelId="{3DBAE2A8-A6DA-4488-9E4F-B4B9FBB4516C}" type="pres">
      <dgm:prSet presAssocID="{0E126377-C8F3-493F-8B78-F682696D26D5}" presName="parallelogram4" presStyleLbl="alignNode1" presStyleIdx="3" presStyleCnt="49"/>
      <dgm:spPr/>
      <dgm:t>
        <a:bodyPr/>
        <a:lstStyle/>
        <a:p>
          <a:endParaRPr lang="en-US"/>
        </a:p>
      </dgm:t>
    </dgm:pt>
    <dgm:pt modelId="{CF90B830-8924-4D3A-A3DA-0018A457771A}" type="pres">
      <dgm:prSet presAssocID="{0E126377-C8F3-493F-8B78-F682696D26D5}" presName="parallelogram5" presStyleLbl="alignNode1" presStyleIdx="4" presStyleCnt="49"/>
      <dgm:spPr/>
      <dgm:t>
        <a:bodyPr/>
        <a:lstStyle/>
        <a:p>
          <a:endParaRPr lang="en-US"/>
        </a:p>
      </dgm:t>
    </dgm:pt>
    <dgm:pt modelId="{F631B76E-82FC-4207-96C7-A5E9885E951E}" type="pres">
      <dgm:prSet presAssocID="{0E126377-C8F3-493F-8B78-F682696D26D5}" presName="parallelogram6" presStyleLbl="alignNode1" presStyleIdx="5" presStyleCnt="49"/>
      <dgm:spPr/>
      <dgm:t>
        <a:bodyPr/>
        <a:lstStyle/>
        <a:p>
          <a:endParaRPr lang="en-US"/>
        </a:p>
      </dgm:t>
    </dgm:pt>
    <dgm:pt modelId="{6F368D87-09B0-4734-8537-D540C7B8A7E3}" type="pres">
      <dgm:prSet presAssocID="{0E126377-C8F3-493F-8B78-F682696D26D5}" presName="parallelogram7" presStyleLbl="alignNode1" presStyleIdx="6" presStyleCnt="49"/>
      <dgm:spPr/>
      <dgm:t>
        <a:bodyPr/>
        <a:lstStyle/>
        <a:p>
          <a:endParaRPr lang="en-US"/>
        </a:p>
      </dgm:t>
    </dgm:pt>
    <dgm:pt modelId="{288D5674-8E53-4684-B0B7-A24C4882A599}" type="pres">
      <dgm:prSet presAssocID="{FFBE37CC-CD81-4530-9BF6-9790016F8C85}" presName="sibTrans" presStyleCnt="0"/>
      <dgm:spPr/>
      <dgm:t>
        <a:bodyPr/>
        <a:lstStyle/>
        <a:p>
          <a:endParaRPr lang="en-US"/>
        </a:p>
      </dgm:t>
    </dgm:pt>
    <dgm:pt modelId="{A74ED801-6A73-429E-929C-EC8D12848D92}" type="pres">
      <dgm:prSet presAssocID="{6AE20940-4FEC-4C8D-A82B-594BEF8E7A34}" presName="parenttextcomposite" presStyleCnt="0"/>
      <dgm:spPr/>
      <dgm:t>
        <a:bodyPr/>
        <a:lstStyle/>
        <a:p>
          <a:endParaRPr lang="en-US"/>
        </a:p>
      </dgm:t>
    </dgm:pt>
    <dgm:pt modelId="{E6DD0374-13A1-40C9-80EC-FCDB557C1BEE}" type="pres">
      <dgm:prSet presAssocID="{6AE20940-4FEC-4C8D-A82B-594BEF8E7A34}" presName="parenttext" presStyleLbl="revTx" presStyleIdx="1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8E7F8-0979-44FC-9F67-A1CFA3439B9C}" type="pres">
      <dgm:prSet presAssocID="{6AE20940-4FEC-4C8D-A82B-594BEF8E7A34}" presName="parallelogramComposite" presStyleCnt="0"/>
      <dgm:spPr/>
      <dgm:t>
        <a:bodyPr/>
        <a:lstStyle/>
        <a:p>
          <a:endParaRPr lang="en-US"/>
        </a:p>
      </dgm:t>
    </dgm:pt>
    <dgm:pt modelId="{F53FB3BE-71B5-4800-9454-A1F53E3C359F}" type="pres">
      <dgm:prSet presAssocID="{6AE20940-4FEC-4C8D-A82B-594BEF8E7A34}" presName="parallelogram1" presStyleLbl="alignNode1" presStyleIdx="7" presStyleCnt="49"/>
      <dgm:spPr/>
      <dgm:t>
        <a:bodyPr/>
        <a:lstStyle/>
        <a:p>
          <a:endParaRPr lang="en-US"/>
        </a:p>
      </dgm:t>
    </dgm:pt>
    <dgm:pt modelId="{53A05ACE-7775-4E0D-83C0-403B033CC02C}" type="pres">
      <dgm:prSet presAssocID="{6AE20940-4FEC-4C8D-A82B-594BEF8E7A34}" presName="parallelogram2" presStyleLbl="alignNode1" presStyleIdx="8" presStyleCnt="49"/>
      <dgm:spPr/>
      <dgm:t>
        <a:bodyPr/>
        <a:lstStyle/>
        <a:p>
          <a:endParaRPr lang="en-US"/>
        </a:p>
      </dgm:t>
    </dgm:pt>
    <dgm:pt modelId="{AB0C23D6-E6FA-4C92-874F-857CD399B5DB}" type="pres">
      <dgm:prSet presAssocID="{6AE20940-4FEC-4C8D-A82B-594BEF8E7A34}" presName="parallelogram3" presStyleLbl="alignNode1" presStyleIdx="9" presStyleCnt="49"/>
      <dgm:spPr/>
      <dgm:t>
        <a:bodyPr/>
        <a:lstStyle/>
        <a:p>
          <a:endParaRPr lang="en-US"/>
        </a:p>
      </dgm:t>
    </dgm:pt>
    <dgm:pt modelId="{B8B15D63-C038-4A26-A3F3-E79B13C1BD90}" type="pres">
      <dgm:prSet presAssocID="{6AE20940-4FEC-4C8D-A82B-594BEF8E7A34}" presName="parallelogram4" presStyleLbl="alignNode1" presStyleIdx="10" presStyleCnt="49"/>
      <dgm:spPr/>
      <dgm:t>
        <a:bodyPr/>
        <a:lstStyle/>
        <a:p>
          <a:endParaRPr lang="en-US"/>
        </a:p>
      </dgm:t>
    </dgm:pt>
    <dgm:pt modelId="{2290CB98-1EB3-4368-A0AB-1B184ED12123}" type="pres">
      <dgm:prSet presAssocID="{6AE20940-4FEC-4C8D-A82B-594BEF8E7A34}" presName="parallelogram5" presStyleLbl="alignNode1" presStyleIdx="11" presStyleCnt="49"/>
      <dgm:spPr/>
      <dgm:t>
        <a:bodyPr/>
        <a:lstStyle/>
        <a:p>
          <a:endParaRPr lang="en-US"/>
        </a:p>
      </dgm:t>
    </dgm:pt>
    <dgm:pt modelId="{79EAD51B-74A8-4E11-B217-263B3CBD6D1E}" type="pres">
      <dgm:prSet presAssocID="{6AE20940-4FEC-4C8D-A82B-594BEF8E7A34}" presName="parallelogram6" presStyleLbl="alignNode1" presStyleIdx="12" presStyleCnt="49"/>
      <dgm:spPr/>
      <dgm:t>
        <a:bodyPr/>
        <a:lstStyle/>
        <a:p>
          <a:endParaRPr lang="en-US"/>
        </a:p>
      </dgm:t>
    </dgm:pt>
    <dgm:pt modelId="{21FAACFD-A588-4322-954F-EEE902B49509}" type="pres">
      <dgm:prSet presAssocID="{6AE20940-4FEC-4C8D-A82B-594BEF8E7A34}" presName="parallelogram7" presStyleLbl="alignNode1" presStyleIdx="13" presStyleCnt="49"/>
      <dgm:spPr/>
      <dgm:t>
        <a:bodyPr/>
        <a:lstStyle/>
        <a:p>
          <a:endParaRPr lang="en-US"/>
        </a:p>
      </dgm:t>
    </dgm:pt>
    <dgm:pt modelId="{DF79A6EF-EA2C-4272-B2EB-2C388BD3B3AF}" type="pres">
      <dgm:prSet presAssocID="{8F070755-EDFB-4054-A7AE-FEB94887E5D2}" presName="sibTrans" presStyleCnt="0"/>
      <dgm:spPr/>
      <dgm:t>
        <a:bodyPr/>
        <a:lstStyle/>
        <a:p>
          <a:endParaRPr lang="en-US"/>
        </a:p>
      </dgm:t>
    </dgm:pt>
    <dgm:pt modelId="{1B0DBD2E-6021-4987-A631-D66CB893E603}" type="pres">
      <dgm:prSet presAssocID="{E9D3E571-1BE7-4A2F-AE08-6CCCEBDECD37}" presName="parenttextcomposite" presStyleCnt="0"/>
      <dgm:spPr/>
      <dgm:t>
        <a:bodyPr/>
        <a:lstStyle/>
        <a:p>
          <a:endParaRPr lang="en-US"/>
        </a:p>
      </dgm:t>
    </dgm:pt>
    <dgm:pt modelId="{702609D9-0216-4E36-BE94-2DEE8D2CE25E}" type="pres">
      <dgm:prSet presAssocID="{E9D3E571-1BE7-4A2F-AE08-6CCCEBDECD37}" presName="parenttext" presStyleLbl="revTx" presStyleIdx="2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6AF27-3B97-4F69-A356-201ECE3B8D8D}" type="pres">
      <dgm:prSet presAssocID="{E9D3E571-1BE7-4A2F-AE08-6CCCEBDECD37}" presName="parallelogramComposite" presStyleCnt="0"/>
      <dgm:spPr/>
      <dgm:t>
        <a:bodyPr/>
        <a:lstStyle/>
        <a:p>
          <a:endParaRPr lang="en-US"/>
        </a:p>
      </dgm:t>
    </dgm:pt>
    <dgm:pt modelId="{AB7D17F0-AA95-41CD-90AA-31E567EFA930}" type="pres">
      <dgm:prSet presAssocID="{E9D3E571-1BE7-4A2F-AE08-6CCCEBDECD37}" presName="parallelogram1" presStyleLbl="alignNode1" presStyleIdx="14" presStyleCnt="49"/>
      <dgm:spPr/>
      <dgm:t>
        <a:bodyPr/>
        <a:lstStyle/>
        <a:p>
          <a:endParaRPr lang="en-US"/>
        </a:p>
      </dgm:t>
    </dgm:pt>
    <dgm:pt modelId="{78DD8001-D968-4AFE-8D51-7FBDAB08F219}" type="pres">
      <dgm:prSet presAssocID="{E9D3E571-1BE7-4A2F-AE08-6CCCEBDECD37}" presName="parallelogram2" presStyleLbl="alignNode1" presStyleIdx="15" presStyleCnt="49"/>
      <dgm:spPr/>
      <dgm:t>
        <a:bodyPr/>
        <a:lstStyle/>
        <a:p>
          <a:endParaRPr lang="en-US"/>
        </a:p>
      </dgm:t>
    </dgm:pt>
    <dgm:pt modelId="{A329E7F8-8982-47AE-B00A-1D888A58101F}" type="pres">
      <dgm:prSet presAssocID="{E9D3E571-1BE7-4A2F-AE08-6CCCEBDECD37}" presName="parallelogram3" presStyleLbl="alignNode1" presStyleIdx="16" presStyleCnt="49"/>
      <dgm:spPr/>
      <dgm:t>
        <a:bodyPr/>
        <a:lstStyle/>
        <a:p>
          <a:endParaRPr lang="en-US"/>
        </a:p>
      </dgm:t>
    </dgm:pt>
    <dgm:pt modelId="{326D3222-93C2-4807-A2A7-DF4D692C0C07}" type="pres">
      <dgm:prSet presAssocID="{E9D3E571-1BE7-4A2F-AE08-6CCCEBDECD37}" presName="parallelogram4" presStyleLbl="alignNode1" presStyleIdx="17" presStyleCnt="49"/>
      <dgm:spPr/>
      <dgm:t>
        <a:bodyPr/>
        <a:lstStyle/>
        <a:p>
          <a:endParaRPr lang="en-US"/>
        </a:p>
      </dgm:t>
    </dgm:pt>
    <dgm:pt modelId="{A31A1993-7248-4E37-A778-B6D9D8984DCA}" type="pres">
      <dgm:prSet presAssocID="{E9D3E571-1BE7-4A2F-AE08-6CCCEBDECD37}" presName="parallelogram5" presStyleLbl="alignNode1" presStyleIdx="18" presStyleCnt="49"/>
      <dgm:spPr/>
      <dgm:t>
        <a:bodyPr/>
        <a:lstStyle/>
        <a:p>
          <a:endParaRPr lang="en-US"/>
        </a:p>
      </dgm:t>
    </dgm:pt>
    <dgm:pt modelId="{361DA038-CB57-43B5-83DE-6614678C60C9}" type="pres">
      <dgm:prSet presAssocID="{E9D3E571-1BE7-4A2F-AE08-6CCCEBDECD37}" presName="parallelogram6" presStyleLbl="alignNode1" presStyleIdx="19" presStyleCnt="49"/>
      <dgm:spPr/>
      <dgm:t>
        <a:bodyPr/>
        <a:lstStyle/>
        <a:p>
          <a:endParaRPr lang="en-US"/>
        </a:p>
      </dgm:t>
    </dgm:pt>
    <dgm:pt modelId="{4A70EF20-B693-4928-B0DA-486915D85A52}" type="pres">
      <dgm:prSet presAssocID="{E9D3E571-1BE7-4A2F-AE08-6CCCEBDECD37}" presName="parallelogram7" presStyleLbl="alignNode1" presStyleIdx="20" presStyleCnt="49"/>
      <dgm:spPr/>
      <dgm:t>
        <a:bodyPr/>
        <a:lstStyle/>
        <a:p>
          <a:endParaRPr lang="en-US"/>
        </a:p>
      </dgm:t>
    </dgm:pt>
    <dgm:pt modelId="{E02367C3-3C0B-4C82-8DF1-0C71F2B03101}" type="pres">
      <dgm:prSet presAssocID="{B2D7036D-968F-4BE8-B450-ED5AF7E82A3A}" presName="sibTrans" presStyleCnt="0"/>
      <dgm:spPr/>
      <dgm:t>
        <a:bodyPr/>
        <a:lstStyle/>
        <a:p>
          <a:endParaRPr lang="en-US"/>
        </a:p>
      </dgm:t>
    </dgm:pt>
    <dgm:pt modelId="{5610F810-3831-49F0-BCA1-E60CFAC799A6}" type="pres">
      <dgm:prSet presAssocID="{C0FD1653-F812-4568-A932-237B607CBACD}" presName="parenttextcomposite" presStyleCnt="0"/>
      <dgm:spPr/>
      <dgm:t>
        <a:bodyPr/>
        <a:lstStyle/>
        <a:p>
          <a:endParaRPr lang="en-US"/>
        </a:p>
      </dgm:t>
    </dgm:pt>
    <dgm:pt modelId="{A1ED886E-F53B-4A8C-AD1C-97F4C419DB36}" type="pres">
      <dgm:prSet presAssocID="{C0FD1653-F812-4568-A932-237B607CBACD}" presName="parenttext" presStyleLbl="revTx" presStyleIdx="3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8BF4F-43E7-490D-A1B8-2BF284ADDBDC}" type="pres">
      <dgm:prSet presAssocID="{C0FD1653-F812-4568-A932-237B607CBACD}" presName="parallelogramComposite" presStyleCnt="0"/>
      <dgm:spPr/>
      <dgm:t>
        <a:bodyPr/>
        <a:lstStyle/>
        <a:p>
          <a:endParaRPr lang="en-US"/>
        </a:p>
      </dgm:t>
    </dgm:pt>
    <dgm:pt modelId="{689D1F82-A4E0-4FF5-907F-B24873425A10}" type="pres">
      <dgm:prSet presAssocID="{C0FD1653-F812-4568-A932-237B607CBACD}" presName="parallelogram1" presStyleLbl="alignNode1" presStyleIdx="21" presStyleCnt="49"/>
      <dgm:spPr/>
      <dgm:t>
        <a:bodyPr/>
        <a:lstStyle/>
        <a:p>
          <a:endParaRPr lang="en-US"/>
        </a:p>
      </dgm:t>
    </dgm:pt>
    <dgm:pt modelId="{57AAFA6B-4888-402F-8F85-5283E37B8503}" type="pres">
      <dgm:prSet presAssocID="{C0FD1653-F812-4568-A932-237B607CBACD}" presName="parallelogram2" presStyleLbl="alignNode1" presStyleIdx="22" presStyleCnt="49"/>
      <dgm:spPr/>
      <dgm:t>
        <a:bodyPr/>
        <a:lstStyle/>
        <a:p>
          <a:endParaRPr lang="en-US"/>
        </a:p>
      </dgm:t>
    </dgm:pt>
    <dgm:pt modelId="{34366A49-9AAD-4857-9BF4-C08155EAF677}" type="pres">
      <dgm:prSet presAssocID="{C0FD1653-F812-4568-A932-237B607CBACD}" presName="parallelogram3" presStyleLbl="alignNode1" presStyleIdx="23" presStyleCnt="49"/>
      <dgm:spPr/>
      <dgm:t>
        <a:bodyPr/>
        <a:lstStyle/>
        <a:p>
          <a:endParaRPr lang="en-US"/>
        </a:p>
      </dgm:t>
    </dgm:pt>
    <dgm:pt modelId="{5175A89E-5DA3-41D3-9028-FCBF9404FC56}" type="pres">
      <dgm:prSet presAssocID="{C0FD1653-F812-4568-A932-237B607CBACD}" presName="parallelogram4" presStyleLbl="alignNode1" presStyleIdx="24" presStyleCnt="49"/>
      <dgm:spPr/>
      <dgm:t>
        <a:bodyPr/>
        <a:lstStyle/>
        <a:p>
          <a:endParaRPr lang="en-US"/>
        </a:p>
      </dgm:t>
    </dgm:pt>
    <dgm:pt modelId="{ED8919E1-E786-4FA4-A692-A6CD18E8A5BB}" type="pres">
      <dgm:prSet presAssocID="{C0FD1653-F812-4568-A932-237B607CBACD}" presName="parallelogram5" presStyleLbl="alignNode1" presStyleIdx="25" presStyleCnt="49"/>
      <dgm:spPr/>
      <dgm:t>
        <a:bodyPr/>
        <a:lstStyle/>
        <a:p>
          <a:endParaRPr lang="en-US"/>
        </a:p>
      </dgm:t>
    </dgm:pt>
    <dgm:pt modelId="{2264FF8D-E745-4A92-B8B7-937E3AE202E3}" type="pres">
      <dgm:prSet presAssocID="{C0FD1653-F812-4568-A932-237B607CBACD}" presName="parallelogram6" presStyleLbl="alignNode1" presStyleIdx="26" presStyleCnt="49"/>
      <dgm:spPr/>
      <dgm:t>
        <a:bodyPr/>
        <a:lstStyle/>
        <a:p>
          <a:endParaRPr lang="en-US"/>
        </a:p>
      </dgm:t>
    </dgm:pt>
    <dgm:pt modelId="{E0AA56C5-1AF4-4513-99F1-E5B63246D208}" type="pres">
      <dgm:prSet presAssocID="{C0FD1653-F812-4568-A932-237B607CBACD}" presName="parallelogram7" presStyleLbl="alignNode1" presStyleIdx="27" presStyleCnt="49"/>
      <dgm:spPr/>
      <dgm:t>
        <a:bodyPr/>
        <a:lstStyle/>
        <a:p>
          <a:endParaRPr lang="en-US"/>
        </a:p>
      </dgm:t>
    </dgm:pt>
    <dgm:pt modelId="{2FEE300E-C66E-413F-9494-DB10B620CD22}" type="pres">
      <dgm:prSet presAssocID="{A6957255-EB39-46CB-A6C5-892DC628E226}" presName="sibTrans" presStyleCnt="0"/>
      <dgm:spPr/>
      <dgm:t>
        <a:bodyPr/>
        <a:lstStyle/>
        <a:p>
          <a:endParaRPr lang="en-US"/>
        </a:p>
      </dgm:t>
    </dgm:pt>
    <dgm:pt modelId="{4AD528D4-642D-4E3A-818F-ECA8240BF0C7}" type="pres">
      <dgm:prSet presAssocID="{FC396770-AA99-4F2F-9BF0-C86441BA84CD}" presName="parenttextcomposite" presStyleCnt="0"/>
      <dgm:spPr/>
      <dgm:t>
        <a:bodyPr/>
        <a:lstStyle/>
        <a:p>
          <a:endParaRPr lang="en-US"/>
        </a:p>
      </dgm:t>
    </dgm:pt>
    <dgm:pt modelId="{18BA28FA-8206-4CF9-9733-8051AE3BE05C}" type="pres">
      <dgm:prSet presAssocID="{FC396770-AA99-4F2F-9BF0-C86441BA84CD}" presName="parenttext" presStyleLbl="revTx" presStyleIdx="4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2F01D-4AB4-4170-89EC-99D90DA89CA9}" type="pres">
      <dgm:prSet presAssocID="{FC396770-AA99-4F2F-9BF0-C86441BA84CD}" presName="parallelogramComposite" presStyleCnt="0"/>
      <dgm:spPr/>
      <dgm:t>
        <a:bodyPr/>
        <a:lstStyle/>
        <a:p>
          <a:endParaRPr lang="en-US"/>
        </a:p>
      </dgm:t>
    </dgm:pt>
    <dgm:pt modelId="{32CA35D6-E00B-45BE-93CC-1FAFF952079A}" type="pres">
      <dgm:prSet presAssocID="{FC396770-AA99-4F2F-9BF0-C86441BA84CD}" presName="parallelogram1" presStyleLbl="alignNode1" presStyleIdx="28" presStyleCnt="49"/>
      <dgm:spPr/>
      <dgm:t>
        <a:bodyPr/>
        <a:lstStyle/>
        <a:p>
          <a:endParaRPr lang="en-US"/>
        </a:p>
      </dgm:t>
    </dgm:pt>
    <dgm:pt modelId="{2478CC6E-13DD-4B4B-8A66-55FA6A16B5CB}" type="pres">
      <dgm:prSet presAssocID="{FC396770-AA99-4F2F-9BF0-C86441BA84CD}" presName="parallelogram2" presStyleLbl="alignNode1" presStyleIdx="29" presStyleCnt="49"/>
      <dgm:spPr/>
      <dgm:t>
        <a:bodyPr/>
        <a:lstStyle/>
        <a:p>
          <a:endParaRPr lang="en-US"/>
        </a:p>
      </dgm:t>
    </dgm:pt>
    <dgm:pt modelId="{7EC3FD57-065C-46BA-B45F-72E3BDD09C15}" type="pres">
      <dgm:prSet presAssocID="{FC396770-AA99-4F2F-9BF0-C86441BA84CD}" presName="parallelogram3" presStyleLbl="alignNode1" presStyleIdx="30" presStyleCnt="49"/>
      <dgm:spPr/>
      <dgm:t>
        <a:bodyPr/>
        <a:lstStyle/>
        <a:p>
          <a:endParaRPr lang="en-US"/>
        </a:p>
      </dgm:t>
    </dgm:pt>
    <dgm:pt modelId="{BCF59DEF-1975-4099-B8D8-DDD679AB688D}" type="pres">
      <dgm:prSet presAssocID="{FC396770-AA99-4F2F-9BF0-C86441BA84CD}" presName="parallelogram4" presStyleLbl="alignNode1" presStyleIdx="31" presStyleCnt="49"/>
      <dgm:spPr/>
      <dgm:t>
        <a:bodyPr/>
        <a:lstStyle/>
        <a:p>
          <a:endParaRPr lang="en-US"/>
        </a:p>
      </dgm:t>
    </dgm:pt>
    <dgm:pt modelId="{E5594B9F-3B9E-40FE-9500-3BC8959D6FCF}" type="pres">
      <dgm:prSet presAssocID="{FC396770-AA99-4F2F-9BF0-C86441BA84CD}" presName="parallelogram5" presStyleLbl="alignNode1" presStyleIdx="32" presStyleCnt="49"/>
      <dgm:spPr/>
      <dgm:t>
        <a:bodyPr/>
        <a:lstStyle/>
        <a:p>
          <a:endParaRPr lang="en-US"/>
        </a:p>
      </dgm:t>
    </dgm:pt>
    <dgm:pt modelId="{705A9D6C-4EA1-497B-AF71-B8631F5697D1}" type="pres">
      <dgm:prSet presAssocID="{FC396770-AA99-4F2F-9BF0-C86441BA84CD}" presName="parallelogram6" presStyleLbl="alignNode1" presStyleIdx="33" presStyleCnt="49"/>
      <dgm:spPr/>
      <dgm:t>
        <a:bodyPr/>
        <a:lstStyle/>
        <a:p>
          <a:endParaRPr lang="en-US"/>
        </a:p>
      </dgm:t>
    </dgm:pt>
    <dgm:pt modelId="{2A61AB70-4D95-4316-9AD0-D2FBECE172C2}" type="pres">
      <dgm:prSet presAssocID="{FC396770-AA99-4F2F-9BF0-C86441BA84CD}" presName="parallelogram7" presStyleLbl="alignNode1" presStyleIdx="34" presStyleCnt="49"/>
      <dgm:spPr/>
      <dgm:t>
        <a:bodyPr/>
        <a:lstStyle/>
        <a:p>
          <a:endParaRPr lang="en-US"/>
        </a:p>
      </dgm:t>
    </dgm:pt>
    <dgm:pt modelId="{1A8154F9-42BF-4132-958D-0D73149136D2}" type="pres">
      <dgm:prSet presAssocID="{A343CBB9-EAD2-43F7-89DF-A6D2BE3A7B35}" presName="sibTrans" presStyleCnt="0"/>
      <dgm:spPr/>
      <dgm:t>
        <a:bodyPr/>
        <a:lstStyle/>
        <a:p>
          <a:endParaRPr lang="en-US"/>
        </a:p>
      </dgm:t>
    </dgm:pt>
    <dgm:pt modelId="{6AAAFBCE-789A-45F8-9AFF-561574B7BC5C}" type="pres">
      <dgm:prSet presAssocID="{62E18E4B-4028-47F9-B91F-F7B06D8DFE4B}" presName="parenttextcomposite" presStyleCnt="0"/>
      <dgm:spPr/>
      <dgm:t>
        <a:bodyPr/>
        <a:lstStyle/>
        <a:p>
          <a:endParaRPr lang="en-US"/>
        </a:p>
      </dgm:t>
    </dgm:pt>
    <dgm:pt modelId="{57331E15-998A-4A5E-BB40-19AF14FF521B}" type="pres">
      <dgm:prSet presAssocID="{62E18E4B-4028-47F9-B91F-F7B06D8DFE4B}" presName="parenttext" presStyleLbl="revTx" presStyleIdx="5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4FE96-B8C9-4E73-B736-50E7210B5860}" type="pres">
      <dgm:prSet presAssocID="{62E18E4B-4028-47F9-B91F-F7B06D8DFE4B}" presName="parallelogramComposite" presStyleCnt="0"/>
      <dgm:spPr/>
      <dgm:t>
        <a:bodyPr/>
        <a:lstStyle/>
        <a:p>
          <a:endParaRPr lang="en-US"/>
        </a:p>
      </dgm:t>
    </dgm:pt>
    <dgm:pt modelId="{C9DF15A3-DFFE-484B-8D9F-44E6BC73FC97}" type="pres">
      <dgm:prSet presAssocID="{62E18E4B-4028-47F9-B91F-F7B06D8DFE4B}" presName="parallelogram1" presStyleLbl="alignNode1" presStyleIdx="35" presStyleCnt="49"/>
      <dgm:spPr/>
      <dgm:t>
        <a:bodyPr/>
        <a:lstStyle/>
        <a:p>
          <a:endParaRPr lang="en-US"/>
        </a:p>
      </dgm:t>
    </dgm:pt>
    <dgm:pt modelId="{504F2432-23F1-44B2-9848-BF5BEE1C4F00}" type="pres">
      <dgm:prSet presAssocID="{62E18E4B-4028-47F9-B91F-F7B06D8DFE4B}" presName="parallelogram2" presStyleLbl="alignNode1" presStyleIdx="36" presStyleCnt="49"/>
      <dgm:spPr/>
      <dgm:t>
        <a:bodyPr/>
        <a:lstStyle/>
        <a:p>
          <a:endParaRPr lang="en-US"/>
        </a:p>
      </dgm:t>
    </dgm:pt>
    <dgm:pt modelId="{ADB834E1-6B4F-4E27-874B-E479A2E53B22}" type="pres">
      <dgm:prSet presAssocID="{62E18E4B-4028-47F9-B91F-F7B06D8DFE4B}" presName="parallelogram3" presStyleLbl="alignNode1" presStyleIdx="37" presStyleCnt="49"/>
      <dgm:spPr/>
      <dgm:t>
        <a:bodyPr/>
        <a:lstStyle/>
        <a:p>
          <a:endParaRPr lang="en-US"/>
        </a:p>
      </dgm:t>
    </dgm:pt>
    <dgm:pt modelId="{464EDDCC-0B4A-4B2B-9774-60F4D44033F2}" type="pres">
      <dgm:prSet presAssocID="{62E18E4B-4028-47F9-B91F-F7B06D8DFE4B}" presName="parallelogram4" presStyleLbl="alignNode1" presStyleIdx="38" presStyleCnt="49"/>
      <dgm:spPr/>
      <dgm:t>
        <a:bodyPr/>
        <a:lstStyle/>
        <a:p>
          <a:endParaRPr lang="en-US"/>
        </a:p>
      </dgm:t>
    </dgm:pt>
    <dgm:pt modelId="{5E6F0FD9-563B-41DA-A0FF-9ED67B310998}" type="pres">
      <dgm:prSet presAssocID="{62E18E4B-4028-47F9-B91F-F7B06D8DFE4B}" presName="parallelogram5" presStyleLbl="alignNode1" presStyleIdx="39" presStyleCnt="49"/>
      <dgm:spPr/>
      <dgm:t>
        <a:bodyPr/>
        <a:lstStyle/>
        <a:p>
          <a:endParaRPr lang="en-US"/>
        </a:p>
      </dgm:t>
    </dgm:pt>
    <dgm:pt modelId="{79363923-94A3-4A11-9B35-0099415A3144}" type="pres">
      <dgm:prSet presAssocID="{62E18E4B-4028-47F9-B91F-F7B06D8DFE4B}" presName="parallelogram6" presStyleLbl="alignNode1" presStyleIdx="40" presStyleCnt="49"/>
      <dgm:spPr/>
      <dgm:t>
        <a:bodyPr/>
        <a:lstStyle/>
        <a:p>
          <a:endParaRPr lang="en-US"/>
        </a:p>
      </dgm:t>
    </dgm:pt>
    <dgm:pt modelId="{4FB5D47E-4AC9-48D9-9DFA-CCEB4335A60A}" type="pres">
      <dgm:prSet presAssocID="{62E18E4B-4028-47F9-B91F-F7B06D8DFE4B}" presName="parallelogram7" presStyleLbl="alignNode1" presStyleIdx="41" presStyleCnt="49"/>
      <dgm:spPr/>
      <dgm:t>
        <a:bodyPr/>
        <a:lstStyle/>
        <a:p>
          <a:endParaRPr lang="en-US"/>
        </a:p>
      </dgm:t>
    </dgm:pt>
    <dgm:pt modelId="{165BD6BA-8393-4C21-8112-EA511E53945F}" type="pres">
      <dgm:prSet presAssocID="{CA13D029-4932-42C4-A76D-B066C206BAA4}" presName="sibTrans" presStyleCnt="0"/>
      <dgm:spPr/>
      <dgm:t>
        <a:bodyPr/>
        <a:lstStyle/>
        <a:p>
          <a:endParaRPr lang="en-US"/>
        </a:p>
      </dgm:t>
    </dgm:pt>
    <dgm:pt modelId="{9BF63D7C-79CE-4FE7-A4FF-1A943895C3D7}" type="pres">
      <dgm:prSet presAssocID="{3EAC73A0-5C64-4646-BE48-41EC372DB358}" presName="parenttextcomposite" presStyleCnt="0"/>
      <dgm:spPr/>
      <dgm:t>
        <a:bodyPr/>
        <a:lstStyle/>
        <a:p>
          <a:endParaRPr lang="en-US"/>
        </a:p>
      </dgm:t>
    </dgm:pt>
    <dgm:pt modelId="{670A110F-4A82-4832-AC70-80F922CCAABE}" type="pres">
      <dgm:prSet presAssocID="{3EAC73A0-5C64-4646-BE48-41EC372DB358}" presName="parenttext" presStyleLbl="revTx" presStyleIdx="6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C6085-1A54-49B2-89A9-2C7307942190}" type="pres">
      <dgm:prSet presAssocID="{3EAC73A0-5C64-4646-BE48-41EC372DB358}" presName="parallelogramComposite" presStyleCnt="0"/>
      <dgm:spPr/>
      <dgm:t>
        <a:bodyPr/>
        <a:lstStyle/>
        <a:p>
          <a:endParaRPr lang="en-US"/>
        </a:p>
      </dgm:t>
    </dgm:pt>
    <dgm:pt modelId="{E5B620B5-A957-4DB5-A76C-31C4304B9286}" type="pres">
      <dgm:prSet presAssocID="{3EAC73A0-5C64-4646-BE48-41EC372DB358}" presName="parallelogram1" presStyleLbl="alignNode1" presStyleIdx="42" presStyleCnt="49"/>
      <dgm:spPr/>
      <dgm:t>
        <a:bodyPr/>
        <a:lstStyle/>
        <a:p>
          <a:endParaRPr lang="en-US"/>
        </a:p>
      </dgm:t>
    </dgm:pt>
    <dgm:pt modelId="{C01D7EA1-D17A-477A-9A6E-A9EE71DF80E5}" type="pres">
      <dgm:prSet presAssocID="{3EAC73A0-5C64-4646-BE48-41EC372DB358}" presName="parallelogram2" presStyleLbl="alignNode1" presStyleIdx="43" presStyleCnt="49"/>
      <dgm:spPr/>
      <dgm:t>
        <a:bodyPr/>
        <a:lstStyle/>
        <a:p>
          <a:endParaRPr lang="en-US"/>
        </a:p>
      </dgm:t>
    </dgm:pt>
    <dgm:pt modelId="{F9CE7120-E188-4228-AB2C-9CABECCCC38A}" type="pres">
      <dgm:prSet presAssocID="{3EAC73A0-5C64-4646-BE48-41EC372DB358}" presName="parallelogram3" presStyleLbl="alignNode1" presStyleIdx="44" presStyleCnt="49"/>
      <dgm:spPr/>
      <dgm:t>
        <a:bodyPr/>
        <a:lstStyle/>
        <a:p>
          <a:endParaRPr lang="en-US"/>
        </a:p>
      </dgm:t>
    </dgm:pt>
    <dgm:pt modelId="{9D5D8243-6682-475E-9288-A0925F9F1D5D}" type="pres">
      <dgm:prSet presAssocID="{3EAC73A0-5C64-4646-BE48-41EC372DB358}" presName="parallelogram4" presStyleLbl="alignNode1" presStyleIdx="45" presStyleCnt="49"/>
      <dgm:spPr/>
      <dgm:t>
        <a:bodyPr/>
        <a:lstStyle/>
        <a:p>
          <a:endParaRPr lang="en-US"/>
        </a:p>
      </dgm:t>
    </dgm:pt>
    <dgm:pt modelId="{A0EE02F1-4C9A-4FBF-BD74-893F8DD334AF}" type="pres">
      <dgm:prSet presAssocID="{3EAC73A0-5C64-4646-BE48-41EC372DB358}" presName="parallelogram5" presStyleLbl="alignNode1" presStyleIdx="46" presStyleCnt="49"/>
      <dgm:spPr/>
      <dgm:t>
        <a:bodyPr/>
        <a:lstStyle/>
        <a:p>
          <a:endParaRPr lang="en-US"/>
        </a:p>
      </dgm:t>
    </dgm:pt>
    <dgm:pt modelId="{62F1A658-7F29-4D7E-8B93-D5F5949E6460}" type="pres">
      <dgm:prSet presAssocID="{3EAC73A0-5C64-4646-BE48-41EC372DB358}" presName="parallelogram6" presStyleLbl="alignNode1" presStyleIdx="47" presStyleCnt="49"/>
      <dgm:spPr/>
      <dgm:t>
        <a:bodyPr/>
        <a:lstStyle/>
        <a:p>
          <a:endParaRPr lang="en-US"/>
        </a:p>
      </dgm:t>
    </dgm:pt>
    <dgm:pt modelId="{C1F6BF72-CDA4-497D-9838-4EABB521E142}" type="pres">
      <dgm:prSet presAssocID="{3EAC73A0-5C64-4646-BE48-41EC372DB358}" presName="parallelogram7" presStyleLbl="alignNode1" presStyleIdx="48" presStyleCnt="49"/>
      <dgm:spPr/>
      <dgm:t>
        <a:bodyPr/>
        <a:lstStyle/>
        <a:p>
          <a:endParaRPr lang="en-US"/>
        </a:p>
      </dgm:t>
    </dgm:pt>
  </dgm:ptLst>
  <dgm:cxnLst>
    <dgm:cxn modelId="{9F3A4749-8E00-4363-87FE-EDC913E6515C}" type="presOf" srcId="{6AE20940-4FEC-4C8D-A82B-594BEF8E7A34}" destId="{E6DD0374-13A1-40C9-80EC-FCDB557C1BEE}" srcOrd="0" destOrd="0" presId="urn:microsoft.com/office/officeart/2008/layout/VerticalAccentList"/>
    <dgm:cxn modelId="{2DC0DFC2-6E48-4867-8116-B927155ABAA7}" srcId="{875B33A0-A1F0-4021-B902-B1151324D764}" destId="{3EAC73A0-5C64-4646-BE48-41EC372DB358}" srcOrd="6" destOrd="0" parTransId="{C3B88D75-EDC1-4063-919B-83E82A12771F}" sibTransId="{144975A2-704C-4F3F-97B1-F35C0F355842}"/>
    <dgm:cxn modelId="{5677231B-AAD9-4669-9DD9-B3E95FA4A7AF}" type="presOf" srcId="{FC396770-AA99-4F2F-9BF0-C86441BA84CD}" destId="{18BA28FA-8206-4CF9-9733-8051AE3BE05C}" srcOrd="0" destOrd="0" presId="urn:microsoft.com/office/officeart/2008/layout/VerticalAccentList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E91DE16C-B38F-4A75-AA29-921C6CB84268}" srcId="{875B33A0-A1F0-4021-B902-B1151324D764}" destId="{FC396770-AA99-4F2F-9BF0-C86441BA84CD}" srcOrd="4" destOrd="0" parTransId="{B76E8B88-97C9-48C3-B208-77288FB196BC}" sibTransId="{A343CBB9-EAD2-43F7-89DF-A6D2BE3A7B35}"/>
    <dgm:cxn modelId="{80D09509-DA10-4EB9-91C3-D57EECD12CAB}" type="presOf" srcId="{875B33A0-A1F0-4021-B902-B1151324D764}" destId="{39CF8210-39C2-4EDA-90C4-31244A7E3AC6}" srcOrd="0" destOrd="0" presId="urn:microsoft.com/office/officeart/2008/layout/VerticalAccentList"/>
    <dgm:cxn modelId="{4D03F6AF-73B8-4353-995B-8E166C542E7A}" srcId="{875B33A0-A1F0-4021-B902-B1151324D764}" destId="{E9D3E571-1BE7-4A2F-AE08-6CCCEBDECD37}" srcOrd="2" destOrd="0" parTransId="{A1199E76-80FA-4CBF-AB1A-BD3F449AD264}" sibTransId="{B2D7036D-968F-4BE8-B450-ED5AF7E82A3A}"/>
    <dgm:cxn modelId="{15DEB33C-9D75-4C0C-85E1-D8E5B27415CD}" srcId="{875B33A0-A1F0-4021-B902-B1151324D764}" destId="{62E18E4B-4028-47F9-B91F-F7B06D8DFE4B}" srcOrd="5" destOrd="0" parTransId="{11B1CDC6-A500-452E-9F09-528F80C78233}" sibTransId="{CA13D029-4932-42C4-A76D-B066C206BAA4}"/>
    <dgm:cxn modelId="{E2EAD00E-2843-4678-82D4-3B0A72683E6F}" type="presOf" srcId="{62E18E4B-4028-47F9-B91F-F7B06D8DFE4B}" destId="{57331E15-998A-4A5E-BB40-19AF14FF521B}" srcOrd="0" destOrd="0" presId="urn:microsoft.com/office/officeart/2008/layout/VerticalAccentList"/>
    <dgm:cxn modelId="{64B95BB6-F9D1-4772-9FDC-6261F3F3BB73}" type="presOf" srcId="{E9D3E571-1BE7-4A2F-AE08-6CCCEBDECD37}" destId="{702609D9-0216-4E36-BE94-2DEE8D2CE25E}" srcOrd="0" destOrd="0" presId="urn:microsoft.com/office/officeart/2008/layout/VerticalAccentList"/>
    <dgm:cxn modelId="{7066938A-603D-4FBF-AA8A-34D906692BB7}" srcId="{875B33A0-A1F0-4021-B902-B1151324D764}" destId="{6AE20940-4FEC-4C8D-A82B-594BEF8E7A34}" srcOrd="1" destOrd="0" parTransId="{D3588C97-F1D9-4E0D-AB5B-C28249A7671C}" sibTransId="{8F070755-EDFB-4054-A7AE-FEB94887E5D2}"/>
    <dgm:cxn modelId="{0B50B4B7-7130-457E-B41A-2E8BDF3C529E}" type="presOf" srcId="{3EAC73A0-5C64-4646-BE48-41EC372DB358}" destId="{670A110F-4A82-4832-AC70-80F922CCAABE}" srcOrd="0" destOrd="0" presId="urn:microsoft.com/office/officeart/2008/layout/VerticalAccentList"/>
    <dgm:cxn modelId="{36837ADD-7559-4A82-9D07-22CDE35284FF}" srcId="{875B33A0-A1F0-4021-B902-B1151324D764}" destId="{C0FD1653-F812-4568-A932-237B607CBACD}" srcOrd="3" destOrd="0" parTransId="{F99ACCF1-E549-4387-B05B-44BF27A41800}" sibTransId="{A6957255-EB39-46CB-A6C5-892DC628E226}"/>
    <dgm:cxn modelId="{37C52001-B955-47DF-8C71-BAF444A73239}" type="presOf" srcId="{0E126377-C8F3-493F-8B78-F682696D26D5}" destId="{E6489C77-62BF-491F-878B-93C92B5281BB}" srcOrd="0" destOrd="0" presId="urn:microsoft.com/office/officeart/2008/layout/VerticalAccentList"/>
    <dgm:cxn modelId="{CDBEC495-7B65-483E-BA68-8B5CBB39FB31}" type="presOf" srcId="{C0FD1653-F812-4568-A932-237B607CBACD}" destId="{A1ED886E-F53B-4A8C-AD1C-97F4C419DB36}" srcOrd="0" destOrd="0" presId="urn:microsoft.com/office/officeart/2008/layout/VerticalAccentList"/>
    <dgm:cxn modelId="{5C4A07F0-3239-4B70-AAA7-231F1E669545}" type="presParOf" srcId="{39CF8210-39C2-4EDA-90C4-31244A7E3AC6}" destId="{0C27CA2D-AB30-4775-885B-6A95CD4A651B}" srcOrd="0" destOrd="0" presId="urn:microsoft.com/office/officeart/2008/layout/VerticalAccentList"/>
    <dgm:cxn modelId="{A1B65074-6D5C-4945-B939-CCC12F9373A7}" type="presParOf" srcId="{0C27CA2D-AB30-4775-885B-6A95CD4A651B}" destId="{E6489C77-62BF-491F-878B-93C92B5281BB}" srcOrd="0" destOrd="0" presId="urn:microsoft.com/office/officeart/2008/layout/VerticalAccentList"/>
    <dgm:cxn modelId="{F16EFC43-ED9D-4F09-A9A3-666D4AFBBE5A}" type="presParOf" srcId="{39CF8210-39C2-4EDA-90C4-31244A7E3AC6}" destId="{4CB11533-10AF-4B12-A0C6-4E6A5336774B}" srcOrd="1" destOrd="0" presId="urn:microsoft.com/office/officeart/2008/layout/VerticalAccentList"/>
    <dgm:cxn modelId="{38521187-4BE3-43ED-AF7F-60F2807EC2DE}" type="presParOf" srcId="{4CB11533-10AF-4B12-A0C6-4E6A5336774B}" destId="{2D59A9C7-E04F-4582-90FC-033D176BF614}" srcOrd="0" destOrd="0" presId="urn:microsoft.com/office/officeart/2008/layout/VerticalAccentList"/>
    <dgm:cxn modelId="{44503F89-BAA3-44DF-BAA1-082581D1D76F}" type="presParOf" srcId="{4CB11533-10AF-4B12-A0C6-4E6A5336774B}" destId="{118E412B-17D4-471E-B2E7-F8DEC297D52B}" srcOrd="1" destOrd="0" presId="urn:microsoft.com/office/officeart/2008/layout/VerticalAccentList"/>
    <dgm:cxn modelId="{6CAD4F1A-F1C6-4B1D-B7DA-187D3579C19B}" type="presParOf" srcId="{4CB11533-10AF-4B12-A0C6-4E6A5336774B}" destId="{AF2EB249-FBF6-4DD3-82E4-2ABACBCAE9BE}" srcOrd="2" destOrd="0" presId="urn:microsoft.com/office/officeart/2008/layout/VerticalAccentList"/>
    <dgm:cxn modelId="{197642E5-A38C-4CB9-A949-D71824C3453D}" type="presParOf" srcId="{4CB11533-10AF-4B12-A0C6-4E6A5336774B}" destId="{3DBAE2A8-A6DA-4488-9E4F-B4B9FBB4516C}" srcOrd="3" destOrd="0" presId="urn:microsoft.com/office/officeart/2008/layout/VerticalAccentList"/>
    <dgm:cxn modelId="{AED11888-E102-4CB8-9797-793F3BB88D3D}" type="presParOf" srcId="{4CB11533-10AF-4B12-A0C6-4E6A5336774B}" destId="{CF90B830-8924-4D3A-A3DA-0018A457771A}" srcOrd="4" destOrd="0" presId="urn:microsoft.com/office/officeart/2008/layout/VerticalAccentList"/>
    <dgm:cxn modelId="{87FF64E9-4F37-464C-BE41-680EAD70A436}" type="presParOf" srcId="{4CB11533-10AF-4B12-A0C6-4E6A5336774B}" destId="{F631B76E-82FC-4207-96C7-A5E9885E951E}" srcOrd="5" destOrd="0" presId="urn:microsoft.com/office/officeart/2008/layout/VerticalAccentList"/>
    <dgm:cxn modelId="{D5DE4E58-4508-4C35-96FB-9E7FE66F2090}" type="presParOf" srcId="{4CB11533-10AF-4B12-A0C6-4E6A5336774B}" destId="{6F368D87-09B0-4734-8537-D540C7B8A7E3}" srcOrd="6" destOrd="0" presId="urn:microsoft.com/office/officeart/2008/layout/VerticalAccentList"/>
    <dgm:cxn modelId="{70EBF152-AAB6-4809-8ADF-FA16B3D1F4E6}" type="presParOf" srcId="{39CF8210-39C2-4EDA-90C4-31244A7E3AC6}" destId="{288D5674-8E53-4684-B0B7-A24C4882A599}" srcOrd="2" destOrd="0" presId="urn:microsoft.com/office/officeart/2008/layout/VerticalAccentList"/>
    <dgm:cxn modelId="{324D9C23-3680-4BCF-BA33-6692CC2C5789}" type="presParOf" srcId="{39CF8210-39C2-4EDA-90C4-31244A7E3AC6}" destId="{A74ED801-6A73-429E-929C-EC8D12848D92}" srcOrd="3" destOrd="0" presId="urn:microsoft.com/office/officeart/2008/layout/VerticalAccentList"/>
    <dgm:cxn modelId="{E5D7DD40-A98B-4826-82B4-1201B3DD043A}" type="presParOf" srcId="{A74ED801-6A73-429E-929C-EC8D12848D92}" destId="{E6DD0374-13A1-40C9-80EC-FCDB557C1BEE}" srcOrd="0" destOrd="0" presId="urn:microsoft.com/office/officeart/2008/layout/VerticalAccentList"/>
    <dgm:cxn modelId="{C7A97F3B-32F8-45DE-B375-E2FF4C85EBF5}" type="presParOf" srcId="{39CF8210-39C2-4EDA-90C4-31244A7E3AC6}" destId="{1038E7F8-0979-44FC-9F67-A1CFA3439B9C}" srcOrd="4" destOrd="0" presId="urn:microsoft.com/office/officeart/2008/layout/VerticalAccentList"/>
    <dgm:cxn modelId="{14828A80-C5A3-4414-B7EB-0BE31A630130}" type="presParOf" srcId="{1038E7F8-0979-44FC-9F67-A1CFA3439B9C}" destId="{F53FB3BE-71B5-4800-9454-A1F53E3C359F}" srcOrd="0" destOrd="0" presId="urn:microsoft.com/office/officeart/2008/layout/VerticalAccentList"/>
    <dgm:cxn modelId="{0ABA792F-5719-4FC0-89F6-A441849115EC}" type="presParOf" srcId="{1038E7F8-0979-44FC-9F67-A1CFA3439B9C}" destId="{53A05ACE-7775-4E0D-83C0-403B033CC02C}" srcOrd="1" destOrd="0" presId="urn:microsoft.com/office/officeart/2008/layout/VerticalAccentList"/>
    <dgm:cxn modelId="{25345FF1-99F1-4D97-9930-5A608358196C}" type="presParOf" srcId="{1038E7F8-0979-44FC-9F67-A1CFA3439B9C}" destId="{AB0C23D6-E6FA-4C92-874F-857CD399B5DB}" srcOrd="2" destOrd="0" presId="urn:microsoft.com/office/officeart/2008/layout/VerticalAccentList"/>
    <dgm:cxn modelId="{77F14D26-DF2F-4487-8894-B9616E8F75D8}" type="presParOf" srcId="{1038E7F8-0979-44FC-9F67-A1CFA3439B9C}" destId="{B8B15D63-C038-4A26-A3F3-E79B13C1BD90}" srcOrd="3" destOrd="0" presId="urn:microsoft.com/office/officeart/2008/layout/VerticalAccentList"/>
    <dgm:cxn modelId="{0E8949A8-6387-4883-ABE8-9E260958818D}" type="presParOf" srcId="{1038E7F8-0979-44FC-9F67-A1CFA3439B9C}" destId="{2290CB98-1EB3-4368-A0AB-1B184ED12123}" srcOrd="4" destOrd="0" presId="urn:microsoft.com/office/officeart/2008/layout/VerticalAccentList"/>
    <dgm:cxn modelId="{370BA158-5612-491B-AB53-64FD3AD63842}" type="presParOf" srcId="{1038E7F8-0979-44FC-9F67-A1CFA3439B9C}" destId="{79EAD51B-74A8-4E11-B217-263B3CBD6D1E}" srcOrd="5" destOrd="0" presId="urn:microsoft.com/office/officeart/2008/layout/VerticalAccentList"/>
    <dgm:cxn modelId="{1BD12B1B-FB33-4B30-A12B-C9DF27362009}" type="presParOf" srcId="{1038E7F8-0979-44FC-9F67-A1CFA3439B9C}" destId="{21FAACFD-A588-4322-954F-EEE902B49509}" srcOrd="6" destOrd="0" presId="urn:microsoft.com/office/officeart/2008/layout/VerticalAccentList"/>
    <dgm:cxn modelId="{B8D3F296-6919-4DC8-915B-92FAD2A16400}" type="presParOf" srcId="{39CF8210-39C2-4EDA-90C4-31244A7E3AC6}" destId="{DF79A6EF-EA2C-4272-B2EB-2C388BD3B3AF}" srcOrd="5" destOrd="0" presId="urn:microsoft.com/office/officeart/2008/layout/VerticalAccentList"/>
    <dgm:cxn modelId="{9B2F10C8-A875-464C-979A-817E02D37215}" type="presParOf" srcId="{39CF8210-39C2-4EDA-90C4-31244A7E3AC6}" destId="{1B0DBD2E-6021-4987-A631-D66CB893E603}" srcOrd="6" destOrd="0" presId="urn:microsoft.com/office/officeart/2008/layout/VerticalAccentList"/>
    <dgm:cxn modelId="{B6CA04D9-B768-4B58-B251-E5DFE8E5E9F0}" type="presParOf" srcId="{1B0DBD2E-6021-4987-A631-D66CB893E603}" destId="{702609D9-0216-4E36-BE94-2DEE8D2CE25E}" srcOrd="0" destOrd="0" presId="urn:microsoft.com/office/officeart/2008/layout/VerticalAccentList"/>
    <dgm:cxn modelId="{C10D292A-0BD6-4EEC-A4EE-8BE6B9626A04}" type="presParOf" srcId="{39CF8210-39C2-4EDA-90C4-31244A7E3AC6}" destId="{41B6AF27-3B97-4F69-A356-201ECE3B8D8D}" srcOrd="7" destOrd="0" presId="urn:microsoft.com/office/officeart/2008/layout/VerticalAccentList"/>
    <dgm:cxn modelId="{ABF4E40C-AD0D-4CBB-A669-FB607201441D}" type="presParOf" srcId="{41B6AF27-3B97-4F69-A356-201ECE3B8D8D}" destId="{AB7D17F0-AA95-41CD-90AA-31E567EFA930}" srcOrd="0" destOrd="0" presId="urn:microsoft.com/office/officeart/2008/layout/VerticalAccentList"/>
    <dgm:cxn modelId="{64FB3A46-28B4-40F4-A338-CD517DE81965}" type="presParOf" srcId="{41B6AF27-3B97-4F69-A356-201ECE3B8D8D}" destId="{78DD8001-D968-4AFE-8D51-7FBDAB08F219}" srcOrd="1" destOrd="0" presId="urn:microsoft.com/office/officeart/2008/layout/VerticalAccentList"/>
    <dgm:cxn modelId="{6D6B7EF3-DFE3-480B-9794-202060B922E4}" type="presParOf" srcId="{41B6AF27-3B97-4F69-A356-201ECE3B8D8D}" destId="{A329E7F8-8982-47AE-B00A-1D888A58101F}" srcOrd="2" destOrd="0" presId="urn:microsoft.com/office/officeart/2008/layout/VerticalAccentList"/>
    <dgm:cxn modelId="{9A87AB9D-189B-44D3-B7A3-7C743FF8434A}" type="presParOf" srcId="{41B6AF27-3B97-4F69-A356-201ECE3B8D8D}" destId="{326D3222-93C2-4807-A2A7-DF4D692C0C07}" srcOrd="3" destOrd="0" presId="urn:microsoft.com/office/officeart/2008/layout/VerticalAccentList"/>
    <dgm:cxn modelId="{57128D1F-0AD8-4EBA-8627-754DA7117892}" type="presParOf" srcId="{41B6AF27-3B97-4F69-A356-201ECE3B8D8D}" destId="{A31A1993-7248-4E37-A778-B6D9D8984DCA}" srcOrd="4" destOrd="0" presId="urn:microsoft.com/office/officeart/2008/layout/VerticalAccentList"/>
    <dgm:cxn modelId="{93C2A202-7505-4E15-A956-BE8608A8237C}" type="presParOf" srcId="{41B6AF27-3B97-4F69-A356-201ECE3B8D8D}" destId="{361DA038-CB57-43B5-83DE-6614678C60C9}" srcOrd="5" destOrd="0" presId="urn:microsoft.com/office/officeart/2008/layout/VerticalAccentList"/>
    <dgm:cxn modelId="{6BAB7D2F-0CAC-4CEB-9D60-682A0E5AC4DB}" type="presParOf" srcId="{41B6AF27-3B97-4F69-A356-201ECE3B8D8D}" destId="{4A70EF20-B693-4928-B0DA-486915D85A52}" srcOrd="6" destOrd="0" presId="urn:microsoft.com/office/officeart/2008/layout/VerticalAccentList"/>
    <dgm:cxn modelId="{E48AC6C2-649C-45F0-BD92-F9A6F2DAD8B0}" type="presParOf" srcId="{39CF8210-39C2-4EDA-90C4-31244A7E3AC6}" destId="{E02367C3-3C0B-4C82-8DF1-0C71F2B03101}" srcOrd="8" destOrd="0" presId="urn:microsoft.com/office/officeart/2008/layout/VerticalAccentList"/>
    <dgm:cxn modelId="{AE096F7D-3832-46BB-8672-D2688B6E52F2}" type="presParOf" srcId="{39CF8210-39C2-4EDA-90C4-31244A7E3AC6}" destId="{5610F810-3831-49F0-BCA1-E60CFAC799A6}" srcOrd="9" destOrd="0" presId="urn:microsoft.com/office/officeart/2008/layout/VerticalAccentList"/>
    <dgm:cxn modelId="{81275F91-2811-42E1-B33B-4AB866EF6970}" type="presParOf" srcId="{5610F810-3831-49F0-BCA1-E60CFAC799A6}" destId="{A1ED886E-F53B-4A8C-AD1C-97F4C419DB36}" srcOrd="0" destOrd="0" presId="urn:microsoft.com/office/officeart/2008/layout/VerticalAccentList"/>
    <dgm:cxn modelId="{B60F0A88-5FD2-4EA7-8466-512C5F681BE1}" type="presParOf" srcId="{39CF8210-39C2-4EDA-90C4-31244A7E3AC6}" destId="{0BD8BF4F-43E7-490D-A1B8-2BF284ADDBDC}" srcOrd="10" destOrd="0" presId="urn:microsoft.com/office/officeart/2008/layout/VerticalAccentList"/>
    <dgm:cxn modelId="{CB892C22-8509-435C-AE1C-6EE1EAE91F93}" type="presParOf" srcId="{0BD8BF4F-43E7-490D-A1B8-2BF284ADDBDC}" destId="{689D1F82-A4E0-4FF5-907F-B24873425A10}" srcOrd="0" destOrd="0" presId="urn:microsoft.com/office/officeart/2008/layout/VerticalAccentList"/>
    <dgm:cxn modelId="{3E5929BB-5302-4D7D-8CE9-E837BD810FE1}" type="presParOf" srcId="{0BD8BF4F-43E7-490D-A1B8-2BF284ADDBDC}" destId="{57AAFA6B-4888-402F-8F85-5283E37B8503}" srcOrd="1" destOrd="0" presId="urn:microsoft.com/office/officeart/2008/layout/VerticalAccentList"/>
    <dgm:cxn modelId="{348C6A76-3FE5-48FC-BE02-544FCB2E7746}" type="presParOf" srcId="{0BD8BF4F-43E7-490D-A1B8-2BF284ADDBDC}" destId="{34366A49-9AAD-4857-9BF4-C08155EAF677}" srcOrd="2" destOrd="0" presId="urn:microsoft.com/office/officeart/2008/layout/VerticalAccentList"/>
    <dgm:cxn modelId="{E3E5079A-49FA-4A02-A37C-2C964DD1C652}" type="presParOf" srcId="{0BD8BF4F-43E7-490D-A1B8-2BF284ADDBDC}" destId="{5175A89E-5DA3-41D3-9028-FCBF9404FC56}" srcOrd="3" destOrd="0" presId="urn:microsoft.com/office/officeart/2008/layout/VerticalAccentList"/>
    <dgm:cxn modelId="{A987B85C-0A87-44A4-8B14-420C15C3B8FA}" type="presParOf" srcId="{0BD8BF4F-43E7-490D-A1B8-2BF284ADDBDC}" destId="{ED8919E1-E786-4FA4-A692-A6CD18E8A5BB}" srcOrd="4" destOrd="0" presId="urn:microsoft.com/office/officeart/2008/layout/VerticalAccentList"/>
    <dgm:cxn modelId="{A9F063E1-FB06-4753-9AB3-6822984C6424}" type="presParOf" srcId="{0BD8BF4F-43E7-490D-A1B8-2BF284ADDBDC}" destId="{2264FF8D-E745-4A92-B8B7-937E3AE202E3}" srcOrd="5" destOrd="0" presId="urn:microsoft.com/office/officeart/2008/layout/VerticalAccentList"/>
    <dgm:cxn modelId="{4A418A7C-8DAA-4EDE-B360-59A9FE4ABF40}" type="presParOf" srcId="{0BD8BF4F-43E7-490D-A1B8-2BF284ADDBDC}" destId="{E0AA56C5-1AF4-4513-99F1-E5B63246D208}" srcOrd="6" destOrd="0" presId="urn:microsoft.com/office/officeart/2008/layout/VerticalAccentList"/>
    <dgm:cxn modelId="{CF2FDC23-7317-487F-BA5A-3623C7C5F84B}" type="presParOf" srcId="{39CF8210-39C2-4EDA-90C4-31244A7E3AC6}" destId="{2FEE300E-C66E-413F-9494-DB10B620CD22}" srcOrd="11" destOrd="0" presId="urn:microsoft.com/office/officeart/2008/layout/VerticalAccentList"/>
    <dgm:cxn modelId="{E8A26594-101A-4355-B61D-D2E445093EF2}" type="presParOf" srcId="{39CF8210-39C2-4EDA-90C4-31244A7E3AC6}" destId="{4AD528D4-642D-4E3A-818F-ECA8240BF0C7}" srcOrd="12" destOrd="0" presId="urn:microsoft.com/office/officeart/2008/layout/VerticalAccentList"/>
    <dgm:cxn modelId="{D4205A06-CAAD-4967-BE63-CEF39DE31E3D}" type="presParOf" srcId="{4AD528D4-642D-4E3A-818F-ECA8240BF0C7}" destId="{18BA28FA-8206-4CF9-9733-8051AE3BE05C}" srcOrd="0" destOrd="0" presId="urn:microsoft.com/office/officeart/2008/layout/VerticalAccentList"/>
    <dgm:cxn modelId="{5E8AB6EB-3D09-4425-A94F-B5A4939430BC}" type="presParOf" srcId="{39CF8210-39C2-4EDA-90C4-31244A7E3AC6}" destId="{1B52F01D-4AB4-4170-89EC-99D90DA89CA9}" srcOrd="13" destOrd="0" presId="urn:microsoft.com/office/officeart/2008/layout/VerticalAccentList"/>
    <dgm:cxn modelId="{F6712F30-1949-461C-A440-0CC7E5D0BE99}" type="presParOf" srcId="{1B52F01D-4AB4-4170-89EC-99D90DA89CA9}" destId="{32CA35D6-E00B-45BE-93CC-1FAFF952079A}" srcOrd="0" destOrd="0" presId="urn:microsoft.com/office/officeart/2008/layout/VerticalAccentList"/>
    <dgm:cxn modelId="{F4860AC0-E266-49E9-B2D3-B37DB4EEF4EB}" type="presParOf" srcId="{1B52F01D-4AB4-4170-89EC-99D90DA89CA9}" destId="{2478CC6E-13DD-4B4B-8A66-55FA6A16B5CB}" srcOrd="1" destOrd="0" presId="urn:microsoft.com/office/officeart/2008/layout/VerticalAccentList"/>
    <dgm:cxn modelId="{E8397CAD-726B-43F3-9440-6D4F82E9DA9A}" type="presParOf" srcId="{1B52F01D-4AB4-4170-89EC-99D90DA89CA9}" destId="{7EC3FD57-065C-46BA-B45F-72E3BDD09C15}" srcOrd="2" destOrd="0" presId="urn:microsoft.com/office/officeart/2008/layout/VerticalAccentList"/>
    <dgm:cxn modelId="{44DCC658-DB44-44EC-90DF-991BF38E4910}" type="presParOf" srcId="{1B52F01D-4AB4-4170-89EC-99D90DA89CA9}" destId="{BCF59DEF-1975-4099-B8D8-DDD679AB688D}" srcOrd="3" destOrd="0" presId="urn:microsoft.com/office/officeart/2008/layout/VerticalAccentList"/>
    <dgm:cxn modelId="{23436DBF-6568-4AB2-8136-066C4B5E4937}" type="presParOf" srcId="{1B52F01D-4AB4-4170-89EC-99D90DA89CA9}" destId="{E5594B9F-3B9E-40FE-9500-3BC8959D6FCF}" srcOrd="4" destOrd="0" presId="urn:microsoft.com/office/officeart/2008/layout/VerticalAccentList"/>
    <dgm:cxn modelId="{FCD87B8B-29EC-441E-AFB2-4B418888772C}" type="presParOf" srcId="{1B52F01D-4AB4-4170-89EC-99D90DA89CA9}" destId="{705A9D6C-4EA1-497B-AF71-B8631F5697D1}" srcOrd="5" destOrd="0" presId="urn:microsoft.com/office/officeart/2008/layout/VerticalAccentList"/>
    <dgm:cxn modelId="{119DCED3-613C-478C-830E-1695E2DCAE4C}" type="presParOf" srcId="{1B52F01D-4AB4-4170-89EC-99D90DA89CA9}" destId="{2A61AB70-4D95-4316-9AD0-D2FBECE172C2}" srcOrd="6" destOrd="0" presId="urn:microsoft.com/office/officeart/2008/layout/VerticalAccentList"/>
    <dgm:cxn modelId="{2945A0F5-E134-4011-98EA-225CBD719A15}" type="presParOf" srcId="{39CF8210-39C2-4EDA-90C4-31244A7E3AC6}" destId="{1A8154F9-42BF-4132-958D-0D73149136D2}" srcOrd="14" destOrd="0" presId="urn:microsoft.com/office/officeart/2008/layout/VerticalAccentList"/>
    <dgm:cxn modelId="{FF112AAB-E5C4-40B0-AD71-B2B39295E93B}" type="presParOf" srcId="{39CF8210-39C2-4EDA-90C4-31244A7E3AC6}" destId="{6AAAFBCE-789A-45F8-9AFF-561574B7BC5C}" srcOrd="15" destOrd="0" presId="urn:microsoft.com/office/officeart/2008/layout/VerticalAccentList"/>
    <dgm:cxn modelId="{55E36286-DF5D-42C5-9900-94D83CBFE2F3}" type="presParOf" srcId="{6AAAFBCE-789A-45F8-9AFF-561574B7BC5C}" destId="{57331E15-998A-4A5E-BB40-19AF14FF521B}" srcOrd="0" destOrd="0" presId="urn:microsoft.com/office/officeart/2008/layout/VerticalAccentList"/>
    <dgm:cxn modelId="{7E3A1435-450E-4DE1-BC0E-BBD9BF27C5C6}" type="presParOf" srcId="{39CF8210-39C2-4EDA-90C4-31244A7E3AC6}" destId="{60E4FE96-B8C9-4E73-B736-50E7210B5860}" srcOrd="16" destOrd="0" presId="urn:microsoft.com/office/officeart/2008/layout/VerticalAccentList"/>
    <dgm:cxn modelId="{06709FAE-0D1F-4840-9667-290BC0ADBEE1}" type="presParOf" srcId="{60E4FE96-B8C9-4E73-B736-50E7210B5860}" destId="{C9DF15A3-DFFE-484B-8D9F-44E6BC73FC97}" srcOrd="0" destOrd="0" presId="urn:microsoft.com/office/officeart/2008/layout/VerticalAccentList"/>
    <dgm:cxn modelId="{91D72CD3-DAE4-487F-A3C5-324AA1D0CAB3}" type="presParOf" srcId="{60E4FE96-B8C9-4E73-B736-50E7210B5860}" destId="{504F2432-23F1-44B2-9848-BF5BEE1C4F00}" srcOrd="1" destOrd="0" presId="urn:microsoft.com/office/officeart/2008/layout/VerticalAccentList"/>
    <dgm:cxn modelId="{8B064ADE-8DAD-46CA-9494-6D76D6408D6A}" type="presParOf" srcId="{60E4FE96-B8C9-4E73-B736-50E7210B5860}" destId="{ADB834E1-6B4F-4E27-874B-E479A2E53B22}" srcOrd="2" destOrd="0" presId="urn:microsoft.com/office/officeart/2008/layout/VerticalAccentList"/>
    <dgm:cxn modelId="{4D87AC86-AAF6-4B9C-9ABE-721D8C9989FF}" type="presParOf" srcId="{60E4FE96-B8C9-4E73-B736-50E7210B5860}" destId="{464EDDCC-0B4A-4B2B-9774-60F4D44033F2}" srcOrd="3" destOrd="0" presId="urn:microsoft.com/office/officeart/2008/layout/VerticalAccentList"/>
    <dgm:cxn modelId="{11D374AF-8C98-4EB8-983A-87D415D773A1}" type="presParOf" srcId="{60E4FE96-B8C9-4E73-B736-50E7210B5860}" destId="{5E6F0FD9-563B-41DA-A0FF-9ED67B310998}" srcOrd="4" destOrd="0" presId="urn:microsoft.com/office/officeart/2008/layout/VerticalAccentList"/>
    <dgm:cxn modelId="{4FBBDA31-39B8-465D-9559-6FDA63B1E299}" type="presParOf" srcId="{60E4FE96-B8C9-4E73-B736-50E7210B5860}" destId="{79363923-94A3-4A11-9B35-0099415A3144}" srcOrd="5" destOrd="0" presId="urn:microsoft.com/office/officeart/2008/layout/VerticalAccentList"/>
    <dgm:cxn modelId="{ACD78A22-D27F-40DD-A4CE-73AD9DBF53B4}" type="presParOf" srcId="{60E4FE96-B8C9-4E73-B736-50E7210B5860}" destId="{4FB5D47E-4AC9-48D9-9DFA-CCEB4335A60A}" srcOrd="6" destOrd="0" presId="urn:microsoft.com/office/officeart/2008/layout/VerticalAccentList"/>
    <dgm:cxn modelId="{B76DB40A-13C7-4D7E-9031-1C723C03D228}" type="presParOf" srcId="{39CF8210-39C2-4EDA-90C4-31244A7E3AC6}" destId="{165BD6BA-8393-4C21-8112-EA511E53945F}" srcOrd="17" destOrd="0" presId="urn:microsoft.com/office/officeart/2008/layout/VerticalAccentList"/>
    <dgm:cxn modelId="{FA245424-933C-464C-AE91-DC08D3BAA574}" type="presParOf" srcId="{39CF8210-39C2-4EDA-90C4-31244A7E3AC6}" destId="{9BF63D7C-79CE-4FE7-A4FF-1A943895C3D7}" srcOrd="18" destOrd="0" presId="urn:microsoft.com/office/officeart/2008/layout/VerticalAccentList"/>
    <dgm:cxn modelId="{A458B2D1-BB15-40CC-9C18-27C7941882A8}" type="presParOf" srcId="{9BF63D7C-79CE-4FE7-A4FF-1A943895C3D7}" destId="{670A110F-4A82-4832-AC70-80F922CCAABE}" srcOrd="0" destOrd="0" presId="urn:microsoft.com/office/officeart/2008/layout/VerticalAccentList"/>
    <dgm:cxn modelId="{E7B23E48-A68A-4721-93C3-6CEEF0D12C98}" type="presParOf" srcId="{39CF8210-39C2-4EDA-90C4-31244A7E3AC6}" destId="{10AC6085-1A54-49B2-89A9-2C7307942190}" srcOrd="19" destOrd="0" presId="urn:microsoft.com/office/officeart/2008/layout/VerticalAccentList"/>
    <dgm:cxn modelId="{D41883C6-E471-4D77-8C4D-5502DBE28C55}" type="presParOf" srcId="{10AC6085-1A54-49B2-89A9-2C7307942190}" destId="{E5B620B5-A957-4DB5-A76C-31C4304B9286}" srcOrd="0" destOrd="0" presId="urn:microsoft.com/office/officeart/2008/layout/VerticalAccentList"/>
    <dgm:cxn modelId="{0ABCA338-81A9-4288-A976-397EB829C0CC}" type="presParOf" srcId="{10AC6085-1A54-49B2-89A9-2C7307942190}" destId="{C01D7EA1-D17A-477A-9A6E-A9EE71DF80E5}" srcOrd="1" destOrd="0" presId="urn:microsoft.com/office/officeart/2008/layout/VerticalAccentList"/>
    <dgm:cxn modelId="{C437B2AE-DAFC-427E-8611-FE625A4A05B6}" type="presParOf" srcId="{10AC6085-1A54-49B2-89A9-2C7307942190}" destId="{F9CE7120-E188-4228-AB2C-9CABECCCC38A}" srcOrd="2" destOrd="0" presId="urn:microsoft.com/office/officeart/2008/layout/VerticalAccentList"/>
    <dgm:cxn modelId="{075683F2-E276-433B-BCDD-5FC114D17B8C}" type="presParOf" srcId="{10AC6085-1A54-49B2-89A9-2C7307942190}" destId="{9D5D8243-6682-475E-9288-A0925F9F1D5D}" srcOrd="3" destOrd="0" presId="urn:microsoft.com/office/officeart/2008/layout/VerticalAccentList"/>
    <dgm:cxn modelId="{ABF1CB9F-7B8C-4436-B53D-A4BCFA976542}" type="presParOf" srcId="{10AC6085-1A54-49B2-89A9-2C7307942190}" destId="{A0EE02F1-4C9A-4FBF-BD74-893F8DD334AF}" srcOrd="4" destOrd="0" presId="urn:microsoft.com/office/officeart/2008/layout/VerticalAccentList"/>
    <dgm:cxn modelId="{78619057-1CAF-472B-B53B-779802865869}" type="presParOf" srcId="{10AC6085-1A54-49B2-89A9-2C7307942190}" destId="{62F1A658-7F29-4D7E-8B93-D5F5949E6460}" srcOrd="5" destOrd="0" presId="urn:microsoft.com/office/officeart/2008/layout/VerticalAccentList"/>
    <dgm:cxn modelId="{880B335D-06AA-47D0-9548-60734028156B}" type="presParOf" srcId="{10AC6085-1A54-49B2-89A9-2C7307942190}" destId="{C1F6BF72-CDA4-497D-9838-4EABB521E14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92FD0E-4576-425B-AFE8-5AE1FD050FCB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D9A8F-86EC-4B04-B4E3-0931EE6493F0}">
      <dgm:prSet phldrT="[Text]"/>
      <dgm:spPr>
        <a:xfrm>
          <a:off x="2394662" y="361"/>
          <a:ext cx="753819" cy="360070"/>
        </a:xfrm>
      </dgm:spPr>
      <dgm:t>
        <a:bodyPr/>
        <a:lstStyle/>
        <a:p>
          <a:r>
            <a:rPr lang="en-US"/>
            <a:t>Supervisor</a:t>
          </a:r>
        </a:p>
      </dgm:t>
    </dgm:pt>
    <dgm:pt modelId="{03962444-0FCE-49C0-A184-C693C76FFD2B}" type="parTrans" cxnId="{E29D535D-47EB-481A-BF42-678F2A360ADC}">
      <dgm:prSet/>
      <dgm:spPr/>
      <dgm:t>
        <a:bodyPr/>
        <a:lstStyle/>
        <a:p>
          <a:endParaRPr lang="en-US"/>
        </a:p>
      </dgm:t>
    </dgm:pt>
    <dgm:pt modelId="{0AA85E9B-B47E-4629-9EFB-ACB14539C1E6}" type="sibTrans" cxnId="{E29D535D-47EB-481A-BF42-678F2A360ADC}">
      <dgm:prSet/>
      <dgm:spPr>
        <a:xfrm>
          <a:off x="2531595" y="263648"/>
          <a:ext cx="664914" cy="117243"/>
        </a:xfrm>
      </dgm:spPr>
      <dgm:t>
        <a:bodyPr/>
        <a:lstStyle/>
        <a:p>
          <a:r>
            <a:rPr lang="en-US"/>
            <a:t>Tran Dinh Tri</a:t>
          </a:r>
        </a:p>
      </dgm:t>
    </dgm:pt>
    <dgm:pt modelId="{C41617A0-82DC-46AA-AF13-F9481F4EA772}">
      <dgm:prSet phldrT="[Text]"/>
      <dgm:spPr>
        <a:xfrm>
          <a:off x="2394662" y="529858"/>
          <a:ext cx="753819" cy="360070"/>
        </a:xfrm>
      </dgm:spPr>
      <dgm:t>
        <a:bodyPr/>
        <a:lstStyle/>
        <a:p>
          <a:r>
            <a:rPr lang="en-US"/>
            <a:t>Project Manager</a:t>
          </a:r>
        </a:p>
      </dgm:t>
    </dgm:pt>
    <dgm:pt modelId="{B1DC76BE-345B-424E-A88F-004266E5419B}" type="parTrans" cxnId="{4691DC8D-A5D3-440C-A55A-FB1951EDFDFF}">
      <dgm:prSet/>
      <dgm:spPr>
        <a:xfrm>
          <a:off x="2725852" y="360432"/>
          <a:ext cx="91440" cy="169426"/>
        </a:xfrm>
      </dgm:spPr>
      <dgm:t>
        <a:bodyPr/>
        <a:lstStyle/>
        <a:p>
          <a:endParaRPr lang="en-US"/>
        </a:p>
      </dgm:t>
    </dgm:pt>
    <dgm:pt modelId="{C6AC68E3-5198-4B7F-9D40-E95CCFC9C09D}" type="sibTrans" cxnId="{4691DC8D-A5D3-440C-A55A-FB1951EDFDFF}">
      <dgm:prSet/>
      <dgm:spPr>
        <a:xfrm>
          <a:off x="2531595" y="793145"/>
          <a:ext cx="664914" cy="117243"/>
        </a:xfrm>
      </dgm:spPr>
      <dgm:t>
        <a:bodyPr/>
        <a:lstStyle/>
        <a:p>
          <a:r>
            <a:rPr lang="en-US"/>
            <a:t>Au Van Thinh</a:t>
          </a:r>
        </a:p>
      </dgm:t>
    </dgm:pt>
    <dgm:pt modelId="{2888BE64-D3D6-431D-BE88-B010F26ADB5B}">
      <dgm:prSet/>
      <dgm:spPr>
        <a:xfrm>
          <a:off x="1215758" y="1059355"/>
          <a:ext cx="616535" cy="319214"/>
        </a:xfrm>
      </dgm:spPr>
      <dgm:t>
        <a:bodyPr/>
        <a:lstStyle/>
        <a:p>
          <a:r>
            <a:rPr lang="en-US"/>
            <a:t>Documentation Subteam Leader</a:t>
          </a:r>
        </a:p>
      </dgm:t>
    </dgm:pt>
    <dgm:pt modelId="{D57320D5-9261-4D27-96D3-7F6D44406B02}" type="parTrans" cxnId="{4C0F2C84-EF5D-4BF4-A43A-01FD6B083D7F}">
      <dgm:prSet/>
      <dgm:spPr>
        <a:xfrm>
          <a:off x="1524025" y="889929"/>
          <a:ext cx="1247546" cy="169426"/>
        </a:xfrm>
      </dgm:spPr>
      <dgm:t>
        <a:bodyPr/>
        <a:lstStyle/>
        <a:p>
          <a:endParaRPr lang="en-US"/>
        </a:p>
      </dgm:t>
    </dgm:pt>
    <dgm:pt modelId="{5440EEA9-A9B8-430E-8988-9DCEAC455D1D}" type="sibTrans" cxnId="{4C0F2C84-EF5D-4BF4-A43A-01FD6B083D7F}">
      <dgm:prSet/>
      <dgm:spPr>
        <a:xfrm>
          <a:off x="1339065" y="1307634"/>
          <a:ext cx="554881" cy="106404"/>
        </a:xfrm>
      </dgm:spPr>
      <dgm:t>
        <a:bodyPr/>
        <a:lstStyle/>
        <a:p>
          <a:r>
            <a:rPr lang="en-US"/>
            <a:t>Nguyen Chi Nghia</a:t>
          </a:r>
        </a:p>
      </dgm:t>
    </dgm:pt>
    <dgm:pt modelId="{784BA2C5-CAE6-4BAA-A480-FD91A356BDC6}">
      <dgm:prSet/>
      <dgm:spPr>
        <a:xfrm>
          <a:off x="2042914" y="1059355"/>
          <a:ext cx="616535" cy="319214"/>
        </a:xfrm>
      </dgm:spPr>
      <dgm:t>
        <a:bodyPr/>
        <a:lstStyle/>
        <a:p>
          <a:r>
            <a:rPr lang="en-US" dirty="0"/>
            <a:t>Analysis &amp;</a:t>
          </a:r>
          <a:r>
            <a:rPr lang="en-US" dirty="0" err="1"/>
            <a:t>Desgin</a:t>
          </a:r>
          <a:r>
            <a:rPr lang="en-US" dirty="0"/>
            <a:t> </a:t>
          </a:r>
          <a:r>
            <a:rPr lang="en-US" dirty="0" err="1"/>
            <a:t>Subteam</a:t>
          </a:r>
          <a:r>
            <a:rPr lang="en-US" dirty="0"/>
            <a:t> Leader</a:t>
          </a:r>
        </a:p>
      </dgm:t>
    </dgm:pt>
    <dgm:pt modelId="{EF0E13DC-E6B8-451B-91E6-FF5BE5C06B2C}" type="parTrans" cxnId="{6CE6BB8E-ED95-4978-8716-13CCCD13D754}">
      <dgm:prSet/>
      <dgm:spPr>
        <a:xfrm>
          <a:off x="2351181" y="889929"/>
          <a:ext cx="420390" cy="169426"/>
        </a:xfrm>
      </dgm:spPr>
      <dgm:t>
        <a:bodyPr/>
        <a:lstStyle/>
        <a:p>
          <a:endParaRPr lang="en-US"/>
        </a:p>
      </dgm:t>
    </dgm:pt>
    <dgm:pt modelId="{4258D709-DEDF-4DD8-9DC6-F176E7F392ED}" type="sibTrans" cxnId="{6CE6BB8E-ED95-4978-8716-13CCCD13D754}">
      <dgm:prSet/>
      <dgm:spPr>
        <a:xfrm>
          <a:off x="2166221" y="1307634"/>
          <a:ext cx="554881" cy="106404"/>
        </a:xfrm>
      </dgm:spPr>
      <dgm:t>
        <a:bodyPr/>
        <a:lstStyle/>
        <a:p>
          <a:r>
            <a:rPr lang="en-US"/>
            <a:t>Duong Tuan Nhat</a:t>
          </a:r>
        </a:p>
      </dgm:t>
    </dgm:pt>
    <dgm:pt modelId="{F696DD35-D1D8-4BCB-B721-05CC2229B92F}">
      <dgm:prSet/>
      <dgm:spPr>
        <a:xfrm>
          <a:off x="2870069" y="1059355"/>
          <a:ext cx="616535" cy="319214"/>
        </a:xfrm>
      </dgm:spPr>
      <dgm:t>
        <a:bodyPr/>
        <a:lstStyle/>
        <a:p>
          <a:r>
            <a:rPr lang="vi-VN"/>
            <a:t>Coding </a:t>
          </a:r>
          <a:r>
            <a:rPr lang="en-US"/>
            <a:t>Subteam Leader</a:t>
          </a:r>
        </a:p>
      </dgm:t>
    </dgm:pt>
    <dgm:pt modelId="{C709A929-7BB0-4F9E-9607-0D6DC8887616}" type="parTrans" cxnId="{4C8BE185-C383-49AD-948F-B8221AB4F135}">
      <dgm:prSet/>
      <dgm:spPr>
        <a:xfrm>
          <a:off x="2771572" y="889929"/>
          <a:ext cx="406765" cy="169426"/>
        </a:xfrm>
      </dgm:spPr>
      <dgm:t>
        <a:bodyPr/>
        <a:lstStyle/>
        <a:p>
          <a:endParaRPr lang="en-US"/>
        </a:p>
      </dgm:t>
    </dgm:pt>
    <dgm:pt modelId="{62FFB9B2-4DEE-4086-83AF-9F20BC62458F}" type="sibTrans" cxnId="{4C8BE185-C383-49AD-948F-B8221AB4F135}">
      <dgm:prSet/>
      <dgm:spPr>
        <a:xfrm>
          <a:off x="2993376" y="1307634"/>
          <a:ext cx="554881" cy="106404"/>
        </a:xfrm>
      </dgm:spPr>
      <dgm:t>
        <a:bodyPr/>
        <a:lstStyle/>
        <a:p>
          <a:r>
            <a:rPr lang="en-US"/>
            <a:t>Nguyen Anh Dung</a:t>
          </a:r>
        </a:p>
      </dgm:t>
    </dgm:pt>
    <dgm:pt modelId="{B89BB82C-58BB-4C7C-B9AE-1E270E91CEA6}">
      <dgm:prSet/>
      <dgm:spPr>
        <a:xfrm>
          <a:off x="3697225" y="1059355"/>
          <a:ext cx="616535" cy="319214"/>
        </a:xfrm>
      </dgm:spPr>
      <dgm:t>
        <a:bodyPr/>
        <a:lstStyle/>
        <a:p>
          <a:r>
            <a:rPr lang="en-US"/>
            <a:t>Testing Subteam Leader</a:t>
          </a:r>
        </a:p>
      </dgm:t>
    </dgm:pt>
    <dgm:pt modelId="{52B59EAC-447E-405A-82A6-98F88CF53579}" type="parTrans" cxnId="{52E559CC-89EE-4473-B3CC-61FD34E8F83F}">
      <dgm:prSet/>
      <dgm:spPr>
        <a:xfrm>
          <a:off x="2771572" y="889929"/>
          <a:ext cx="1233920" cy="169426"/>
        </a:xfrm>
      </dgm:spPr>
      <dgm:t>
        <a:bodyPr/>
        <a:lstStyle/>
        <a:p>
          <a:endParaRPr lang="en-US"/>
        </a:p>
      </dgm:t>
    </dgm:pt>
    <dgm:pt modelId="{6480FC8C-D9E5-45AA-B7EA-B716D749E2B9}" type="sibTrans" cxnId="{52E559CC-89EE-4473-B3CC-61FD34E8F83F}">
      <dgm:prSet/>
      <dgm:spPr>
        <a:xfrm>
          <a:off x="3820532" y="1307634"/>
          <a:ext cx="554881" cy="106404"/>
        </a:xfrm>
      </dgm:spPr>
      <dgm:t>
        <a:bodyPr/>
        <a:lstStyle/>
        <a:p>
          <a:r>
            <a:rPr lang="en-US"/>
            <a:t>Duong Tuan Nhat</a:t>
          </a:r>
        </a:p>
      </dgm:t>
    </dgm:pt>
    <dgm:pt modelId="{64821F70-A5FD-4980-8D35-6149EC08D75B}">
      <dgm:prSet/>
      <dgm:spPr>
        <a:xfrm>
          <a:off x="1385305" y="1563005"/>
          <a:ext cx="616535" cy="319214"/>
        </a:xfrm>
      </dgm:spPr>
      <dgm:t>
        <a:bodyPr/>
        <a:lstStyle/>
        <a:p>
          <a:r>
            <a:rPr lang="en-US"/>
            <a:t>Team Member</a:t>
          </a:r>
        </a:p>
      </dgm:t>
    </dgm:pt>
    <dgm:pt modelId="{03AB9ADB-1E84-4629-9978-428DB1B0DE3C}" type="parTrans" cxnId="{51F100F1-CCE2-48E8-AE6A-EBE84331B68F}">
      <dgm:prSet/>
      <dgm:spPr>
        <a:xfrm>
          <a:off x="1277411" y="1378570"/>
          <a:ext cx="107893" cy="344042"/>
        </a:xfrm>
      </dgm:spPr>
      <dgm:t>
        <a:bodyPr/>
        <a:lstStyle/>
        <a:p>
          <a:endParaRPr lang="en-US"/>
        </a:p>
      </dgm:t>
    </dgm:pt>
    <dgm:pt modelId="{FA78CE96-46B8-4900-B924-644C60FBF0E7}" type="sibTrans" cxnId="{51F100F1-CCE2-48E8-AE6A-EBE84331B68F}">
      <dgm:prSet/>
      <dgm:spPr>
        <a:xfrm>
          <a:off x="1508612" y="1811283"/>
          <a:ext cx="554881" cy="106404"/>
        </a:xfrm>
      </dgm:spPr>
      <dgm:t>
        <a:bodyPr/>
        <a:lstStyle/>
        <a:p>
          <a:r>
            <a:rPr lang="en-US"/>
            <a:t>Au Van Thinh</a:t>
          </a:r>
        </a:p>
      </dgm:t>
    </dgm:pt>
    <dgm:pt modelId="{EC671E80-1533-495C-8739-160EE14EA6C2}">
      <dgm:prSet/>
      <dgm:spPr>
        <a:xfrm>
          <a:off x="1385305" y="2066655"/>
          <a:ext cx="616535" cy="319214"/>
        </a:xfrm>
      </dgm:spPr>
      <dgm:t>
        <a:bodyPr/>
        <a:lstStyle/>
        <a:p>
          <a:r>
            <a:rPr lang="en-US"/>
            <a:t>Team Member</a:t>
          </a:r>
        </a:p>
      </dgm:t>
    </dgm:pt>
    <dgm:pt modelId="{24A2A2D6-AA3E-4422-97BC-9D87845A6EBD}" type="parTrans" cxnId="{D62D03B9-2AFB-43E0-A373-D0B8373DC6B5}">
      <dgm:prSet/>
      <dgm:spPr>
        <a:xfrm>
          <a:off x="1277411" y="1378570"/>
          <a:ext cx="107893" cy="847692"/>
        </a:xfrm>
      </dgm:spPr>
      <dgm:t>
        <a:bodyPr/>
        <a:lstStyle/>
        <a:p>
          <a:endParaRPr lang="en-US"/>
        </a:p>
      </dgm:t>
    </dgm:pt>
    <dgm:pt modelId="{EE8A1010-5725-4E49-93C9-6ABE1A6E71BB}" type="sibTrans" cxnId="{D62D03B9-2AFB-43E0-A373-D0B8373DC6B5}">
      <dgm:prSet/>
      <dgm:spPr>
        <a:xfrm>
          <a:off x="1508612" y="2314933"/>
          <a:ext cx="554881" cy="106404"/>
        </a:xfrm>
      </dgm:spPr>
      <dgm:t>
        <a:bodyPr/>
        <a:lstStyle/>
        <a:p>
          <a:r>
            <a:rPr lang="en-US"/>
            <a:t>Duong Tuan Nhat</a:t>
          </a:r>
        </a:p>
      </dgm:t>
    </dgm:pt>
    <dgm:pt modelId="{877A9F28-9A82-44DD-A443-E3D3A1C83A51}">
      <dgm:prSet/>
      <dgm:spPr>
        <a:xfrm>
          <a:off x="1385305" y="2570305"/>
          <a:ext cx="616535" cy="319214"/>
        </a:xfrm>
      </dgm:spPr>
      <dgm:t>
        <a:bodyPr/>
        <a:lstStyle/>
        <a:p>
          <a:r>
            <a:rPr lang="en-US"/>
            <a:t>Team Member</a:t>
          </a:r>
        </a:p>
      </dgm:t>
    </dgm:pt>
    <dgm:pt modelId="{C7A0548C-B095-413E-89BC-A242BE3E3935}" type="parTrans" cxnId="{75DA0013-86DC-4B0A-8B9B-DCADFFA72B7C}">
      <dgm:prSet/>
      <dgm:spPr>
        <a:xfrm>
          <a:off x="1277411" y="1378570"/>
          <a:ext cx="107893" cy="1351342"/>
        </a:xfrm>
      </dgm:spPr>
      <dgm:t>
        <a:bodyPr/>
        <a:lstStyle/>
        <a:p>
          <a:endParaRPr lang="en-US"/>
        </a:p>
      </dgm:t>
    </dgm:pt>
    <dgm:pt modelId="{B7CBD92C-C079-43C0-83AD-BB58FF9689F8}" type="sibTrans" cxnId="{75DA0013-86DC-4B0A-8B9B-DCADFFA72B7C}">
      <dgm:prSet/>
      <dgm:spPr>
        <a:xfrm>
          <a:off x="1508612" y="2818583"/>
          <a:ext cx="554881" cy="106404"/>
        </a:xfrm>
      </dgm:spPr>
      <dgm:t>
        <a:bodyPr/>
        <a:lstStyle/>
        <a:p>
          <a:r>
            <a:rPr lang="en-US"/>
            <a:t>Nguyen Anh Dung</a:t>
          </a:r>
        </a:p>
      </dgm:t>
    </dgm:pt>
    <dgm:pt modelId="{3E3F6C82-C486-4001-9265-11ABC64F8712}">
      <dgm:prSet/>
      <dgm:spPr>
        <a:xfrm>
          <a:off x="1385305" y="3073955"/>
          <a:ext cx="616535" cy="319214"/>
        </a:xfrm>
      </dgm:spPr>
      <dgm:t>
        <a:bodyPr/>
        <a:lstStyle/>
        <a:p>
          <a:r>
            <a:rPr lang="en-US"/>
            <a:t>Team Member</a:t>
          </a:r>
        </a:p>
      </dgm:t>
    </dgm:pt>
    <dgm:pt modelId="{137CC81A-086C-4C98-84D7-ABAFEDB32810}" type="parTrans" cxnId="{6FABC97F-92E9-4969-9561-7959F272BD58}">
      <dgm:prSet/>
      <dgm:spPr>
        <a:xfrm>
          <a:off x="1277411" y="1378570"/>
          <a:ext cx="107893" cy="1854992"/>
        </a:xfrm>
      </dgm:spPr>
      <dgm:t>
        <a:bodyPr/>
        <a:lstStyle/>
        <a:p>
          <a:endParaRPr lang="en-US"/>
        </a:p>
      </dgm:t>
    </dgm:pt>
    <dgm:pt modelId="{FDC6A4E0-AD8C-4D4E-976B-A2D92B278201}" type="sibTrans" cxnId="{6FABC97F-92E9-4969-9561-7959F272BD58}">
      <dgm:prSet/>
      <dgm:spPr>
        <a:xfrm>
          <a:off x="1508612" y="3322233"/>
          <a:ext cx="554881" cy="106404"/>
        </a:xfrm>
      </dgm:spPr>
      <dgm:t>
        <a:bodyPr/>
        <a:lstStyle/>
        <a:p>
          <a:r>
            <a:rPr lang="en-US"/>
            <a:t>Nguyen Minh Hieu</a:t>
          </a:r>
        </a:p>
      </dgm:t>
    </dgm:pt>
    <dgm:pt modelId="{CA29CF39-E3EB-492B-B939-463CC8D5B9EF}">
      <dgm:prSet/>
      <dgm:spPr>
        <a:xfrm>
          <a:off x="2212461" y="1563005"/>
          <a:ext cx="616535" cy="319214"/>
        </a:xfrm>
      </dgm:spPr>
      <dgm:t>
        <a:bodyPr/>
        <a:lstStyle/>
        <a:p>
          <a:r>
            <a:rPr lang="en-US"/>
            <a:t>Team Member</a:t>
          </a:r>
        </a:p>
      </dgm:t>
    </dgm:pt>
    <dgm:pt modelId="{2BAFEBA7-FB4A-4D8C-BFDE-A2E0C789EC9B}" type="parTrans" cxnId="{A73CC3D4-5964-450C-A9E0-31314A493E94}">
      <dgm:prSet/>
      <dgm:spPr>
        <a:xfrm>
          <a:off x="2104567" y="1378570"/>
          <a:ext cx="107893" cy="344042"/>
        </a:xfrm>
      </dgm:spPr>
      <dgm:t>
        <a:bodyPr/>
        <a:lstStyle/>
        <a:p>
          <a:endParaRPr lang="en-US"/>
        </a:p>
      </dgm:t>
    </dgm:pt>
    <dgm:pt modelId="{48CB4872-5288-4FF7-9BF3-DC0775F8C955}" type="sibTrans" cxnId="{A73CC3D4-5964-450C-A9E0-31314A493E94}">
      <dgm:prSet/>
      <dgm:spPr>
        <a:xfrm>
          <a:off x="2335768" y="1811283"/>
          <a:ext cx="554881" cy="106404"/>
        </a:xfrm>
      </dgm:spPr>
      <dgm:t>
        <a:bodyPr/>
        <a:lstStyle/>
        <a:p>
          <a:r>
            <a:rPr lang="en-US"/>
            <a:t>Nguyen Anh Dung</a:t>
          </a:r>
        </a:p>
      </dgm:t>
    </dgm:pt>
    <dgm:pt modelId="{F71DDA43-D813-4EC9-B3DD-6B08A07B71DB}">
      <dgm:prSet/>
      <dgm:spPr>
        <a:xfrm>
          <a:off x="2212461" y="2066655"/>
          <a:ext cx="616535" cy="319214"/>
        </a:xfrm>
      </dgm:spPr>
      <dgm:t>
        <a:bodyPr/>
        <a:lstStyle/>
        <a:p>
          <a:r>
            <a:rPr lang="en-US"/>
            <a:t>Team Member</a:t>
          </a:r>
        </a:p>
      </dgm:t>
    </dgm:pt>
    <dgm:pt modelId="{CBAA8F60-25CA-4577-9614-046A1EDDBBF2}" type="parTrans" cxnId="{E3532837-54AB-49C5-B691-C4C5B89D5889}">
      <dgm:prSet/>
      <dgm:spPr>
        <a:xfrm>
          <a:off x="2104567" y="1378570"/>
          <a:ext cx="107893" cy="847692"/>
        </a:xfrm>
      </dgm:spPr>
      <dgm:t>
        <a:bodyPr/>
        <a:lstStyle/>
        <a:p>
          <a:endParaRPr lang="en-US"/>
        </a:p>
      </dgm:t>
    </dgm:pt>
    <dgm:pt modelId="{3CBA19B7-771B-4728-BA3F-696C07BA099C}" type="sibTrans" cxnId="{E3532837-54AB-49C5-B691-C4C5B89D5889}">
      <dgm:prSet/>
      <dgm:spPr>
        <a:xfrm>
          <a:off x="2335768" y="2314933"/>
          <a:ext cx="554881" cy="106404"/>
        </a:xfrm>
      </dgm:spPr>
      <dgm:t>
        <a:bodyPr/>
        <a:lstStyle/>
        <a:p>
          <a:r>
            <a:rPr lang="en-US"/>
            <a:t>Nguyen Minh Hieu</a:t>
          </a:r>
        </a:p>
      </dgm:t>
    </dgm:pt>
    <dgm:pt modelId="{63E740F3-8B8B-4C87-95D2-13C8AF052384}">
      <dgm:prSet/>
      <dgm:spPr>
        <a:xfrm>
          <a:off x="3039617" y="1563005"/>
          <a:ext cx="616535" cy="319214"/>
        </a:xfrm>
      </dgm:spPr>
      <dgm:t>
        <a:bodyPr/>
        <a:lstStyle/>
        <a:p>
          <a:r>
            <a:rPr lang="en-US"/>
            <a:t>Team Member</a:t>
          </a:r>
        </a:p>
      </dgm:t>
    </dgm:pt>
    <dgm:pt modelId="{9FC8D8B6-F807-47AE-A8D5-3968DFE0D098}" type="parTrans" cxnId="{5193B90E-9934-43C6-925B-0F94B74DAF44}">
      <dgm:prSet/>
      <dgm:spPr>
        <a:xfrm>
          <a:off x="2931723" y="1378570"/>
          <a:ext cx="107893" cy="344042"/>
        </a:xfrm>
      </dgm:spPr>
      <dgm:t>
        <a:bodyPr/>
        <a:lstStyle/>
        <a:p>
          <a:endParaRPr lang="en-US"/>
        </a:p>
      </dgm:t>
    </dgm:pt>
    <dgm:pt modelId="{74091BDA-AB1E-4840-B3A6-B3E726AD13FB}" type="sibTrans" cxnId="{5193B90E-9934-43C6-925B-0F94B74DAF44}">
      <dgm:prSet/>
      <dgm:spPr>
        <a:xfrm>
          <a:off x="3162924" y="1811283"/>
          <a:ext cx="554881" cy="106404"/>
        </a:xfrm>
      </dgm:spPr>
      <dgm:t>
        <a:bodyPr/>
        <a:lstStyle/>
        <a:p>
          <a:r>
            <a:rPr lang="en-US"/>
            <a:t>Au Van Thinh</a:t>
          </a:r>
        </a:p>
      </dgm:t>
    </dgm:pt>
    <dgm:pt modelId="{DEA3DFEC-8546-4B66-BFAC-8128724668A6}">
      <dgm:prSet/>
      <dgm:spPr>
        <a:xfrm>
          <a:off x="3039617" y="2066655"/>
          <a:ext cx="616535" cy="319214"/>
        </a:xfrm>
      </dgm:spPr>
      <dgm:t>
        <a:bodyPr/>
        <a:lstStyle/>
        <a:p>
          <a:r>
            <a:rPr lang="en-US"/>
            <a:t>Team Member</a:t>
          </a:r>
        </a:p>
      </dgm:t>
    </dgm:pt>
    <dgm:pt modelId="{2D05C09D-6B41-4912-B6A3-B1479D4C06B4}" type="parTrans" cxnId="{26089BDE-1A60-4379-B646-D147C05474BA}">
      <dgm:prSet/>
      <dgm:spPr>
        <a:xfrm>
          <a:off x="2931723" y="1378570"/>
          <a:ext cx="107893" cy="847692"/>
        </a:xfrm>
      </dgm:spPr>
      <dgm:t>
        <a:bodyPr/>
        <a:lstStyle/>
        <a:p>
          <a:endParaRPr lang="en-US"/>
        </a:p>
      </dgm:t>
    </dgm:pt>
    <dgm:pt modelId="{067F1DF0-20A7-4F97-A13E-1D76331B9B4A}" type="sibTrans" cxnId="{26089BDE-1A60-4379-B646-D147C05474BA}">
      <dgm:prSet/>
      <dgm:spPr>
        <a:xfrm>
          <a:off x="3162924" y="2314933"/>
          <a:ext cx="554881" cy="106404"/>
        </a:xfrm>
      </dgm:spPr>
      <dgm:t>
        <a:bodyPr/>
        <a:lstStyle/>
        <a:p>
          <a:r>
            <a:rPr lang="en-US"/>
            <a:t>Duong Tuan Nhat</a:t>
          </a:r>
        </a:p>
      </dgm:t>
    </dgm:pt>
    <dgm:pt modelId="{7CA88912-24D1-481E-8087-185592F4146F}">
      <dgm:prSet/>
      <dgm:spPr>
        <a:xfrm>
          <a:off x="3039617" y="2570305"/>
          <a:ext cx="616535" cy="319214"/>
        </a:xfrm>
      </dgm:spPr>
      <dgm:t>
        <a:bodyPr/>
        <a:lstStyle/>
        <a:p>
          <a:r>
            <a:rPr lang="en-US"/>
            <a:t>Team Member</a:t>
          </a:r>
        </a:p>
      </dgm:t>
    </dgm:pt>
    <dgm:pt modelId="{E4A912CA-ACA4-40B8-8837-6B9AB6942256}" type="parTrans" cxnId="{36E29AE9-332B-4D47-ABA0-802D15CD8728}">
      <dgm:prSet/>
      <dgm:spPr>
        <a:xfrm>
          <a:off x="2931723" y="1378570"/>
          <a:ext cx="107893" cy="1351342"/>
        </a:xfrm>
      </dgm:spPr>
      <dgm:t>
        <a:bodyPr/>
        <a:lstStyle/>
        <a:p>
          <a:endParaRPr lang="en-US"/>
        </a:p>
      </dgm:t>
    </dgm:pt>
    <dgm:pt modelId="{016E38CA-5628-45CD-9109-4B05966E6A1D}" type="sibTrans" cxnId="{36E29AE9-332B-4D47-ABA0-802D15CD8728}">
      <dgm:prSet/>
      <dgm:spPr>
        <a:xfrm>
          <a:off x="3162924" y="2818583"/>
          <a:ext cx="554881" cy="106404"/>
        </a:xfrm>
      </dgm:spPr>
      <dgm:t>
        <a:bodyPr/>
        <a:lstStyle/>
        <a:p>
          <a:r>
            <a:rPr lang="en-US"/>
            <a:t>Nguyen Minh Hieu</a:t>
          </a:r>
        </a:p>
      </dgm:t>
    </dgm:pt>
    <dgm:pt modelId="{1DD7CE67-CB89-4241-AB0E-96F93034BBB1}">
      <dgm:prSet/>
      <dgm:spPr>
        <a:xfrm>
          <a:off x="3866772" y="1563005"/>
          <a:ext cx="616535" cy="319214"/>
        </a:xfrm>
      </dgm:spPr>
      <dgm:t>
        <a:bodyPr/>
        <a:lstStyle/>
        <a:p>
          <a:r>
            <a:rPr lang="en-US"/>
            <a:t>Team Member</a:t>
          </a:r>
        </a:p>
      </dgm:t>
    </dgm:pt>
    <dgm:pt modelId="{CBA9DCAF-A2B5-4AAB-8FCF-0D8F1DF7595B}" type="parTrans" cxnId="{091B16BC-E414-4003-9AF9-243D20609540}">
      <dgm:prSet/>
      <dgm:spPr>
        <a:xfrm>
          <a:off x="3758879" y="1378570"/>
          <a:ext cx="107893" cy="344042"/>
        </a:xfrm>
      </dgm:spPr>
      <dgm:t>
        <a:bodyPr/>
        <a:lstStyle/>
        <a:p>
          <a:endParaRPr lang="en-US"/>
        </a:p>
      </dgm:t>
    </dgm:pt>
    <dgm:pt modelId="{B2F1E4E3-6CF5-4383-B75D-B9D149B88387}" type="sibTrans" cxnId="{091B16BC-E414-4003-9AF9-243D20609540}">
      <dgm:prSet/>
      <dgm:spPr>
        <a:xfrm>
          <a:off x="3990079" y="1811283"/>
          <a:ext cx="554881" cy="106404"/>
        </a:xfrm>
      </dgm:spPr>
      <dgm:t>
        <a:bodyPr/>
        <a:lstStyle/>
        <a:p>
          <a:r>
            <a:rPr lang="en-US"/>
            <a:t>Au Van Thinh</a:t>
          </a:r>
        </a:p>
      </dgm:t>
    </dgm:pt>
    <dgm:pt modelId="{78F01E8A-C009-4090-BFBF-EA682F28EEF0}">
      <dgm:prSet/>
      <dgm:spPr>
        <a:xfrm>
          <a:off x="3866772" y="2066655"/>
          <a:ext cx="616535" cy="319214"/>
        </a:xfrm>
      </dgm:spPr>
      <dgm:t>
        <a:bodyPr/>
        <a:lstStyle/>
        <a:p>
          <a:r>
            <a:rPr lang="en-US"/>
            <a:t>Team Member</a:t>
          </a:r>
        </a:p>
      </dgm:t>
    </dgm:pt>
    <dgm:pt modelId="{E83E7B81-A543-4DDC-A653-41D4258205C2}" type="parTrans" cxnId="{CEA415BA-603F-442B-B6DF-2220E54F363E}">
      <dgm:prSet/>
      <dgm:spPr>
        <a:xfrm>
          <a:off x="3758879" y="1378570"/>
          <a:ext cx="107893" cy="847692"/>
        </a:xfrm>
      </dgm:spPr>
      <dgm:t>
        <a:bodyPr/>
        <a:lstStyle/>
        <a:p>
          <a:endParaRPr lang="en-US"/>
        </a:p>
      </dgm:t>
    </dgm:pt>
    <dgm:pt modelId="{4EBD216B-484B-4E44-A3FE-B5E62E219331}" type="sibTrans" cxnId="{CEA415BA-603F-442B-B6DF-2220E54F363E}">
      <dgm:prSet/>
      <dgm:spPr>
        <a:xfrm>
          <a:off x="3990079" y="2314933"/>
          <a:ext cx="554881" cy="106404"/>
        </a:xfrm>
      </dgm:spPr>
      <dgm:t>
        <a:bodyPr/>
        <a:lstStyle/>
        <a:p>
          <a:r>
            <a:rPr lang="en-US"/>
            <a:t>Nguyen Chi Nghia</a:t>
          </a:r>
        </a:p>
      </dgm:t>
    </dgm:pt>
    <dgm:pt modelId="{A06EC70F-0D18-4306-AF73-A2F44BB704B4}" type="pres">
      <dgm:prSet presAssocID="{D492FD0E-4576-425B-AFE8-5AE1FD050F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5BCAD0-430B-4710-B028-74478CC33930}" type="pres">
      <dgm:prSet presAssocID="{99CD9A8F-86EC-4B04-B4E3-0931EE6493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D9E93D-50C6-4EDD-9357-8983BABC9615}" type="pres">
      <dgm:prSet presAssocID="{99CD9A8F-86EC-4B04-B4E3-0931EE6493F0}" presName="rootComposite1" presStyleCnt="0"/>
      <dgm:spPr/>
      <dgm:t>
        <a:bodyPr/>
        <a:lstStyle/>
        <a:p>
          <a:endParaRPr lang="en-US"/>
        </a:p>
      </dgm:t>
    </dgm:pt>
    <dgm:pt modelId="{23445F7F-663C-4567-AFE3-E9D56A80E4E7}" type="pres">
      <dgm:prSet presAssocID="{99CD9A8F-86EC-4B04-B4E3-0931EE6493F0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6BEF3C6-889A-4707-A2AA-AC437FD9D4A9}" type="pres">
      <dgm:prSet presAssocID="{99CD9A8F-86EC-4B04-B4E3-0931EE6493F0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66D8950-83B6-4909-A3CE-C0E07CC181F2}" type="pres">
      <dgm:prSet presAssocID="{99CD9A8F-86EC-4B04-B4E3-0931EE6493F0}" presName="rootConnector1" presStyleLbl="node1" presStyleIdx="0" presStyleCnt="16"/>
      <dgm:spPr/>
      <dgm:t>
        <a:bodyPr/>
        <a:lstStyle/>
        <a:p>
          <a:endParaRPr lang="en-US"/>
        </a:p>
      </dgm:t>
    </dgm:pt>
    <dgm:pt modelId="{7BF8B514-32AB-4DC0-A27E-CD310FE12324}" type="pres">
      <dgm:prSet presAssocID="{99CD9A8F-86EC-4B04-B4E3-0931EE6493F0}" presName="hierChild2" presStyleCnt="0"/>
      <dgm:spPr/>
      <dgm:t>
        <a:bodyPr/>
        <a:lstStyle/>
        <a:p>
          <a:endParaRPr lang="en-US"/>
        </a:p>
      </dgm:t>
    </dgm:pt>
    <dgm:pt modelId="{302143C2-B18B-4D7E-AC72-E5FE9AA9C3BF}" type="pres">
      <dgm:prSet presAssocID="{B1DC76BE-345B-424E-A88F-004266E5419B}" presName="Name37" presStyleLbl="parChTrans1D2" presStyleIdx="0" presStyleCnt="1"/>
      <dgm:spPr/>
      <dgm:t>
        <a:bodyPr/>
        <a:lstStyle/>
        <a:p>
          <a:endParaRPr lang="en-US"/>
        </a:p>
      </dgm:t>
    </dgm:pt>
    <dgm:pt modelId="{3EDAD892-2BF8-4653-A0B0-4B39F72619DF}" type="pres">
      <dgm:prSet presAssocID="{C41617A0-82DC-46AA-AF13-F9481F4EA772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4B774B89-C468-4DFA-90CC-D0E67AE51520}" type="pres">
      <dgm:prSet presAssocID="{C41617A0-82DC-46AA-AF13-F9481F4EA772}" presName="rootComposite" presStyleCnt="0"/>
      <dgm:spPr/>
      <dgm:t>
        <a:bodyPr/>
        <a:lstStyle/>
        <a:p>
          <a:endParaRPr lang="en-US"/>
        </a:p>
      </dgm:t>
    </dgm:pt>
    <dgm:pt modelId="{865FD799-9869-4D0C-9F0A-DAF691107822}" type="pres">
      <dgm:prSet presAssocID="{C41617A0-82DC-46AA-AF13-F9481F4EA772}" presName="rootText" presStyleLbl="node1" presStyleIdx="0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C8385F4-C723-4AE1-917A-041E6DDA436A}" type="pres">
      <dgm:prSet presAssocID="{C41617A0-82DC-46AA-AF13-F9481F4EA772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AA4AD70-2A9E-4B59-976C-5605C4D78DB5}" type="pres">
      <dgm:prSet presAssocID="{C41617A0-82DC-46AA-AF13-F9481F4EA772}" presName="rootConnector" presStyleLbl="node2" presStyleIdx="0" presStyleCnt="0"/>
      <dgm:spPr/>
      <dgm:t>
        <a:bodyPr/>
        <a:lstStyle/>
        <a:p>
          <a:endParaRPr lang="en-US"/>
        </a:p>
      </dgm:t>
    </dgm:pt>
    <dgm:pt modelId="{496EB7A6-894C-4B8D-BB06-57AF00B611FE}" type="pres">
      <dgm:prSet presAssocID="{C41617A0-82DC-46AA-AF13-F9481F4EA772}" presName="hierChild4" presStyleCnt="0"/>
      <dgm:spPr/>
      <dgm:t>
        <a:bodyPr/>
        <a:lstStyle/>
        <a:p>
          <a:endParaRPr lang="en-US"/>
        </a:p>
      </dgm:t>
    </dgm:pt>
    <dgm:pt modelId="{161E4F0E-498A-4C70-9E62-8BCF42B0D109}" type="pres">
      <dgm:prSet presAssocID="{D57320D5-9261-4D27-96D3-7F6D44406B02}" presName="Name35" presStyleLbl="parChTrans1D3" presStyleIdx="0" presStyleCnt="4"/>
      <dgm:spPr/>
      <dgm:t>
        <a:bodyPr/>
        <a:lstStyle/>
        <a:p>
          <a:endParaRPr lang="en-US"/>
        </a:p>
      </dgm:t>
    </dgm:pt>
    <dgm:pt modelId="{7C074997-3A6F-4313-9F2D-AC004E8EF026}" type="pres">
      <dgm:prSet presAssocID="{2888BE64-D3D6-431D-BE88-B010F26ADB5B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40E8DAEE-0C4F-491F-BD0B-93C771C276DF}" type="pres">
      <dgm:prSet presAssocID="{2888BE64-D3D6-431D-BE88-B010F26ADB5B}" presName="rootComposite" presStyleCnt="0"/>
      <dgm:spPr/>
      <dgm:t>
        <a:bodyPr/>
        <a:lstStyle/>
        <a:p>
          <a:endParaRPr lang="en-US"/>
        </a:p>
      </dgm:t>
    </dgm:pt>
    <dgm:pt modelId="{1568A1E7-018C-4414-ABF1-91861ED72F02}" type="pres">
      <dgm:prSet presAssocID="{2888BE64-D3D6-431D-BE88-B010F26ADB5B}" presName="rootText" presStyleLbl="node1" presStyleIdx="1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3073E5A-36D6-4D43-AD31-DE9238ACFB77}" type="pres">
      <dgm:prSet presAssocID="{2888BE64-D3D6-431D-BE88-B010F26ADB5B}" presName="titleText2" presStyleLbl="fgAcc1" presStyleIdx="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15BF455-B68F-48F1-901C-BD84691DF5CD}" type="pres">
      <dgm:prSet presAssocID="{2888BE64-D3D6-431D-BE88-B010F26ADB5B}" presName="rootConnector" presStyleLbl="node3" presStyleIdx="0" presStyleCnt="0"/>
      <dgm:spPr/>
      <dgm:t>
        <a:bodyPr/>
        <a:lstStyle/>
        <a:p>
          <a:endParaRPr lang="en-US"/>
        </a:p>
      </dgm:t>
    </dgm:pt>
    <dgm:pt modelId="{8B733CC9-A916-4F3B-9C28-F1AEF8A982A9}" type="pres">
      <dgm:prSet presAssocID="{2888BE64-D3D6-431D-BE88-B010F26ADB5B}" presName="hierChild4" presStyleCnt="0"/>
      <dgm:spPr/>
      <dgm:t>
        <a:bodyPr/>
        <a:lstStyle/>
        <a:p>
          <a:endParaRPr lang="en-US"/>
        </a:p>
      </dgm:t>
    </dgm:pt>
    <dgm:pt modelId="{1610E4F5-40A2-4351-B89B-FF08F2810A0B}" type="pres">
      <dgm:prSet presAssocID="{03AB9ADB-1E84-4629-9978-428DB1B0DE3C}" presName="Name44" presStyleLbl="parChTrans1D4" presStyleIdx="0" presStyleCnt="11"/>
      <dgm:spPr/>
      <dgm:t>
        <a:bodyPr/>
        <a:lstStyle/>
        <a:p>
          <a:endParaRPr lang="en-US"/>
        </a:p>
      </dgm:t>
    </dgm:pt>
    <dgm:pt modelId="{C1765587-529A-48D5-8FC6-853E94B959E5}" type="pres">
      <dgm:prSet presAssocID="{64821F70-A5FD-4980-8D35-6149EC08D7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8A90574-7470-456F-91AD-AA1F42D24A9A}" type="pres">
      <dgm:prSet presAssocID="{64821F70-A5FD-4980-8D35-6149EC08D75B}" presName="rootComposite" presStyleCnt="0"/>
      <dgm:spPr/>
      <dgm:t>
        <a:bodyPr/>
        <a:lstStyle/>
        <a:p>
          <a:endParaRPr lang="en-US"/>
        </a:p>
      </dgm:t>
    </dgm:pt>
    <dgm:pt modelId="{809C291F-3136-45DF-969B-B9980207516C}" type="pres">
      <dgm:prSet presAssocID="{64821F70-A5FD-4980-8D35-6149EC08D75B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9193203-5FBE-4C2F-8480-8B70BEB8867D}" type="pres">
      <dgm:prSet presAssocID="{64821F70-A5FD-4980-8D35-6149EC08D75B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279A35-A5AE-4091-B845-F19D1C463565}" type="pres">
      <dgm:prSet presAssocID="{64821F70-A5FD-4980-8D35-6149EC08D75B}" presName="rootConnector" presStyleLbl="node4" presStyleIdx="0" presStyleCnt="0"/>
      <dgm:spPr/>
      <dgm:t>
        <a:bodyPr/>
        <a:lstStyle/>
        <a:p>
          <a:endParaRPr lang="en-US"/>
        </a:p>
      </dgm:t>
    </dgm:pt>
    <dgm:pt modelId="{1C6DAE22-389C-4595-A82F-7F038CA9E4B2}" type="pres">
      <dgm:prSet presAssocID="{64821F70-A5FD-4980-8D35-6149EC08D75B}" presName="hierChild4" presStyleCnt="0"/>
      <dgm:spPr/>
      <dgm:t>
        <a:bodyPr/>
        <a:lstStyle/>
        <a:p>
          <a:endParaRPr lang="en-US"/>
        </a:p>
      </dgm:t>
    </dgm:pt>
    <dgm:pt modelId="{61244875-9ADF-42BC-873E-C5F18BC9E4FE}" type="pres">
      <dgm:prSet presAssocID="{64821F70-A5FD-4980-8D35-6149EC08D75B}" presName="hierChild5" presStyleCnt="0"/>
      <dgm:spPr/>
      <dgm:t>
        <a:bodyPr/>
        <a:lstStyle/>
        <a:p>
          <a:endParaRPr lang="en-US"/>
        </a:p>
      </dgm:t>
    </dgm:pt>
    <dgm:pt modelId="{7394711D-5390-4DD9-8206-E1F06306D9D0}" type="pres">
      <dgm:prSet presAssocID="{24A2A2D6-AA3E-4422-97BC-9D87845A6EBD}" presName="Name44" presStyleLbl="parChTrans1D4" presStyleIdx="1" presStyleCnt="11"/>
      <dgm:spPr/>
      <dgm:t>
        <a:bodyPr/>
        <a:lstStyle/>
        <a:p>
          <a:endParaRPr lang="en-US"/>
        </a:p>
      </dgm:t>
    </dgm:pt>
    <dgm:pt modelId="{34E47B18-C364-40B5-BE31-813D1615D114}" type="pres">
      <dgm:prSet presAssocID="{EC671E80-1533-495C-8739-160EE14EA6C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CCC2215-CBF3-4381-8BA5-C14486E3CC74}" type="pres">
      <dgm:prSet presAssocID="{EC671E80-1533-495C-8739-160EE14EA6C2}" presName="rootComposite" presStyleCnt="0"/>
      <dgm:spPr/>
      <dgm:t>
        <a:bodyPr/>
        <a:lstStyle/>
        <a:p>
          <a:endParaRPr lang="en-US"/>
        </a:p>
      </dgm:t>
    </dgm:pt>
    <dgm:pt modelId="{1F2957BB-D84F-4F39-898D-319630FFC36E}" type="pres">
      <dgm:prSet presAssocID="{EC671E80-1533-495C-8739-160EE14EA6C2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D73B938-D2DB-4FB4-902A-C49519BA607E}" type="pres">
      <dgm:prSet presAssocID="{EC671E80-1533-495C-8739-160EE14EA6C2}" presName="titleText2" presStyleLbl="fgAcc1" presStyleIdx="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C615B0-A2DC-4A01-BEF5-9C220C6A265F}" type="pres">
      <dgm:prSet presAssocID="{EC671E80-1533-495C-8739-160EE14EA6C2}" presName="rootConnector" presStyleLbl="node4" presStyleIdx="0" presStyleCnt="0"/>
      <dgm:spPr/>
      <dgm:t>
        <a:bodyPr/>
        <a:lstStyle/>
        <a:p>
          <a:endParaRPr lang="en-US"/>
        </a:p>
      </dgm:t>
    </dgm:pt>
    <dgm:pt modelId="{DD318EFE-F84F-4E25-BA88-49985C23116F}" type="pres">
      <dgm:prSet presAssocID="{EC671E80-1533-495C-8739-160EE14EA6C2}" presName="hierChild4" presStyleCnt="0"/>
      <dgm:spPr/>
      <dgm:t>
        <a:bodyPr/>
        <a:lstStyle/>
        <a:p>
          <a:endParaRPr lang="en-US"/>
        </a:p>
      </dgm:t>
    </dgm:pt>
    <dgm:pt modelId="{FA405C18-76F8-4DCB-89B0-A08DF48770F1}" type="pres">
      <dgm:prSet presAssocID="{EC671E80-1533-495C-8739-160EE14EA6C2}" presName="hierChild5" presStyleCnt="0"/>
      <dgm:spPr/>
      <dgm:t>
        <a:bodyPr/>
        <a:lstStyle/>
        <a:p>
          <a:endParaRPr lang="en-US"/>
        </a:p>
      </dgm:t>
    </dgm:pt>
    <dgm:pt modelId="{BE090F3E-A7D3-434C-87F6-663A0229BC17}" type="pres">
      <dgm:prSet presAssocID="{C7A0548C-B095-413E-89BC-A242BE3E3935}" presName="Name44" presStyleLbl="parChTrans1D4" presStyleIdx="2" presStyleCnt="11"/>
      <dgm:spPr/>
      <dgm:t>
        <a:bodyPr/>
        <a:lstStyle/>
        <a:p>
          <a:endParaRPr lang="en-US"/>
        </a:p>
      </dgm:t>
    </dgm:pt>
    <dgm:pt modelId="{F231E31D-4DE8-4060-B07F-44D252339751}" type="pres">
      <dgm:prSet presAssocID="{877A9F28-9A82-44DD-A443-E3D3A1C83A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961828A-113A-4DD4-85A0-0402743199AD}" type="pres">
      <dgm:prSet presAssocID="{877A9F28-9A82-44DD-A443-E3D3A1C83A51}" presName="rootComposite" presStyleCnt="0"/>
      <dgm:spPr/>
      <dgm:t>
        <a:bodyPr/>
        <a:lstStyle/>
        <a:p>
          <a:endParaRPr lang="en-US"/>
        </a:p>
      </dgm:t>
    </dgm:pt>
    <dgm:pt modelId="{AEB9C003-6084-4079-8D38-93C6EB32EC41}" type="pres">
      <dgm:prSet presAssocID="{877A9F28-9A82-44DD-A443-E3D3A1C83A51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2F71703-E243-483E-8892-9979CB726FF2}" type="pres">
      <dgm:prSet presAssocID="{877A9F28-9A82-44DD-A443-E3D3A1C83A51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51E02D-34E6-4ACA-8CD0-D92EE237B095}" type="pres">
      <dgm:prSet presAssocID="{877A9F28-9A82-44DD-A443-E3D3A1C83A51}" presName="rootConnector" presStyleLbl="node4" presStyleIdx="0" presStyleCnt="0"/>
      <dgm:spPr/>
      <dgm:t>
        <a:bodyPr/>
        <a:lstStyle/>
        <a:p>
          <a:endParaRPr lang="en-US"/>
        </a:p>
      </dgm:t>
    </dgm:pt>
    <dgm:pt modelId="{DF125807-C34E-4FBA-B2E2-B1D22F5E9DB0}" type="pres">
      <dgm:prSet presAssocID="{877A9F28-9A82-44DD-A443-E3D3A1C83A51}" presName="hierChild4" presStyleCnt="0"/>
      <dgm:spPr/>
      <dgm:t>
        <a:bodyPr/>
        <a:lstStyle/>
        <a:p>
          <a:endParaRPr lang="en-US"/>
        </a:p>
      </dgm:t>
    </dgm:pt>
    <dgm:pt modelId="{F7706B13-C2BF-4E77-9D69-BB6B2BD16E34}" type="pres">
      <dgm:prSet presAssocID="{877A9F28-9A82-44DD-A443-E3D3A1C83A51}" presName="hierChild5" presStyleCnt="0"/>
      <dgm:spPr/>
      <dgm:t>
        <a:bodyPr/>
        <a:lstStyle/>
        <a:p>
          <a:endParaRPr lang="en-US"/>
        </a:p>
      </dgm:t>
    </dgm:pt>
    <dgm:pt modelId="{49FE3625-1046-421C-BF74-072789852773}" type="pres">
      <dgm:prSet presAssocID="{137CC81A-086C-4C98-84D7-ABAFEDB32810}" presName="Name44" presStyleLbl="parChTrans1D4" presStyleIdx="3" presStyleCnt="11"/>
      <dgm:spPr/>
      <dgm:t>
        <a:bodyPr/>
        <a:lstStyle/>
        <a:p>
          <a:endParaRPr lang="en-US"/>
        </a:p>
      </dgm:t>
    </dgm:pt>
    <dgm:pt modelId="{4788598A-1D30-42D8-8FB3-C0E01D2C4E1A}" type="pres">
      <dgm:prSet presAssocID="{3E3F6C82-C486-4001-9265-11ABC64F87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A7FD30A-03AA-43E3-82E1-087EFC505BF1}" type="pres">
      <dgm:prSet presAssocID="{3E3F6C82-C486-4001-9265-11ABC64F8712}" presName="rootComposite" presStyleCnt="0"/>
      <dgm:spPr/>
      <dgm:t>
        <a:bodyPr/>
        <a:lstStyle/>
        <a:p>
          <a:endParaRPr lang="en-US"/>
        </a:p>
      </dgm:t>
    </dgm:pt>
    <dgm:pt modelId="{007AB188-126D-47E9-92B1-BFA2F1F31508}" type="pres">
      <dgm:prSet presAssocID="{3E3F6C82-C486-4001-9265-11ABC64F8712}" presName="rootText" presStyleLbl="node1" presStyleIdx="5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A69D2F9-54AF-48EF-9A1C-6F2FD64E5214}" type="pres">
      <dgm:prSet presAssocID="{3E3F6C82-C486-4001-9265-11ABC64F8712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7000BC-02DB-48E1-AEC8-E6B0D294398E}" type="pres">
      <dgm:prSet presAssocID="{3E3F6C82-C486-4001-9265-11ABC64F8712}" presName="rootConnector" presStyleLbl="node4" presStyleIdx="0" presStyleCnt="0"/>
      <dgm:spPr/>
      <dgm:t>
        <a:bodyPr/>
        <a:lstStyle/>
        <a:p>
          <a:endParaRPr lang="en-US"/>
        </a:p>
      </dgm:t>
    </dgm:pt>
    <dgm:pt modelId="{24B4AC1F-9B89-4C21-980B-DAF206C1639D}" type="pres">
      <dgm:prSet presAssocID="{3E3F6C82-C486-4001-9265-11ABC64F8712}" presName="hierChild4" presStyleCnt="0"/>
      <dgm:spPr/>
      <dgm:t>
        <a:bodyPr/>
        <a:lstStyle/>
        <a:p>
          <a:endParaRPr lang="en-US"/>
        </a:p>
      </dgm:t>
    </dgm:pt>
    <dgm:pt modelId="{D8C42931-7C6F-4B7D-A2AB-7FBE3735A464}" type="pres">
      <dgm:prSet presAssocID="{3E3F6C82-C486-4001-9265-11ABC64F8712}" presName="hierChild5" presStyleCnt="0"/>
      <dgm:spPr/>
      <dgm:t>
        <a:bodyPr/>
        <a:lstStyle/>
        <a:p>
          <a:endParaRPr lang="en-US"/>
        </a:p>
      </dgm:t>
    </dgm:pt>
    <dgm:pt modelId="{42386899-5175-4AC3-A5D2-DAAA219B889F}" type="pres">
      <dgm:prSet presAssocID="{2888BE64-D3D6-431D-BE88-B010F26ADB5B}" presName="hierChild5" presStyleCnt="0"/>
      <dgm:spPr/>
      <dgm:t>
        <a:bodyPr/>
        <a:lstStyle/>
        <a:p>
          <a:endParaRPr lang="en-US"/>
        </a:p>
      </dgm:t>
    </dgm:pt>
    <dgm:pt modelId="{DBBAB2D1-2445-4BF1-BCE2-33A595CD6ECE}" type="pres">
      <dgm:prSet presAssocID="{EF0E13DC-E6B8-451B-91E6-FF5BE5C06B2C}" presName="Name35" presStyleLbl="parChTrans1D3" presStyleIdx="1" presStyleCnt="4"/>
      <dgm:spPr/>
      <dgm:t>
        <a:bodyPr/>
        <a:lstStyle/>
        <a:p>
          <a:endParaRPr lang="en-US"/>
        </a:p>
      </dgm:t>
    </dgm:pt>
    <dgm:pt modelId="{78CAB9B9-1FED-425E-8FA7-CD8235E5B394}" type="pres">
      <dgm:prSet presAssocID="{784BA2C5-CAE6-4BAA-A480-FD91A356BDC6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4E4967E4-0BB8-4C62-9CA2-5C2C15A7D64B}" type="pres">
      <dgm:prSet presAssocID="{784BA2C5-CAE6-4BAA-A480-FD91A356BDC6}" presName="rootComposite" presStyleCnt="0"/>
      <dgm:spPr/>
      <dgm:t>
        <a:bodyPr/>
        <a:lstStyle/>
        <a:p>
          <a:endParaRPr lang="en-US"/>
        </a:p>
      </dgm:t>
    </dgm:pt>
    <dgm:pt modelId="{63D02AA3-AB8D-4220-8C6D-703451F7F46F}" type="pres">
      <dgm:prSet presAssocID="{784BA2C5-CAE6-4BAA-A480-FD91A356BDC6}" presName="rootText" presStyleLbl="node1" presStyleIdx="6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3DFEA1E-94B6-4252-A27C-C271A1A4D4E1}" type="pres">
      <dgm:prSet presAssocID="{784BA2C5-CAE6-4BAA-A480-FD91A356BDC6}" presName="titleText2" presStyleLbl="fgAcc1" presStyleIdx="6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C4A8CB0-26EF-46DB-AA5A-52C7DAAAA930}" type="pres">
      <dgm:prSet presAssocID="{784BA2C5-CAE6-4BAA-A480-FD91A356BDC6}" presName="rootConnector" presStyleLbl="node3" presStyleIdx="0" presStyleCnt="0"/>
      <dgm:spPr/>
      <dgm:t>
        <a:bodyPr/>
        <a:lstStyle/>
        <a:p>
          <a:endParaRPr lang="en-US"/>
        </a:p>
      </dgm:t>
    </dgm:pt>
    <dgm:pt modelId="{6073F04E-1F07-45AC-928B-CA5F5CB98B1A}" type="pres">
      <dgm:prSet presAssocID="{784BA2C5-CAE6-4BAA-A480-FD91A356BDC6}" presName="hierChild4" presStyleCnt="0"/>
      <dgm:spPr/>
      <dgm:t>
        <a:bodyPr/>
        <a:lstStyle/>
        <a:p>
          <a:endParaRPr lang="en-US"/>
        </a:p>
      </dgm:t>
    </dgm:pt>
    <dgm:pt modelId="{9F73E01F-DCCC-4119-BA79-5FA761903825}" type="pres">
      <dgm:prSet presAssocID="{2BAFEBA7-FB4A-4D8C-BFDE-A2E0C789EC9B}" presName="Name44" presStyleLbl="parChTrans1D4" presStyleIdx="4" presStyleCnt="11"/>
      <dgm:spPr/>
      <dgm:t>
        <a:bodyPr/>
        <a:lstStyle/>
        <a:p>
          <a:endParaRPr lang="en-US"/>
        </a:p>
      </dgm:t>
    </dgm:pt>
    <dgm:pt modelId="{90DAB828-C6B5-478D-BBBC-79F3CA41AFC9}" type="pres">
      <dgm:prSet presAssocID="{CA29CF39-E3EB-492B-B939-463CC8D5B9E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2B65911-BD37-4CF2-A2CA-EAE05096FEB3}" type="pres">
      <dgm:prSet presAssocID="{CA29CF39-E3EB-492B-B939-463CC8D5B9EF}" presName="rootComposite" presStyleCnt="0"/>
      <dgm:spPr/>
      <dgm:t>
        <a:bodyPr/>
        <a:lstStyle/>
        <a:p>
          <a:endParaRPr lang="en-US"/>
        </a:p>
      </dgm:t>
    </dgm:pt>
    <dgm:pt modelId="{F3505B5E-009B-4896-A391-C77052F73F26}" type="pres">
      <dgm:prSet presAssocID="{CA29CF39-E3EB-492B-B939-463CC8D5B9EF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EFA1AFD-E330-4161-9E93-B87A4ECE9DCB}" type="pres">
      <dgm:prSet presAssocID="{CA29CF39-E3EB-492B-B939-463CC8D5B9EF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20C3639-6C48-4687-9782-1C4925F16CA1}" type="pres">
      <dgm:prSet presAssocID="{CA29CF39-E3EB-492B-B939-463CC8D5B9EF}" presName="rootConnector" presStyleLbl="node4" presStyleIdx="0" presStyleCnt="0"/>
      <dgm:spPr/>
      <dgm:t>
        <a:bodyPr/>
        <a:lstStyle/>
        <a:p>
          <a:endParaRPr lang="en-US"/>
        </a:p>
      </dgm:t>
    </dgm:pt>
    <dgm:pt modelId="{552CFC16-E0E9-4A19-A3F9-CB0D5A105344}" type="pres">
      <dgm:prSet presAssocID="{CA29CF39-E3EB-492B-B939-463CC8D5B9EF}" presName="hierChild4" presStyleCnt="0"/>
      <dgm:spPr/>
      <dgm:t>
        <a:bodyPr/>
        <a:lstStyle/>
        <a:p>
          <a:endParaRPr lang="en-US"/>
        </a:p>
      </dgm:t>
    </dgm:pt>
    <dgm:pt modelId="{5F32ED1B-98F2-4046-A9E7-6642D18C5F48}" type="pres">
      <dgm:prSet presAssocID="{CA29CF39-E3EB-492B-B939-463CC8D5B9EF}" presName="hierChild5" presStyleCnt="0"/>
      <dgm:spPr/>
      <dgm:t>
        <a:bodyPr/>
        <a:lstStyle/>
        <a:p>
          <a:endParaRPr lang="en-US"/>
        </a:p>
      </dgm:t>
    </dgm:pt>
    <dgm:pt modelId="{B87A647E-42F9-4AA9-8F36-9F993C6EC70E}" type="pres">
      <dgm:prSet presAssocID="{CBAA8F60-25CA-4577-9614-046A1EDDBBF2}" presName="Name44" presStyleLbl="parChTrans1D4" presStyleIdx="5" presStyleCnt="11"/>
      <dgm:spPr/>
      <dgm:t>
        <a:bodyPr/>
        <a:lstStyle/>
        <a:p>
          <a:endParaRPr lang="en-US"/>
        </a:p>
      </dgm:t>
    </dgm:pt>
    <dgm:pt modelId="{72259F99-6D5C-4327-A62C-10102AFD7905}" type="pres">
      <dgm:prSet presAssocID="{F71DDA43-D813-4EC9-B3DD-6B08A07B71D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41D24A6-E5FC-4E7E-B93C-055A637597FD}" type="pres">
      <dgm:prSet presAssocID="{F71DDA43-D813-4EC9-B3DD-6B08A07B71DB}" presName="rootComposite" presStyleCnt="0"/>
      <dgm:spPr/>
      <dgm:t>
        <a:bodyPr/>
        <a:lstStyle/>
        <a:p>
          <a:endParaRPr lang="en-US"/>
        </a:p>
      </dgm:t>
    </dgm:pt>
    <dgm:pt modelId="{5868844D-15C2-481D-87F1-D34F2E4A4F41}" type="pres">
      <dgm:prSet presAssocID="{F71DDA43-D813-4EC9-B3DD-6B08A07B71DB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0EFDDDD-BB65-4B4F-9F07-AEF23AF40B4B}" type="pres">
      <dgm:prSet presAssocID="{F71DDA43-D813-4EC9-B3DD-6B08A07B71DB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D34F1E-7CA9-4938-8025-0B4599AF95C7}" type="pres">
      <dgm:prSet presAssocID="{F71DDA43-D813-4EC9-B3DD-6B08A07B71DB}" presName="rootConnector" presStyleLbl="node4" presStyleIdx="0" presStyleCnt="0"/>
      <dgm:spPr/>
      <dgm:t>
        <a:bodyPr/>
        <a:lstStyle/>
        <a:p>
          <a:endParaRPr lang="en-US"/>
        </a:p>
      </dgm:t>
    </dgm:pt>
    <dgm:pt modelId="{4CB91850-2A2C-4472-8836-654D1A7090EA}" type="pres">
      <dgm:prSet presAssocID="{F71DDA43-D813-4EC9-B3DD-6B08A07B71DB}" presName="hierChild4" presStyleCnt="0"/>
      <dgm:spPr/>
      <dgm:t>
        <a:bodyPr/>
        <a:lstStyle/>
        <a:p>
          <a:endParaRPr lang="en-US"/>
        </a:p>
      </dgm:t>
    </dgm:pt>
    <dgm:pt modelId="{0A354213-AEBB-4E5E-8E14-72B695EDF069}" type="pres">
      <dgm:prSet presAssocID="{F71DDA43-D813-4EC9-B3DD-6B08A07B71DB}" presName="hierChild5" presStyleCnt="0"/>
      <dgm:spPr/>
      <dgm:t>
        <a:bodyPr/>
        <a:lstStyle/>
        <a:p>
          <a:endParaRPr lang="en-US"/>
        </a:p>
      </dgm:t>
    </dgm:pt>
    <dgm:pt modelId="{4D5BDF95-E702-4094-81BC-5DBA12D951BB}" type="pres">
      <dgm:prSet presAssocID="{784BA2C5-CAE6-4BAA-A480-FD91A356BDC6}" presName="hierChild5" presStyleCnt="0"/>
      <dgm:spPr/>
      <dgm:t>
        <a:bodyPr/>
        <a:lstStyle/>
        <a:p>
          <a:endParaRPr lang="en-US"/>
        </a:p>
      </dgm:t>
    </dgm:pt>
    <dgm:pt modelId="{A4C46809-FFD3-47DA-8188-35FFD8A87EAD}" type="pres">
      <dgm:prSet presAssocID="{C709A929-7BB0-4F9E-9607-0D6DC8887616}" presName="Name35" presStyleLbl="parChTrans1D3" presStyleIdx="2" presStyleCnt="4"/>
      <dgm:spPr/>
      <dgm:t>
        <a:bodyPr/>
        <a:lstStyle/>
        <a:p>
          <a:endParaRPr lang="en-US"/>
        </a:p>
      </dgm:t>
    </dgm:pt>
    <dgm:pt modelId="{8EAEB5BB-DCE1-44C5-ACA3-E9CE2545345F}" type="pres">
      <dgm:prSet presAssocID="{F696DD35-D1D8-4BCB-B721-05CC2229B92F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CFE8A02D-9FC8-4A6C-8B39-0A39A7B45E26}" type="pres">
      <dgm:prSet presAssocID="{F696DD35-D1D8-4BCB-B721-05CC2229B92F}" presName="rootComposite" presStyleCnt="0"/>
      <dgm:spPr/>
      <dgm:t>
        <a:bodyPr/>
        <a:lstStyle/>
        <a:p>
          <a:endParaRPr lang="en-US"/>
        </a:p>
      </dgm:t>
    </dgm:pt>
    <dgm:pt modelId="{537DFF71-CF96-41D2-BB8A-B9AABF5F6EBB}" type="pres">
      <dgm:prSet presAssocID="{F696DD35-D1D8-4BCB-B721-05CC2229B92F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3D88B58-F35F-4C9F-8F1C-5E53210BC3AA}" type="pres">
      <dgm:prSet presAssocID="{F696DD35-D1D8-4BCB-B721-05CC2229B92F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90CFBE3-2781-438F-A69A-9CD6570BF6A5}" type="pres">
      <dgm:prSet presAssocID="{F696DD35-D1D8-4BCB-B721-05CC2229B92F}" presName="rootConnector" presStyleLbl="node3" presStyleIdx="0" presStyleCnt="0"/>
      <dgm:spPr/>
      <dgm:t>
        <a:bodyPr/>
        <a:lstStyle/>
        <a:p>
          <a:endParaRPr lang="en-US"/>
        </a:p>
      </dgm:t>
    </dgm:pt>
    <dgm:pt modelId="{A24AF0CB-1FE8-423C-A8A3-15D9D61252EB}" type="pres">
      <dgm:prSet presAssocID="{F696DD35-D1D8-4BCB-B721-05CC2229B92F}" presName="hierChild4" presStyleCnt="0"/>
      <dgm:spPr/>
      <dgm:t>
        <a:bodyPr/>
        <a:lstStyle/>
        <a:p>
          <a:endParaRPr lang="en-US"/>
        </a:p>
      </dgm:t>
    </dgm:pt>
    <dgm:pt modelId="{6C787340-E4A8-43BE-B28F-F831434496E2}" type="pres">
      <dgm:prSet presAssocID="{9FC8D8B6-F807-47AE-A8D5-3968DFE0D098}" presName="Name44" presStyleLbl="parChTrans1D4" presStyleIdx="6" presStyleCnt="11"/>
      <dgm:spPr/>
      <dgm:t>
        <a:bodyPr/>
        <a:lstStyle/>
        <a:p>
          <a:endParaRPr lang="en-US"/>
        </a:p>
      </dgm:t>
    </dgm:pt>
    <dgm:pt modelId="{3971BD1E-4A2B-4F8A-80D0-4A59BA5E4E46}" type="pres">
      <dgm:prSet presAssocID="{63E740F3-8B8B-4C87-95D2-13C8AF05238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74969B2-A48F-400C-BF85-20C81CAC7516}" type="pres">
      <dgm:prSet presAssocID="{63E740F3-8B8B-4C87-95D2-13C8AF052384}" presName="rootComposite" presStyleCnt="0"/>
      <dgm:spPr/>
      <dgm:t>
        <a:bodyPr/>
        <a:lstStyle/>
        <a:p>
          <a:endParaRPr lang="en-US"/>
        </a:p>
      </dgm:t>
    </dgm:pt>
    <dgm:pt modelId="{2438B686-EC21-4D81-8E50-7BDDC9D1B011}" type="pres">
      <dgm:prSet presAssocID="{63E740F3-8B8B-4C87-95D2-13C8AF052384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568F3AB-9109-4CF0-90C3-C1289BD4CD01}" type="pres">
      <dgm:prSet presAssocID="{63E740F3-8B8B-4C87-95D2-13C8AF052384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B62CD81-48BF-49D8-A2D8-CBDBEA5745CB}" type="pres">
      <dgm:prSet presAssocID="{63E740F3-8B8B-4C87-95D2-13C8AF052384}" presName="rootConnector" presStyleLbl="node4" presStyleIdx="0" presStyleCnt="0"/>
      <dgm:spPr/>
      <dgm:t>
        <a:bodyPr/>
        <a:lstStyle/>
        <a:p>
          <a:endParaRPr lang="en-US"/>
        </a:p>
      </dgm:t>
    </dgm:pt>
    <dgm:pt modelId="{FA2EA513-19DB-4049-8A73-BFCB2B1ADBCF}" type="pres">
      <dgm:prSet presAssocID="{63E740F3-8B8B-4C87-95D2-13C8AF052384}" presName="hierChild4" presStyleCnt="0"/>
      <dgm:spPr/>
      <dgm:t>
        <a:bodyPr/>
        <a:lstStyle/>
        <a:p>
          <a:endParaRPr lang="en-US"/>
        </a:p>
      </dgm:t>
    </dgm:pt>
    <dgm:pt modelId="{6119D5F9-C8BD-438E-97AA-BEA3757E8B14}" type="pres">
      <dgm:prSet presAssocID="{63E740F3-8B8B-4C87-95D2-13C8AF052384}" presName="hierChild5" presStyleCnt="0"/>
      <dgm:spPr/>
      <dgm:t>
        <a:bodyPr/>
        <a:lstStyle/>
        <a:p>
          <a:endParaRPr lang="en-US"/>
        </a:p>
      </dgm:t>
    </dgm:pt>
    <dgm:pt modelId="{FD1EDB45-0BB7-491E-B4C5-04CA7FEF593B}" type="pres">
      <dgm:prSet presAssocID="{2D05C09D-6B41-4912-B6A3-B1479D4C06B4}" presName="Name44" presStyleLbl="parChTrans1D4" presStyleIdx="7" presStyleCnt="11"/>
      <dgm:spPr/>
      <dgm:t>
        <a:bodyPr/>
        <a:lstStyle/>
        <a:p>
          <a:endParaRPr lang="en-US"/>
        </a:p>
      </dgm:t>
    </dgm:pt>
    <dgm:pt modelId="{0497F4A0-4ADD-4825-AD0A-C684F9D57B67}" type="pres">
      <dgm:prSet presAssocID="{DEA3DFEC-8546-4B66-BFAC-8128724668A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B04F4E7-B742-441A-B989-A1454FD395FB}" type="pres">
      <dgm:prSet presAssocID="{DEA3DFEC-8546-4B66-BFAC-8128724668A6}" presName="rootComposite" presStyleCnt="0"/>
      <dgm:spPr/>
      <dgm:t>
        <a:bodyPr/>
        <a:lstStyle/>
        <a:p>
          <a:endParaRPr lang="en-US"/>
        </a:p>
      </dgm:t>
    </dgm:pt>
    <dgm:pt modelId="{E0784932-A220-47A9-B2A7-B930E6168C8F}" type="pres">
      <dgm:prSet presAssocID="{DEA3DFEC-8546-4B66-BFAC-8128724668A6}" presName="rootText" presStyleLbl="node1" presStyleIdx="11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E2798D3-EC02-432A-A9F9-031019632826}" type="pres">
      <dgm:prSet presAssocID="{DEA3DFEC-8546-4B66-BFAC-8128724668A6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3D48E65-2D00-45EA-A0BA-7A107F4E6421}" type="pres">
      <dgm:prSet presAssocID="{DEA3DFEC-8546-4B66-BFAC-8128724668A6}" presName="rootConnector" presStyleLbl="node4" presStyleIdx="0" presStyleCnt="0"/>
      <dgm:spPr/>
      <dgm:t>
        <a:bodyPr/>
        <a:lstStyle/>
        <a:p>
          <a:endParaRPr lang="en-US"/>
        </a:p>
      </dgm:t>
    </dgm:pt>
    <dgm:pt modelId="{02072D62-52A2-4FDB-BBA9-4EC08D051A18}" type="pres">
      <dgm:prSet presAssocID="{DEA3DFEC-8546-4B66-BFAC-8128724668A6}" presName="hierChild4" presStyleCnt="0"/>
      <dgm:spPr/>
      <dgm:t>
        <a:bodyPr/>
        <a:lstStyle/>
        <a:p>
          <a:endParaRPr lang="en-US"/>
        </a:p>
      </dgm:t>
    </dgm:pt>
    <dgm:pt modelId="{2A277FAD-C94F-4734-92FC-D51AAC002D4F}" type="pres">
      <dgm:prSet presAssocID="{DEA3DFEC-8546-4B66-BFAC-8128724668A6}" presName="hierChild5" presStyleCnt="0"/>
      <dgm:spPr/>
      <dgm:t>
        <a:bodyPr/>
        <a:lstStyle/>
        <a:p>
          <a:endParaRPr lang="en-US"/>
        </a:p>
      </dgm:t>
    </dgm:pt>
    <dgm:pt modelId="{9F79BDAE-4E2B-4A25-8F0C-77CF8DD1F63C}" type="pres">
      <dgm:prSet presAssocID="{E4A912CA-ACA4-40B8-8837-6B9AB6942256}" presName="Name44" presStyleLbl="parChTrans1D4" presStyleIdx="8" presStyleCnt="11"/>
      <dgm:spPr/>
      <dgm:t>
        <a:bodyPr/>
        <a:lstStyle/>
        <a:p>
          <a:endParaRPr lang="en-US"/>
        </a:p>
      </dgm:t>
    </dgm:pt>
    <dgm:pt modelId="{9F120EF4-13F8-48B9-B205-4679FA074A42}" type="pres">
      <dgm:prSet presAssocID="{7CA88912-24D1-481E-8087-185592F4146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369C7-0B2D-46B1-AB1E-774984B01D97}" type="pres">
      <dgm:prSet presAssocID="{7CA88912-24D1-481E-8087-185592F4146F}" presName="rootComposite" presStyleCnt="0"/>
      <dgm:spPr/>
      <dgm:t>
        <a:bodyPr/>
        <a:lstStyle/>
        <a:p>
          <a:endParaRPr lang="en-US"/>
        </a:p>
      </dgm:t>
    </dgm:pt>
    <dgm:pt modelId="{A3B7F49B-ACCE-42EE-AA95-CAAAC7444DDB}" type="pres">
      <dgm:prSet presAssocID="{7CA88912-24D1-481E-8087-185592F4146F}" presName="rootText" presStyleLbl="node1" presStyleIdx="12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D7A80A1-4619-4EA0-9E05-86A8C3F649D6}" type="pres">
      <dgm:prSet presAssocID="{7CA88912-24D1-481E-8087-185592F4146F}" presName="titleText2" presStyleLbl="fgAcc1" presStyleIdx="1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2F784F-4091-4BED-ACBE-093000D778D4}" type="pres">
      <dgm:prSet presAssocID="{7CA88912-24D1-481E-8087-185592F4146F}" presName="rootConnector" presStyleLbl="node4" presStyleIdx="0" presStyleCnt="0"/>
      <dgm:spPr/>
      <dgm:t>
        <a:bodyPr/>
        <a:lstStyle/>
        <a:p>
          <a:endParaRPr lang="en-US"/>
        </a:p>
      </dgm:t>
    </dgm:pt>
    <dgm:pt modelId="{4DD5ECF9-FB9E-4D71-96C0-4A1CD1904101}" type="pres">
      <dgm:prSet presAssocID="{7CA88912-24D1-481E-8087-185592F4146F}" presName="hierChild4" presStyleCnt="0"/>
      <dgm:spPr/>
      <dgm:t>
        <a:bodyPr/>
        <a:lstStyle/>
        <a:p>
          <a:endParaRPr lang="en-US"/>
        </a:p>
      </dgm:t>
    </dgm:pt>
    <dgm:pt modelId="{E9858720-7399-453F-BE45-D9230D4E7433}" type="pres">
      <dgm:prSet presAssocID="{7CA88912-24D1-481E-8087-185592F4146F}" presName="hierChild5" presStyleCnt="0"/>
      <dgm:spPr/>
      <dgm:t>
        <a:bodyPr/>
        <a:lstStyle/>
        <a:p>
          <a:endParaRPr lang="en-US"/>
        </a:p>
      </dgm:t>
    </dgm:pt>
    <dgm:pt modelId="{A620A870-1D1C-4292-B6CE-332A2302AA10}" type="pres">
      <dgm:prSet presAssocID="{F696DD35-D1D8-4BCB-B721-05CC2229B92F}" presName="hierChild5" presStyleCnt="0"/>
      <dgm:spPr/>
      <dgm:t>
        <a:bodyPr/>
        <a:lstStyle/>
        <a:p>
          <a:endParaRPr lang="en-US"/>
        </a:p>
      </dgm:t>
    </dgm:pt>
    <dgm:pt modelId="{26CD1889-8CE2-4BA5-BD8D-2F27E1146DB1}" type="pres">
      <dgm:prSet presAssocID="{52B59EAC-447E-405A-82A6-98F88CF53579}" presName="Name35" presStyleLbl="parChTrans1D3" presStyleIdx="3" presStyleCnt="4"/>
      <dgm:spPr/>
      <dgm:t>
        <a:bodyPr/>
        <a:lstStyle/>
        <a:p>
          <a:endParaRPr lang="en-US"/>
        </a:p>
      </dgm:t>
    </dgm:pt>
    <dgm:pt modelId="{822C24CD-CF35-4995-9542-B1CFA2479EDF}" type="pres">
      <dgm:prSet presAssocID="{B89BB82C-58BB-4C7C-B9AE-1E270E91CEA6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8EB9CACC-ADCA-48CF-A923-0A08DD187F11}" type="pres">
      <dgm:prSet presAssocID="{B89BB82C-58BB-4C7C-B9AE-1E270E91CEA6}" presName="rootComposite" presStyleCnt="0"/>
      <dgm:spPr/>
      <dgm:t>
        <a:bodyPr/>
        <a:lstStyle/>
        <a:p>
          <a:endParaRPr lang="en-US"/>
        </a:p>
      </dgm:t>
    </dgm:pt>
    <dgm:pt modelId="{A42AE0D5-5546-45A0-A57C-BE5F13D1F289}" type="pres">
      <dgm:prSet presAssocID="{B89BB82C-58BB-4C7C-B9AE-1E270E91CEA6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640CC46-FA94-498D-95D9-7396A8239E2B}" type="pres">
      <dgm:prSet presAssocID="{B89BB82C-58BB-4C7C-B9AE-1E270E91CEA6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E2EA74-84B9-4025-83F2-36A5BD8FF3D3}" type="pres">
      <dgm:prSet presAssocID="{B89BB82C-58BB-4C7C-B9AE-1E270E91CEA6}" presName="rootConnector" presStyleLbl="node3" presStyleIdx="0" presStyleCnt="0"/>
      <dgm:spPr/>
      <dgm:t>
        <a:bodyPr/>
        <a:lstStyle/>
        <a:p>
          <a:endParaRPr lang="en-US"/>
        </a:p>
      </dgm:t>
    </dgm:pt>
    <dgm:pt modelId="{B178C834-990E-410F-96A0-FDCE433C8D5A}" type="pres">
      <dgm:prSet presAssocID="{B89BB82C-58BB-4C7C-B9AE-1E270E91CEA6}" presName="hierChild4" presStyleCnt="0"/>
      <dgm:spPr/>
      <dgm:t>
        <a:bodyPr/>
        <a:lstStyle/>
        <a:p>
          <a:endParaRPr lang="en-US"/>
        </a:p>
      </dgm:t>
    </dgm:pt>
    <dgm:pt modelId="{700F5EA4-B042-4490-B08E-04A94FFED686}" type="pres">
      <dgm:prSet presAssocID="{CBA9DCAF-A2B5-4AAB-8FCF-0D8F1DF7595B}" presName="Name44" presStyleLbl="parChTrans1D4" presStyleIdx="9" presStyleCnt="11"/>
      <dgm:spPr/>
      <dgm:t>
        <a:bodyPr/>
        <a:lstStyle/>
        <a:p>
          <a:endParaRPr lang="en-US"/>
        </a:p>
      </dgm:t>
    </dgm:pt>
    <dgm:pt modelId="{065616D4-FF2B-4F51-B0F0-77813A191557}" type="pres">
      <dgm:prSet presAssocID="{1DD7CE67-CB89-4241-AB0E-96F93034BBB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9C2E3C6-87B6-4D8A-B64A-563098CAFF66}" type="pres">
      <dgm:prSet presAssocID="{1DD7CE67-CB89-4241-AB0E-96F93034BBB1}" presName="rootComposite" presStyleCnt="0"/>
      <dgm:spPr/>
      <dgm:t>
        <a:bodyPr/>
        <a:lstStyle/>
        <a:p>
          <a:endParaRPr lang="en-US"/>
        </a:p>
      </dgm:t>
    </dgm:pt>
    <dgm:pt modelId="{D487E65A-AE60-4659-84FF-B4A42213A803}" type="pres">
      <dgm:prSet presAssocID="{1DD7CE67-CB89-4241-AB0E-96F93034BBB1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B52FBB3-92C7-4F34-BCCB-C1157A76AC8B}" type="pres">
      <dgm:prSet presAssocID="{1DD7CE67-CB89-4241-AB0E-96F93034BBB1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50DA47-ECA1-4993-876F-990D2563DD65}" type="pres">
      <dgm:prSet presAssocID="{1DD7CE67-CB89-4241-AB0E-96F93034BBB1}" presName="rootConnector" presStyleLbl="node4" presStyleIdx="0" presStyleCnt="0"/>
      <dgm:spPr/>
      <dgm:t>
        <a:bodyPr/>
        <a:lstStyle/>
        <a:p>
          <a:endParaRPr lang="en-US"/>
        </a:p>
      </dgm:t>
    </dgm:pt>
    <dgm:pt modelId="{B604463F-E251-4D6E-A0FC-1DA459FBBBA3}" type="pres">
      <dgm:prSet presAssocID="{1DD7CE67-CB89-4241-AB0E-96F93034BBB1}" presName="hierChild4" presStyleCnt="0"/>
      <dgm:spPr/>
      <dgm:t>
        <a:bodyPr/>
        <a:lstStyle/>
        <a:p>
          <a:endParaRPr lang="en-US"/>
        </a:p>
      </dgm:t>
    </dgm:pt>
    <dgm:pt modelId="{C4232DBB-CA0D-462F-A504-5E56DE57B9C3}" type="pres">
      <dgm:prSet presAssocID="{1DD7CE67-CB89-4241-AB0E-96F93034BBB1}" presName="hierChild5" presStyleCnt="0"/>
      <dgm:spPr/>
      <dgm:t>
        <a:bodyPr/>
        <a:lstStyle/>
        <a:p>
          <a:endParaRPr lang="en-US"/>
        </a:p>
      </dgm:t>
    </dgm:pt>
    <dgm:pt modelId="{171FEDBD-7F4C-4B52-9D15-743DE874352B}" type="pres">
      <dgm:prSet presAssocID="{E83E7B81-A543-4DDC-A653-41D4258205C2}" presName="Name44" presStyleLbl="parChTrans1D4" presStyleIdx="10" presStyleCnt="11"/>
      <dgm:spPr/>
      <dgm:t>
        <a:bodyPr/>
        <a:lstStyle/>
        <a:p>
          <a:endParaRPr lang="en-US"/>
        </a:p>
      </dgm:t>
    </dgm:pt>
    <dgm:pt modelId="{CCF2B70E-177C-42C8-BDF1-46DD17694D72}" type="pres">
      <dgm:prSet presAssocID="{78F01E8A-C009-4090-BFBF-EA682F28EE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88F0F47-E2C2-4ADE-8A4C-C3BDA1BA4A4F}" type="pres">
      <dgm:prSet presAssocID="{78F01E8A-C009-4090-BFBF-EA682F28EEF0}" presName="rootComposite" presStyleCnt="0"/>
      <dgm:spPr/>
      <dgm:t>
        <a:bodyPr/>
        <a:lstStyle/>
        <a:p>
          <a:endParaRPr lang="en-US"/>
        </a:p>
      </dgm:t>
    </dgm:pt>
    <dgm:pt modelId="{0B57AB79-68DD-4E0C-93F3-E59592DA7A06}" type="pres">
      <dgm:prSet presAssocID="{78F01E8A-C009-4090-BFBF-EA682F28EEF0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0DDEFCB-6920-4855-9922-9BC0F5C9769D}" type="pres">
      <dgm:prSet presAssocID="{78F01E8A-C009-4090-BFBF-EA682F28EEF0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8EF06B2-2327-4C2C-B599-52FE57721BDE}" type="pres">
      <dgm:prSet presAssocID="{78F01E8A-C009-4090-BFBF-EA682F28EEF0}" presName="rootConnector" presStyleLbl="node4" presStyleIdx="0" presStyleCnt="0"/>
      <dgm:spPr/>
      <dgm:t>
        <a:bodyPr/>
        <a:lstStyle/>
        <a:p>
          <a:endParaRPr lang="en-US"/>
        </a:p>
      </dgm:t>
    </dgm:pt>
    <dgm:pt modelId="{B4224F3B-4AB5-46CA-B8A9-29E93318FA64}" type="pres">
      <dgm:prSet presAssocID="{78F01E8A-C009-4090-BFBF-EA682F28EEF0}" presName="hierChild4" presStyleCnt="0"/>
      <dgm:spPr/>
      <dgm:t>
        <a:bodyPr/>
        <a:lstStyle/>
        <a:p>
          <a:endParaRPr lang="en-US"/>
        </a:p>
      </dgm:t>
    </dgm:pt>
    <dgm:pt modelId="{AE8D3F4E-4C17-434C-B740-C544CA833B0B}" type="pres">
      <dgm:prSet presAssocID="{78F01E8A-C009-4090-BFBF-EA682F28EEF0}" presName="hierChild5" presStyleCnt="0"/>
      <dgm:spPr/>
      <dgm:t>
        <a:bodyPr/>
        <a:lstStyle/>
        <a:p>
          <a:endParaRPr lang="en-US"/>
        </a:p>
      </dgm:t>
    </dgm:pt>
    <dgm:pt modelId="{D8346439-0052-46CB-9810-4EBE689F2667}" type="pres">
      <dgm:prSet presAssocID="{B89BB82C-58BB-4C7C-B9AE-1E270E91CEA6}" presName="hierChild5" presStyleCnt="0"/>
      <dgm:spPr/>
      <dgm:t>
        <a:bodyPr/>
        <a:lstStyle/>
        <a:p>
          <a:endParaRPr lang="en-US"/>
        </a:p>
      </dgm:t>
    </dgm:pt>
    <dgm:pt modelId="{E33BFF9B-4C52-4B69-82D9-446403B79A1F}" type="pres">
      <dgm:prSet presAssocID="{C41617A0-82DC-46AA-AF13-F9481F4EA772}" presName="hierChild5" presStyleCnt="0"/>
      <dgm:spPr/>
      <dgm:t>
        <a:bodyPr/>
        <a:lstStyle/>
        <a:p>
          <a:endParaRPr lang="en-US"/>
        </a:p>
      </dgm:t>
    </dgm:pt>
    <dgm:pt modelId="{F0FE4A7E-9075-436D-BC89-E7C4DFC59430}" type="pres">
      <dgm:prSet presAssocID="{99CD9A8F-86EC-4B04-B4E3-0931EE6493F0}" presName="hierChild3" presStyleCnt="0"/>
      <dgm:spPr/>
      <dgm:t>
        <a:bodyPr/>
        <a:lstStyle/>
        <a:p>
          <a:endParaRPr lang="en-US"/>
        </a:p>
      </dgm:t>
    </dgm:pt>
  </dgm:ptLst>
  <dgm:cxnLst>
    <dgm:cxn modelId="{DAAF07D1-CD70-4DDA-ADC4-8FAA6A3199DB}" type="presOf" srcId="{C41617A0-82DC-46AA-AF13-F9481F4EA772}" destId="{865FD799-9869-4D0C-9F0A-DAF691107822}" srcOrd="0" destOrd="0" presId="urn:microsoft.com/office/officeart/2008/layout/NameandTitleOrganizationalChart"/>
    <dgm:cxn modelId="{484D58B5-C8EE-43B5-98B0-8A228BE7CC24}" type="presOf" srcId="{99CD9A8F-86EC-4B04-B4E3-0931EE6493F0}" destId="{23445F7F-663C-4567-AFE3-E9D56A80E4E7}" srcOrd="0" destOrd="0" presId="urn:microsoft.com/office/officeart/2008/layout/NameandTitleOrganizationalChart"/>
    <dgm:cxn modelId="{E489EB7A-EA6C-425A-BEF7-5394DE50C908}" type="presOf" srcId="{7CA88912-24D1-481E-8087-185592F4146F}" destId="{A3B7F49B-ACCE-42EE-AA95-CAAAC7444DDB}" srcOrd="0" destOrd="0" presId="urn:microsoft.com/office/officeart/2008/layout/NameandTitleOrganizationalChart"/>
    <dgm:cxn modelId="{F0E40553-4F29-4545-90F3-8DD9A7EAED88}" type="presOf" srcId="{52B59EAC-447E-405A-82A6-98F88CF53579}" destId="{26CD1889-8CE2-4BA5-BD8D-2F27E1146DB1}" srcOrd="0" destOrd="0" presId="urn:microsoft.com/office/officeart/2008/layout/NameandTitleOrganizationalChart"/>
    <dgm:cxn modelId="{4C8BE185-C383-49AD-948F-B8221AB4F135}" srcId="{C41617A0-82DC-46AA-AF13-F9481F4EA772}" destId="{F696DD35-D1D8-4BCB-B721-05CC2229B92F}" srcOrd="2" destOrd="0" parTransId="{C709A929-7BB0-4F9E-9607-0D6DC8887616}" sibTransId="{62FFB9B2-4DEE-4086-83AF-9F20BC62458F}"/>
    <dgm:cxn modelId="{6FABC97F-92E9-4969-9561-7959F272BD58}" srcId="{2888BE64-D3D6-431D-BE88-B010F26ADB5B}" destId="{3E3F6C82-C486-4001-9265-11ABC64F8712}" srcOrd="3" destOrd="0" parTransId="{137CC81A-086C-4C98-84D7-ABAFEDB32810}" sibTransId="{FDC6A4E0-AD8C-4D4E-976B-A2D92B278201}"/>
    <dgm:cxn modelId="{6073F871-4797-4F57-A217-20A94997F435}" type="presOf" srcId="{03AB9ADB-1E84-4629-9978-428DB1B0DE3C}" destId="{1610E4F5-40A2-4351-B89B-FF08F2810A0B}" srcOrd="0" destOrd="0" presId="urn:microsoft.com/office/officeart/2008/layout/NameandTitleOrganizationalChart"/>
    <dgm:cxn modelId="{2002217D-E722-4357-A9FE-C8E8772FC339}" type="presOf" srcId="{067F1DF0-20A7-4F97-A13E-1D76331B9B4A}" destId="{DE2798D3-EC02-432A-A9F9-031019632826}" srcOrd="0" destOrd="0" presId="urn:microsoft.com/office/officeart/2008/layout/NameandTitleOrganizationalChart"/>
    <dgm:cxn modelId="{9387EA1F-FB46-44BD-A91C-44461B85DBD1}" type="presOf" srcId="{78F01E8A-C009-4090-BFBF-EA682F28EEF0}" destId="{0B57AB79-68DD-4E0C-93F3-E59592DA7A06}" srcOrd="0" destOrd="0" presId="urn:microsoft.com/office/officeart/2008/layout/NameandTitleOrganizationalChart"/>
    <dgm:cxn modelId="{9FCADC3A-F771-4800-9552-DFF5A5660D3D}" type="presOf" srcId="{EE8A1010-5725-4E49-93C9-6ABE1A6E71BB}" destId="{5D73B938-D2DB-4FB4-902A-C49519BA607E}" srcOrd="0" destOrd="0" presId="urn:microsoft.com/office/officeart/2008/layout/NameandTitleOrganizationalChart"/>
    <dgm:cxn modelId="{517B7F3F-40DB-4E46-B0ED-9D541F6F6B4A}" type="presOf" srcId="{877A9F28-9A82-44DD-A443-E3D3A1C83A51}" destId="{AEB9C003-6084-4079-8D38-93C6EB32EC41}" srcOrd="0" destOrd="0" presId="urn:microsoft.com/office/officeart/2008/layout/NameandTitleOrganizationalChart"/>
    <dgm:cxn modelId="{E22E3173-F62D-4C25-8501-D222EEB065BE}" type="presOf" srcId="{B2F1E4E3-6CF5-4383-B75D-B9D149B88387}" destId="{AB52FBB3-92C7-4F34-BCCB-C1157A76AC8B}" srcOrd="0" destOrd="0" presId="urn:microsoft.com/office/officeart/2008/layout/NameandTitleOrganizationalChart"/>
    <dgm:cxn modelId="{6AAFF0C2-973B-4757-88F5-8F670AE54798}" type="presOf" srcId="{48CB4872-5288-4FF7-9BF3-DC0775F8C955}" destId="{7EFA1AFD-E330-4161-9E93-B87A4ECE9DCB}" srcOrd="0" destOrd="0" presId="urn:microsoft.com/office/officeart/2008/layout/NameandTitleOrganizationalChart"/>
    <dgm:cxn modelId="{36E29AE9-332B-4D47-ABA0-802D15CD8728}" srcId="{F696DD35-D1D8-4BCB-B721-05CC2229B92F}" destId="{7CA88912-24D1-481E-8087-185592F4146F}" srcOrd="2" destOrd="0" parTransId="{E4A912CA-ACA4-40B8-8837-6B9AB6942256}" sibTransId="{016E38CA-5628-45CD-9109-4B05966E6A1D}"/>
    <dgm:cxn modelId="{5785ADE5-909C-44C0-B12A-52BEBBA47DD4}" type="presOf" srcId="{B89BB82C-58BB-4C7C-B9AE-1E270E91CEA6}" destId="{A42AE0D5-5546-45A0-A57C-BE5F13D1F289}" srcOrd="0" destOrd="0" presId="urn:microsoft.com/office/officeart/2008/layout/NameandTitleOrganizationalChart"/>
    <dgm:cxn modelId="{2F502D0B-C283-446F-BFB2-D3C5F40C85AC}" type="presOf" srcId="{2D05C09D-6B41-4912-B6A3-B1479D4C06B4}" destId="{FD1EDB45-0BB7-491E-B4C5-04CA7FEF593B}" srcOrd="0" destOrd="0" presId="urn:microsoft.com/office/officeart/2008/layout/NameandTitleOrganizationalChart"/>
    <dgm:cxn modelId="{4691DC8D-A5D3-440C-A55A-FB1951EDFDFF}" srcId="{99CD9A8F-86EC-4B04-B4E3-0931EE6493F0}" destId="{C41617A0-82DC-46AA-AF13-F9481F4EA772}" srcOrd="0" destOrd="0" parTransId="{B1DC76BE-345B-424E-A88F-004266E5419B}" sibTransId="{C6AC68E3-5198-4B7F-9D40-E95CCFC9C09D}"/>
    <dgm:cxn modelId="{16A4D05A-04FC-482B-ACA0-E913D24658BE}" type="presOf" srcId="{1DD7CE67-CB89-4241-AB0E-96F93034BBB1}" destId="{D487E65A-AE60-4659-84FF-B4A42213A803}" srcOrd="0" destOrd="0" presId="urn:microsoft.com/office/officeart/2008/layout/NameandTitleOrganizationalChart"/>
    <dgm:cxn modelId="{739A5E67-3AEA-4BC6-9CA3-0C359CBB12FD}" type="presOf" srcId="{4258D709-DEDF-4DD8-9DC6-F176E7F392ED}" destId="{E3DFEA1E-94B6-4252-A27C-C271A1A4D4E1}" srcOrd="0" destOrd="0" presId="urn:microsoft.com/office/officeart/2008/layout/NameandTitleOrganizationalChart"/>
    <dgm:cxn modelId="{BB4E58B5-DC21-41B9-9F77-EFDE0772AC2C}" type="presOf" srcId="{FA78CE96-46B8-4900-B924-644C60FBF0E7}" destId="{69193203-5FBE-4C2F-8480-8B70BEB8867D}" srcOrd="0" destOrd="0" presId="urn:microsoft.com/office/officeart/2008/layout/NameandTitleOrganizationalChart"/>
    <dgm:cxn modelId="{7C4D9100-BE9A-4671-AE28-D82E5A033BD3}" type="presOf" srcId="{C709A929-7BB0-4F9E-9607-0D6DC8887616}" destId="{A4C46809-FFD3-47DA-8188-35FFD8A87EAD}" srcOrd="0" destOrd="0" presId="urn:microsoft.com/office/officeart/2008/layout/NameandTitleOrganizationalChart"/>
    <dgm:cxn modelId="{40D3CEB2-5DAB-43CD-B6B0-E000187CEBCD}" type="presOf" srcId="{1DD7CE67-CB89-4241-AB0E-96F93034BBB1}" destId="{CA50DA47-ECA1-4993-876F-990D2563DD65}" srcOrd="1" destOrd="0" presId="urn:microsoft.com/office/officeart/2008/layout/NameandTitleOrganizationalChart"/>
    <dgm:cxn modelId="{6009E6F2-57C9-466C-AE4C-88A012376379}" type="presOf" srcId="{2BAFEBA7-FB4A-4D8C-BFDE-A2E0C789EC9B}" destId="{9F73E01F-DCCC-4119-BA79-5FA761903825}" srcOrd="0" destOrd="0" presId="urn:microsoft.com/office/officeart/2008/layout/NameandTitleOrganizationalChart"/>
    <dgm:cxn modelId="{D2F3879F-FA25-4B1F-A35D-E0016E88C732}" type="presOf" srcId="{64821F70-A5FD-4980-8D35-6149EC08D75B}" destId="{91279A35-A5AE-4091-B845-F19D1C463565}" srcOrd="1" destOrd="0" presId="urn:microsoft.com/office/officeart/2008/layout/NameandTitleOrganizationalChart"/>
    <dgm:cxn modelId="{678EB1F7-6885-43B4-9132-68C7C2DDC043}" type="presOf" srcId="{64821F70-A5FD-4980-8D35-6149EC08D75B}" destId="{809C291F-3136-45DF-969B-B9980207516C}" srcOrd="0" destOrd="0" presId="urn:microsoft.com/office/officeart/2008/layout/NameandTitleOrganizationalChart"/>
    <dgm:cxn modelId="{26089BDE-1A60-4379-B646-D147C05474BA}" srcId="{F696DD35-D1D8-4BCB-B721-05CC2229B92F}" destId="{DEA3DFEC-8546-4B66-BFAC-8128724668A6}" srcOrd="1" destOrd="0" parTransId="{2D05C09D-6B41-4912-B6A3-B1479D4C06B4}" sibTransId="{067F1DF0-20A7-4F97-A13E-1D76331B9B4A}"/>
    <dgm:cxn modelId="{817AE542-CF42-4A68-839E-6D1FFE0CBE17}" type="presOf" srcId="{877A9F28-9A82-44DD-A443-E3D3A1C83A51}" destId="{7051E02D-34E6-4ACA-8CD0-D92EE237B095}" srcOrd="1" destOrd="0" presId="urn:microsoft.com/office/officeart/2008/layout/NameandTitleOrganizationalChart"/>
    <dgm:cxn modelId="{CEA415BA-603F-442B-B6DF-2220E54F363E}" srcId="{B89BB82C-58BB-4C7C-B9AE-1E270E91CEA6}" destId="{78F01E8A-C009-4090-BFBF-EA682F28EEF0}" srcOrd="1" destOrd="0" parTransId="{E83E7B81-A543-4DDC-A653-41D4258205C2}" sibTransId="{4EBD216B-484B-4E44-A3FE-B5E62E219331}"/>
    <dgm:cxn modelId="{1BAF7825-2CE1-40D7-9E93-D6F1E817F689}" type="presOf" srcId="{F696DD35-D1D8-4BCB-B721-05CC2229B92F}" destId="{537DFF71-CF96-41D2-BB8A-B9AABF5F6EBB}" srcOrd="0" destOrd="0" presId="urn:microsoft.com/office/officeart/2008/layout/NameandTitleOrganizationalChart"/>
    <dgm:cxn modelId="{CC6476F4-8A02-438E-949B-BD88AE5FF9F0}" type="presOf" srcId="{7CA88912-24D1-481E-8087-185592F4146F}" destId="{E42F784F-4091-4BED-ACBE-093000D778D4}" srcOrd="1" destOrd="0" presId="urn:microsoft.com/office/officeart/2008/layout/NameandTitleOrganizationalChart"/>
    <dgm:cxn modelId="{51F100F1-CCE2-48E8-AE6A-EBE84331B68F}" srcId="{2888BE64-D3D6-431D-BE88-B010F26ADB5B}" destId="{64821F70-A5FD-4980-8D35-6149EC08D75B}" srcOrd="0" destOrd="0" parTransId="{03AB9ADB-1E84-4629-9978-428DB1B0DE3C}" sibTransId="{FA78CE96-46B8-4900-B924-644C60FBF0E7}"/>
    <dgm:cxn modelId="{677D2497-F3F1-4FF3-8FAF-88B23FEC2D77}" type="presOf" srcId="{63E740F3-8B8B-4C87-95D2-13C8AF052384}" destId="{0B62CD81-48BF-49D8-A2D8-CBDBEA5745CB}" srcOrd="1" destOrd="0" presId="urn:microsoft.com/office/officeart/2008/layout/NameandTitleOrganizationalChart"/>
    <dgm:cxn modelId="{085E2AF1-168B-4C76-9CD4-F1439180E8F2}" type="presOf" srcId="{DEA3DFEC-8546-4B66-BFAC-8128724668A6}" destId="{83D48E65-2D00-45EA-A0BA-7A107F4E6421}" srcOrd="1" destOrd="0" presId="urn:microsoft.com/office/officeart/2008/layout/NameandTitleOrganizationalChart"/>
    <dgm:cxn modelId="{4C0F2C84-EF5D-4BF4-A43A-01FD6B083D7F}" srcId="{C41617A0-82DC-46AA-AF13-F9481F4EA772}" destId="{2888BE64-D3D6-431D-BE88-B010F26ADB5B}" srcOrd="0" destOrd="0" parTransId="{D57320D5-9261-4D27-96D3-7F6D44406B02}" sibTransId="{5440EEA9-A9B8-430E-8988-9DCEAC455D1D}"/>
    <dgm:cxn modelId="{5F2C0E82-E5D7-464D-9E2E-88C144B4B505}" type="presOf" srcId="{62FFB9B2-4DEE-4086-83AF-9F20BC62458F}" destId="{53D88B58-F35F-4C9F-8F1C-5E53210BC3AA}" srcOrd="0" destOrd="0" presId="urn:microsoft.com/office/officeart/2008/layout/NameandTitleOrganizationalChart"/>
    <dgm:cxn modelId="{25811435-C3A8-45C3-9917-58ECBB924D96}" type="presOf" srcId="{D57320D5-9261-4D27-96D3-7F6D44406B02}" destId="{161E4F0E-498A-4C70-9E62-8BCF42B0D109}" srcOrd="0" destOrd="0" presId="urn:microsoft.com/office/officeart/2008/layout/NameandTitleOrganizationalChart"/>
    <dgm:cxn modelId="{6CE6BB8E-ED95-4978-8716-13CCCD13D754}" srcId="{C41617A0-82DC-46AA-AF13-F9481F4EA772}" destId="{784BA2C5-CAE6-4BAA-A480-FD91A356BDC6}" srcOrd="1" destOrd="0" parTransId="{EF0E13DC-E6B8-451B-91E6-FF5BE5C06B2C}" sibTransId="{4258D709-DEDF-4DD8-9DC6-F176E7F392ED}"/>
    <dgm:cxn modelId="{D62D03B9-2AFB-43E0-A373-D0B8373DC6B5}" srcId="{2888BE64-D3D6-431D-BE88-B010F26ADB5B}" destId="{EC671E80-1533-495C-8739-160EE14EA6C2}" srcOrd="1" destOrd="0" parTransId="{24A2A2D6-AA3E-4422-97BC-9D87845A6EBD}" sibTransId="{EE8A1010-5725-4E49-93C9-6ABE1A6E71BB}"/>
    <dgm:cxn modelId="{0CBDEF0A-944E-4B45-B12A-0A6747856661}" type="presOf" srcId="{F696DD35-D1D8-4BCB-B721-05CC2229B92F}" destId="{390CFBE3-2781-438F-A69A-9CD6570BF6A5}" srcOrd="1" destOrd="0" presId="urn:microsoft.com/office/officeart/2008/layout/NameandTitleOrganizationalChart"/>
    <dgm:cxn modelId="{43C10B25-3792-45C2-9AC5-E7C7465FDD7A}" type="presOf" srcId="{24A2A2D6-AA3E-4422-97BC-9D87845A6EBD}" destId="{7394711D-5390-4DD9-8206-E1F06306D9D0}" srcOrd="0" destOrd="0" presId="urn:microsoft.com/office/officeart/2008/layout/NameandTitleOrganizationalChart"/>
    <dgm:cxn modelId="{5E146B30-53B9-41EA-94A8-CABD489F31BA}" type="presOf" srcId="{784BA2C5-CAE6-4BAA-A480-FD91A356BDC6}" destId="{9C4A8CB0-26EF-46DB-AA5A-52C7DAAAA930}" srcOrd="1" destOrd="0" presId="urn:microsoft.com/office/officeart/2008/layout/NameandTitleOrganizationalChart"/>
    <dgm:cxn modelId="{00820636-DE03-4367-931D-3D097D0CAD3E}" type="presOf" srcId="{C7A0548C-B095-413E-89BC-A242BE3E3935}" destId="{BE090F3E-A7D3-434C-87F6-663A0229BC17}" srcOrd="0" destOrd="0" presId="urn:microsoft.com/office/officeart/2008/layout/NameandTitleOrganizationalChart"/>
    <dgm:cxn modelId="{2AA5A983-6BDB-4D44-A932-13911D464D12}" type="presOf" srcId="{B1DC76BE-345B-424E-A88F-004266E5419B}" destId="{302143C2-B18B-4D7E-AC72-E5FE9AA9C3BF}" srcOrd="0" destOrd="0" presId="urn:microsoft.com/office/officeart/2008/layout/NameandTitleOrganizationalChart"/>
    <dgm:cxn modelId="{5BE5F05F-A6F5-4D5E-8DDE-9737F8348F74}" type="presOf" srcId="{9FC8D8B6-F807-47AE-A8D5-3968DFE0D098}" destId="{6C787340-E4A8-43BE-B28F-F831434496E2}" srcOrd="0" destOrd="0" presId="urn:microsoft.com/office/officeart/2008/layout/NameandTitleOrganizationalChart"/>
    <dgm:cxn modelId="{FD2A23FD-B82A-4734-AEF6-B81152B67460}" type="presOf" srcId="{6480FC8C-D9E5-45AA-B7EA-B716D749E2B9}" destId="{D640CC46-FA94-498D-95D9-7396A8239E2B}" srcOrd="0" destOrd="0" presId="urn:microsoft.com/office/officeart/2008/layout/NameandTitleOrganizationalChart"/>
    <dgm:cxn modelId="{BF201F84-AC8E-4D5B-9815-095C86F33578}" type="presOf" srcId="{EC671E80-1533-495C-8739-160EE14EA6C2}" destId="{1F2957BB-D84F-4F39-898D-319630FFC36E}" srcOrd="0" destOrd="0" presId="urn:microsoft.com/office/officeart/2008/layout/NameandTitleOrganizationalChart"/>
    <dgm:cxn modelId="{FBE36681-CEAD-4B34-A341-184839DB796B}" type="presOf" srcId="{C6AC68E3-5198-4B7F-9D40-E95CCFC9C09D}" destId="{1C8385F4-C723-4AE1-917A-041E6DDA436A}" srcOrd="0" destOrd="0" presId="urn:microsoft.com/office/officeart/2008/layout/NameandTitleOrganizationalChart"/>
    <dgm:cxn modelId="{68CE26EF-E509-401E-8825-415E81F4A495}" type="presOf" srcId="{D492FD0E-4576-425B-AFE8-5AE1FD050FCB}" destId="{A06EC70F-0D18-4306-AF73-A2F44BB704B4}" srcOrd="0" destOrd="0" presId="urn:microsoft.com/office/officeart/2008/layout/NameandTitleOrganizationalChart"/>
    <dgm:cxn modelId="{5193B90E-9934-43C6-925B-0F94B74DAF44}" srcId="{F696DD35-D1D8-4BCB-B721-05CC2229B92F}" destId="{63E740F3-8B8B-4C87-95D2-13C8AF052384}" srcOrd="0" destOrd="0" parTransId="{9FC8D8B6-F807-47AE-A8D5-3968DFE0D098}" sibTransId="{74091BDA-AB1E-4840-B3A6-B3E726AD13FB}"/>
    <dgm:cxn modelId="{C4C18F8F-D0C9-40A9-8433-017ED6CDC1E7}" type="presOf" srcId="{3E3F6C82-C486-4001-9265-11ABC64F8712}" destId="{007AB188-126D-47E9-92B1-BFA2F1F31508}" srcOrd="0" destOrd="0" presId="urn:microsoft.com/office/officeart/2008/layout/NameandTitleOrganizationalChart"/>
    <dgm:cxn modelId="{C76D8717-4505-47C2-8B07-52EF8E7B3F1D}" type="presOf" srcId="{B7CBD92C-C079-43C0-83AD-BB58FF9689F8}" destId="{22F71703-E243-483E-8892-9979CB726FF2}" srcOrd="0" destOrd="0" presId="urn:microsoft.com/office/officeart/2008/layout/NameandTitleOrganizationalChart"/>
    <dgm:cxn modelId="{2D76FA7A-6071-484D-90C4-49010478E5D0}" type="presOf" srcId="{74091BDA-AB1E-4840-B3A6-B3E726AD13FB}" destId="{1568F3AB-9109-4CF0-90C3-C1289BD4CD01}" srcOrd="0" destOrd="0" presId="urn:microsoft.com/office/officeart/2008/layout/NameandTitleOrganizationalChart"/>
    <dgm:cxn modelId="{3A79570F-0CDE-470D-A328-E9DB820E30C4}" type="presOf" srcId="{DEA3DFEC-8546-4B66-BFAC-8128724668A6}" destId="{E0784932-A220-47A9-B2A7-B930E6168C8F}" srcOrd="0" destOrd="0" presId="urn:microsoft.com/office/officeart/2008/layout/NameandTitleOrganizationalChart"/>
    <dgm:cxn modelId="{E8A4E494-415D-47BF-BC6B-5510BAB60D7C}" type="presOf" srcId="{784BA2C5-CAE6-4BAA-A480-FD91A356BDC6}" destId="{63D02AA3-AB8D-4220-8C6D-703451F7F46F}" srcOrd="0" destOrd="0" presId="urn:microsoft.com/office/officeart/2008/layout/NameandTitleOrganizationalChart"/>
    <dgm:cxn modelId="{12A6BC1C-D749-4D02-9577-F4496E96B7E8}" type="presOf" srcId="{3E3F6C82-C486-4001-9265-11ABC64F8712}" destId="{867000BC-02DB-48E1-AEC8-E6B0D294398E}" srcOrd="1" destOrd="0" presId="urn:microsoft.com/office/officeart/2008/layout/NameandTitleOrganizationalChart"/>
    <dgm:cxn modelId="{2AA8B525-6C13-4178-ACEB-806CC4FB5DFE}" type="presOf" srcId="{EF0E13DC-E6B8-451B-91E6-FF5BE5C06B2C}" destId="{DBBAB2D1-2445-4BF1-BCE2-33A595CD6ECE}" srcOrd="0" destOrd="0" presId="urn:microsoft.com/office/officeart/2008/layout/NameandTitleOrganizationalChart"/>
    <dgm:cxn modelId="{75DA0013-86DC-4B0A-8B9B-DCADFFA72B7C}" srcId="{2888BE64-D3D6-431D-BE88-B010F26ADB5B}" destId="{877A9F28-9A82-44DD-A443-E3D3A1C83A51}" srcOrd="2" destOrd="0" parTransId="{C7A0548C-B095-413E-89BC-A242BE3E3935}" sibTransId="{B7CBD92C-C079-43C0-83AD-BB58FF9689F8}"/>
    <dgm:cxn modelId="{156A7AF1-F77D-4696-A0C2-D04A14D64053}" type="presOf" srcId="{F71DDA43-D813-4EC9-B3DD-6B08A07B71DB}" destId="{5868844D-15C2-481D-87F1-D34F2E4A4F41}" srcOrd="0" destOrd="0" presId="urn:microsoft.com/office/officeart/2008/layout/NameandTitleOrganizationalChart"/>
    <dgm:cxn modelId="{02AC84BF-59BF-4146-8217-67E370A36E9B}" type="presOf" srcId="{CA29CF39-E3EB-492B-B939-463CC8D5B9EF}" destId="{720C3639-6C48-4687-9782-1C4925F16CA1}" srcOrd="1" destOrd="0" presId="urn:microsoft.com/office/officeart/2008/layout/NameandTitleOrganizationalChart"/>
    <dgm:cxn modelId="{E3532837-54AB-49C5-B691-C4C5B89D5889}" srcId="{784BA2C5-CAE6-4BAA-A480-FD91A356BDC6}" destId="{F71DDA43-D813-4EC9-B3DD-6B08A07B71DB}" srcOrd="1" destOrd="0" parTransId="{CBAA8F60-25CA-4577-9614-046A1EDDBBF2}" sibTransId="{3CBA19B7-771B-4728-BA3F-696C07BA099C}"/>
    <dgm:cxn modelId="{9E7A77FB-CE86-49B0-81FB-DD3080EED18A}" type="presOf" srcId="{2888BE64-D3D6-431D-BE88-B010F26ADB5B}" destId="{815BF455-B68F-48F1-901C-BD84691DF5CD}" srcOrd="1" destOrd="0" presId="urn:microsoft.com/office/officeart/2008/layout/NameandTitleOrganizationalChart"/>
    <dgm:cxn modelId="{E29D535D-47EB-481A-BF42-678F2A360ADC}" srcId="{D492FD0E-4576-425B-AFE8-5AE1FD050FCB}" destId="{99CD9A8F-86EC-4B04-B4E3-0931EE6493F0}" srcOrd="0" destOrd="0" parTransId="{03962444-0FCE-49C0-A184-C693C76FFD2B}" sibTransId="{0AA85E9B-B47E-4629-9EFB-ACB14539C1E6}"/>
    <dgm:cxn modelId="{C7322864-CB78-43EB-9C46-2F075AA39B47}" type="presOf" srcId="{0AA85E9B-B47E-4629-9EFB-ACB14539C1E6}" destId="{36BEF3C6-889A-4707-A2AA-AC437FD9D4A9}" srcOrd="0" destOrd="0" presId="urn:microsoft.com/office/officeart/2008/layout/NameandTitleOrganizationalChart"/>
    <dgm:cxn modelId="{13623298-6392-4804-9E6E-702EA18D01D6}" type="presOf" srcId="{016E38CA-5628-45CD-9109-4B05966E6A1D}" destId="{ED7A80A1-4619-4EA0-9E05-86A8C3F649D6}" srcOrd="0" destOrd="0" presId="urn:microsoft.com/office/officeart/2008/layout/NameandTitleOrganizationalChart"/>
    <dgm:cxn modelId="{7D36FFCB-47B1-479B-B568-2F0A12CF2CFB}" type="presOf" srcId="{F71DDA43-D813-4EC9-B3DD-6B08A07B71DB}" destId="{46D34F1E-7CA9-4938-8025-0B4599AF95C7}" srcOrd="1" destOrd="0" presId="urn:microsoft.com/office/officeart/2008/layout/NameandTitleOrganizationalChart"/>
    <dgm:cxn modelId="{52E559CC-89EE-4473-B3CC-61FD34E8F83F}" srcId="{C41617A0-82DC-46AA-AF13-F9481F4EA772}" destId="{B89BB82C-58BB-4C7C-B9AE-1E270E91CEA6}" srcOrd="3" destOrd="0" parTransId="{52B59EAC-447E-405A-82A6-98F88CF53579}" sibTransId="{6480FC8C-D9E5-45AA-B7EA-B716D749E2B9}"/>
    <dgm:cxn modelId="{F18C2645-AA92-44E9-BCB1-A79BF32C121E}" type="presOf" srcId="{FDC6A4E0-AD8C-4D4E-976B-A2D92B278201}" destId="{7A69D2F9-54AF-48EF-9A1C-6F2FD64E5214}" srcOrd="0" destOrd="0" presId="urn:microsoft.com/office/officeart/2008/layout/NameandTitleOrganizationalChart"/>
    <dgm:cxn modelId="{93D7F020-BD11-4A02-8272-054B6202E2BE}" type="presOf" srcId="{2888BE64-D3D6-431D-BE88-B010F26ADB5B}" destId="{1568A1E7-018C-4414-ABF1-91861ED72F02}" srcOrd="0" destOrd="0" presId="urn:microsoft.com/office/officeart/2008/layout/NameandTitleOrganizationalChart"/>
    <dgm:cxn modelId="{EA9A3F36-4896-404A-A3C5-43A7C26EDAF0}" type="presOf" srcId="{E4A912CA-ACA4-40B8-8837-6B9AB6942256}" destId="{9F79BDAE-4E2B-4A25-8F0C-77CF8DD1F63C}" srcOrd="0" destOrd="0" presId="urn:microsoft.com/office/officeart/2008/layout/NameandTitleOrganizationalChart"/>
    <dgm:cxn modelId="{7800DE5E-90E1-4516-952B-D5B85B22076B}" type="presOf" srcId="{137CC81A-086C-4C98-84D7-ABAFEDB32810}" destId="{49FE3625-1046-421C-BF74-072789852773}" srcOrd="0" destOrd="0" presId="urn:microsoft.com/office/officeart/2008/layout/NameandTitleOrganizationalChart"/>
    <dgm:cxn modelId="{30C39F82-B674-4BA4-9095-3728066AE861}" type="presOf" srcId="{CA29CF39-E3EB-492B-B939-463CC8D5B9EF}" destId="{F3505B5E-009B-4896-A391-C77052F73F26}" srcOrd="0" destOrd="0" presId="urn:microsoft.com/office/officeart/2008/layout/NameandTitleOrganizationalChart"/>
    <dgm:cxn modelId="{FB6AB88F-9C64-43BF-9029-35972BC00715}" type="presOf" srcId="{4EBD216B-484B-4E44-A3FE-B5E62E219331}" destId="{F0DDEFCB-6920-4855-9922-9BC0F5C9769D}" srcOrd="0" destOrd="0" presId="urn:microsoft.com/office/officeart/2008/layout/NameandTitleOrganizationalChart"/>
    <dgm:cxn modelId="{881A6DD6-9F78-4829-BFA3-3263C4BFFDA7}" type="presOf" srcId="{63E740F3-8B8B-4C87-95D2-13C8AF052384}" destId="{2438B686-EC21-4D81-8E50-7BDDC9D1B011}" srcOrd="0" destOrd="0" presId="urn:microsoft.com/office/officeart/2008/layout/NameandTitleOrganizationalChart"/>
    <dgm:cxn modelId="{091B16BC-E414-4003-9AF9-243D20609540}" srcId="{B89BB82C-58BB-4C7C-B9AE-1E270E91CEA6}" destId="{1DD7CE67-CB89-4241-AB0E-96F93034BBB1}" srcOrd="0" destOrd="0" parTransId="{CBA9DCAF-A2B5-4AAB-8FCF-0D8F1DF7595B}" sibTransId="{B2F1E4E3-6CF5-4383-B75D-B9D149B88387}"/>
    <dgm:cxn modelId="{AF066550-5588-427A-BC50-AAB6939A6352}" type="presOf" srcId="{5440EEA9-A9B8-430E-8988-9DCEAC455D1D}" destId="{93073E5A-36D6-4D43-AD31-DE9238ACFB77}" srcOrd="0" destOrd="0" presId="urn:microsoft.com/office/officeart/2008/layout/NameandTitleOrganizationalChart"/>
    <dgm:cxn modelId="{A73CC3D4-5964-450C-A9E0-31314A493E94}" srcId="{784BA2C5-CAE6-4BAA-A480-FD91A356BDC6}" destId="{CA29CF39-E3EB-492B-B939-463CC8D5B9EF}" srcOrd="0" destOrd="0" parTransId="{2BAFEBA7-FB4A-4D8C-BFDE-A2E0C789EC9B}" sibTransId="{48CB4872-5288-4FF7-9BF3-DC0775F8C955}"/>
    <dgm:cxn modelId="{9B8B9F6C-AA12-450C-899F-1B3838D1B986}" type="presOf" srcId="{E83E7B81-A543-4DDC-A653-41D4258205C2}" destId="{171FEDBD-7F4C-4B52-9D15-743DE874352B}" srcOrd="0" destOrd="0" presId="urn:microsoft.com/office/officeart/2008/layout/NameandTitleOrganizationalChart"/>
    <dgm:cxn modelId="{87FFAAC2-B6FA-40BA-A525-92FFC41E1C63}" type="presOf" srcId="{3CBA19B7-771B-4728-BA3F-696C07BA099C}" destId="{60EFDDDD-BB65-4B4F-9F07-AEF23AF40B4B}" srcOrd="0" destOrd="0" presId="urn:microsoft.com/office/officeart/2008/layout/NameandTitleOrganizationalChart"/>
    <dgm:cxn modelId="{74E19BC6-29BA-421B-9010-0112200D1364}" type="presOf" srcId="{CBA9DCAF-A2B5-4AAB-8FCF-0D8F1DF7595B}" destId="{700F5EA4-B042-4490-B08E-04A94FFED686}" srcOrd="0" destOrd="0" presId="urn:microsoft.com/office/officeart/2008/layout/NameandTitleOrganizationalChart"/>
    <dgm:cxn modelId="{3A2DC33F-956C-4689-BBD2-3D80DD00273F}" type="presOf" srcId="{B89BB82C-58BB-4C7C-B9AE-1E270E91CEA6}" destId="{CDE2EA74-84B9-4025-83F2-36A5BD8FF3D3}" srcOrd="1" destOrd="0" presId="urn:microsoft.com/office/officeart/2008/layout/NameandTitleOrganizationalChart"/>
    <dgm:cxn modelId="{F08618F0-F1F6-44A8-B012-D79F83041387}" type="presOf" srcId="{78F01E8A-C009-4090-BFBF-EA682F28EEF0}" destId="{08EF06B2-2327-4C2C-B599-52FE57721BDE}" srcOrd="1" destOrd="0" presId="urn:microsoft.com/office/officeart/2008/layout/NameandTitleOrganizationalChart"/>
    <dgm:cxn modelId="{83223418-BACA-4453-B074-8BA18107488F}" type="presOf" srcId="{CBAA8F60-25CA-4577-9614-046A1EDDBBF2}" destId="{B87A647E-42F9-4AA9-8F36-9F993C6EC70E}" srcOrd="0" destOrd="0" presId="urn:microsoft.com/office/officeart/2008/layout/NameandTitleOrganizationalChart"/>
    <dgm:cxn modelId="{EE39FE3D-EB9F-4368-AD09-6E9B79C13CCE}" type="presOf" srcId="{C41617A0-82DC-46AA-AF13-F9481F4EA772}" destId="{7AA4AD70-2A9E-4B59-976C-5605C4D78DB5}" srcOrd="1" destOrd="0" presId="urn:microsoft.com/office/officeart/2008/layout/NameandTitleOrganizationalChart"/>
    <dgm:cxn modelId="{895AC41D-2C4C-472C-8731-B28AE7091506}" type="presOf" srcId="{EC671E80-1533-495C-8739-160EE14EA6C2}" destId="{49C615B0-A2DC-4A01-BEF5-9C220C6A265F}" srcOrd="1" destOrd="0" presId="urn:microsoft.com/office/officeart/2008/layout/NameandTitleOrganizationalChart"/>
    <dgm:cxn modelId="{7DF85FC4-43F9-4BC7-924C-3BABB7FFB748}" type="presOf" srcId="{99CD9A8F-86EC-4B04-B4E3-0931EE6493F0}" destId="{C66D8950-83B6-4909-A3CE-C0E07CC181F2}" srcOrd="1" destOrd="0" presId="urn:microsoft.com/office/officeart/2008/layout/NameandTitleOrganizationalChart"/>
    <dgm:cxn modelId="{F36371C4-B6C7-4E65-B28B-B0ED25AAD8A1}" type="presParOf" srcId="{A06EC70F-0D18-4306-AF73-A2F44BB704B4}" destId="{175BCAD0-430B-4710-B028-74478CC33930}" srcOrd="0" destOrd="0" presId="urn:microsoft.com/office/officeart/2008/layout/NameandTitleOrganizationalChart"/>
    <dgm:cxn modelId="{491094E7-95B7-45C8-8079-4A60302F5701}" type="presParOf" srcId="{175BCAD0-430B-4710-B028-74478CC33930}" destId="{48D9E93D-50C6-4EDD-9357-8983BABC9615}" srcOrd="0" destOrd="0" presId="urn:microsoft.com/office/officeart/2008/layout/NameandTitleOrganizationalChart"/>
    <dgm:cxn modelId="{8371AEBC-D179-4F5A-BC45-5D5988B392E6}" type="presParOf" srcId="{48D9E93D-50C6-4EDD-9357-8983BABC9615}" destId="{23445F7F-663C-4567-AFE3-E9D56A80E4E7}" srcOrd="0" destOrd="0" presId="urn:microsoft.com/office/officeart/2008/layout/NameandTitleOrganizationalChart"/>
    <dgm:cxn modelId="{B90CD146-8D50-4764-834F-2A8F3C3A2E1F}" type="presParOf" srcId="{48D9E93D-50C6-4EDD-9357-8983BABC9615}" destId="{36BEF3C6-889A-4707-A2AA-AC437FD9D4A9}" srcOrd="1" destOrd="0" presId="urn:microsoft.com/office/officeart/2008/layout/NameandTitleOrganizationalChart"/>
    <dgm:cxn modelId="{4911143B-DC14-4AA1-A6CB-9416BD4E10DC}" type="presParOf" srcId="{48D9E93D-50C6-4EDD-9357-8983BABC9615}" destId="{C66D8950-83B6-4909-A3CE-C0E07CC181F2}" srcOrd="2" destOrd="0" presId="urn:microsoft.com/office/officeart/2008/layout/NameandTitleOrganizationalChart"/>
    <dgm:cxn modelId="{595795ED-839D-4CCB-9730-BDC5F827C3F1}" type="presParOf" srcId="{175BCAD0-430B-4710-B028-74478CC33930}" destId="{7BF8B514-32AB-4DC0-A27E-CD310FE12324}" srcOrd="1" destOrd="0" presId="urn:microsoft.com/office/officeart/2008/layout/NameandTitleOrganizationalChart"/>
    <dgm:cxn modelId="{798CD59B-DF55-40DC-94B7-A76057DF37BD}" type="presParOf" srcId="{7BF8B514-32AB-4DC0-A27E-CD310FE12324}" destId="{302143C2-B18B-4D7E-AC72-E5FE9AA9C3BF}" srcOrd="0" destOrd="0" presId="urn:microsoft.com/office/officeart/2008/layout/NameandTitleOrganizationalChart"/>
    <dgm:cxn modelId="{A8E3D8CA-64F0-4F76-BDEB-CF99A6B618EF}" type="presParOf" srcId="{7BF8B514-32AB-4DC0-A27E-CD310FE12324}" destId="{3EDAD892-2BF8-4653-A0B0-4B39F72619DF}" srcOrd="1" destOrd="0" presId="urn:microsoft.com/office/officeart/2008/layout/NameandTitleOrganizationalChart"/>
    <dgm:cxn modelId="{B8FC613F-2926-47C1-826E-B91CE39D788F}" type="presParOf" srcId="{3EDAD892-2BF8-4653-A0B0-4B39F72619DF}" destId="{4B774B89-C468-4DFA-90CC-D0E67AE51520}" srcOrd="0" destOrd="0" presId="urn:microsoft.com/office/officeart/2008/layout/NameandTitleOrganizationalChart"/>
    <dgm:cxn modelId="{79E66B3E-1B83-40EC-8CDD-A032D01043A6}" type="presParOf" srcId="{4B774B89-C468-4DFA-90CC-D0E67AE51520}" destId="{865FD799-9869-4D0C-9F0A-DAF691107822}" srcOrd="0" destOrd="0" presId="urn:microsoft.com/office/officeart/2008/layout/NameandTitleOrganizationalChart"/>
    <dgm:cxn modelId="{26DD9754-8B29-4B56-9B0C-8E531BE760F4}" type="presParOf" srcId="{4B774B89-C468-4DFA-90CC-D0E67AE51520}" destId="{1C8385F4-C723-4AE1-917A-041E6DDA436A}" srcOrd="1" destOrd="0" presId="urn:microsoft.com/office/officeart/2008/layout/NameandTitleOrganizationalChart"/>
    <dgm:cxn modelId="{EB67DB28-3787-4F42-9ED4-5229851FE229}" type="presParOf" srcId="{4B774B89-C468-4DFA-90CC-D0E67AE51520}" destId="{7AA4AD70-2A9E-4B59-976C-5605C4D78DB5}" srcOrd="2" destOrd="0" presId="urn:microsoft.com/office/officeart/2008/layout/NameandTitleOrganizationalChart"/>
    <dgm:cxn modelId="{A2A20F83-A040-4E2F-8622-4216522EEEBF}" type="presParOf" srcId="{3EDAD892-2BF8-4653-A0B0-4B39F72619DF}" destId="{496EB7A6-894C-4B8D-BB06-57AF00B611FE}" srcOrd="1" destOrd="0" presId="urn:microsoft.com/office/officeart/2008/layout/NameandTitleOrganizationalChart"/>
    <dgm:cxn modelId="{F1E63971-2375-4E13-958B-B1F26BE03068}" type="presParOf" srcId="{496EB7A6-894C-4B8D-BB06-57AF00B611FE}" destId="{161E4F0E-498A-4C70-9E62-8BCF42B0D109}" srcOrd="0" destOrd="0" presId="urn:microsoft.com/office/officeart/2008/layout/NameandTitleOrganizationalChart"/>
    <dgm:cxn modelId="{2EA94CBC-A5AE-4D63-8FA4-1EABFDFDE708}" type="presParOf" srcId="{496EB7A6-894C-4B8D-BB06-57AF00B611FE}" destId="{7C074997-3A6F-4313-9F2D-AC004E8EF026}" srcOrd="1" destOrd="0" presId="urn:microsoft.com/office/officeart/2008/layout/NameandTitleOrganizationalChart"/>
    <dgm:cxn modelId="{605FBEDC-2C57-4940-94C4-419CB620A1D3}" type="presParOf" srcId="{7C074997-3A6F-4313-9F2D-AC004E8EF026}" destId="{40E8DAEE-0C4F-491F-BD0B-93C771C276DF}" srcOrd="0" destOrd="0" presId="urn:microsoft.com/office/officeart/2008/layout/NameandTitleOrganizationalChart"/>
    <dgm:cxn modelId="{D495449D-2ADE-4B5A-BC67-DDA5EF4325BF}" type="presParOf" srcId="{40E8DAEE-0C4F-491F-BD0B-93C771C276DF}" destId="{1568A1E7-018C-4414-ABF1-91861ED72F02}" srcOrd="0" destOrd="0" presId="urn:microsoft.com/office/officeart/2008/layout/NameandTitleOrganizationalChart"/>
    <dgm:cxn modelId="{92E95E93-02DA-4434-975B-C67BD7FC99CD}" type="presParOf" srcId="{40E8DAEE-0C4F-491F-BD0B-93C771C276DF}" destId="{93073E5A-36D6-4D43-AD31-DE9238ACFB77}" srcOrd="1" destOrd="0" presId="urn:microsoft.com/office/officeart/2008/layout/NameandTitleOrganizationalChart"/>
    <dgm:cxn modelId="{C5D50786-BB3C-49E0-97EF-EF8D1CC01B92}" type="presParOf" srcId="{40E8DAEE-0C4F-491F-BD0B-93C771C276DF}" destId="{815BF455-B68F-48F1-901C-BD84691DF5CD}" srcOrd="2" destOrd="0" presId="urn:microsoft.com/office/officeart/2008/layout/NameandTitleOrganizationalChart"/>
    <dgm:cxn modelId="{DC7EE148-62D7-434D-A64A-011296865D62}" type="presParOf" srcId="{7C074997-3A6F-4313-9F2D-AC004E8EF026}" destId="{8B733CC9-A916-4F3B-9C28-F1AEF8A982A9}" srcOrd="1" destOrd="0" presId="urn:microsoft.com/office/officeart/2008/layout/NameandTitleOrganizationalChart"/>
    <dgm:cxn modelId="{3DE67ACF-74AC-411C-BEAA-53282DD7A41D}" type="presParOf" srcId="{8B733CC9-A916-4F3B-9C28-F1AEF8A982A9}" destId="{1610E4F5-40A2-4351-B89B-FF08F2810A0B}" srcOrd="0" destOrd="0" presId="urn:microsoft.com/office/officeart/2008/layout/NameandTitleOrganizationalChart"/>
    <dgm:cxn modelId="{E95D1CB8-9D61-4329-AF07-2A9C173D7CAE}" type="presParOf" srcId="{8B733CC9-A916-4F3B-9C28-F1AEF8A982A9}" destId="{C1765587-529A-48D5-8FC6-853E94B959E5}" srcOrd="1" destOrd="0" presId="urn:microsoft.com/office/officeart/2008/layout/NameandTitleOrganizationalChart"/>
    <dgm:cxn modelId="{F9A9E0C5-3AE5-4D8E-94C5-FB32B2912929}" type="presParOf" srcId="{C1765587-529A-48D5-8FC6-853E94B959E5}" destId="{E8A90574-7470-456F-91AD-AA1F42D24A9A}" srcOrd="0" destOrd="0" presId="urn:microsoft.com/office/officeart/2008/layout/NameandTitleOrganizationalChart"/>
    <dgm:cxn modelId="{3715EC9B-A61F-4F78-9161-897C06CF0116}" type="presParOf" srcId="{E8A90574-7470-456F-91AD-AA1F42D24A9A}" destId="{809C291F-3136-45DF-969B-B9980207516C}" srcOrd="0" destOrd="0" presId="urn:microsoft.com/office/officeart/2008/layout/NameandTitleOrganizationalChart"/>
    <dgm:cxn modelId="{505AD427-3F3E-42D0-9EA4-912AB85F8159}" type="presParOf" srcId="{E8A90574-7470-456F-91AD-AA1F42D24A9A}" destId="{69193203-5FBE-4C2F-8480-8B70BEB8867D}" srcOrd="1" destOrd="0" presId="urn:microsoft.com/office/officeart/2008/layout/NameandTitleOrganizationalChart"/>
    <dgm:cxn modelId="{90932D6A-4EE9-499B-9550-09D391CE800C}" type="presParOf" srcId="{E8A90574-7470-456F-91AD-AA1F42D24A9A}" destId="{91279A35-A5AE-4091-B845-F19D1C463565}" srcOrd="2" destOrd="0" presId="urn:microsoft.com/office/officeart/2008/layout/NameandTitleOrganizationalChart"/>
    <dgm:cxn modelId="{EF9BDCC6-BFC2-4B4B-8BCA-DB2C4E9AE990}" type="presParOf" srcId="{C1765587-529A-48D5-8FC6-853E94B959E5}" destId="{1C6DAE22-389C-4595-A82F-7F038CA9E4B2}" srcOrd="1" destOrd="0" presId="urn:microsoft.com/office/officeart/2008/layout/NameandTitleOrganizationalChart"/>
    <dgm:cxn modelId="{75A1AC2E-BA1B-4BC4-A784-605AAC24DD60}" type="presParOf" srcId="{C1765587-529A-48D5-8FC6-853E94B959E5}" destId="{61244875-9ADF-42BC-873E-C5F18BC9E4FE}" srcOrd="2" destOrd="0" presId="urn:microsoft.com/office/officeart/2008/layout/NameandTitleOrganizationalChart"/>
    <dgm:cxn modelId="{C6E5C9C9-B9A3-4CB0-AB21-928FEC92F782}" type="presParOf" srcId="{8B733CC9-A916-4F3B-9C28-F1AEF8A982A9}" destId="{7394711D-5390-4DD9-8206-E1F06306D9D0}" srcOrd="2" destOrd="0" presId="urn:microsoft.com/office/officeart/2008/layout/NameandTitleOrganizationalChart"/>
    <dgm:cxn modelId="{079A2ED6-94D8-4E88-A44B-B1B05A8E6542}" type="presParOf" srcId="{8B733CC9-A916-4F3B-9C28-F1AEF8A982A9}" destId="{34E47B18-C364-40B5-BE31-813D1615D114}" srcOrd="3" destOrd="0" presId="urn:microsoft.com/office/officeart/2008/layout/NameandTitleOrganizationalChart"/>
    <dgm:cxn modelId="{D894B0CF-9121-4332-83A7-C964D4C38CD9}" type="presParOf" srcId="{34E47B18-C364-40B5-BE31-813D1615D114}" destId="{9CCC2215-CBF3-4381-8BA5-C14486E3CC74}" srcOrd="0" destOrd="0" presId="urn:microsoft.com/office/officeart/2008/layout/NameandTitleOrganizationalChart"/>
    <dgm:cxn modelId="{96C58DF6-45FC-4C31-9B58-912DB5C8A45D}" type="presParOf" srcId="{9CCC2215-CBF3-4381-8BA5-C14486E3CC74}" destId="{1F2957BB-D84F-4F39-898D-319630FFC36E}" srcOrd="0" destOrd="0" presId="urn:microsoft.com/office/officeart/2008/layout/NameandTitleOrganizationalChart"/>
    <dgm:cxn modelId="{619B5BDC-F7C0-404F-B8F0-598E7304D03E}" type="presParOf" srcId="{9CCC2215-CBF3-4381-8BA5-C14486E3CC74}" destId="{5D73B938-D2DB-4FB4-902A-C49519BA607E}" srcOrd="1" destOrd="0" presId="urn:microsoft.com/office/officeart/2008/layout/NameandTitleOrganizationalChart"/>
    <dgm:cxn modelId="{4A15B629-F8BA-4297-8365-CE704AF8323E}" type="presParOf" srcId="{9CCC2215-CBF3-4381-8BA5-C14486E3CC74}" destId="{49C615B0-A2DC-4A01-BEF5-9C220C6A265F}" srcOrd="2" destOrd="0" presId="urn:microsoft.com/office/officeart/2008/layout/NameandTitleOrganizationalChart"/>
    <dgm:cxn modelId="{113408BA-EBA0-4057-BAEA-E15721FBF7F5}" type="presParOf" srcId="{34E47B18-C364-40B5-BE31-813D1615D114}" destId="{DD318EFE-F84F-4E25-BA88-49985C23116F}" srcOrd="1" destOrd="0" presId="urn:microsoft.com/office/officeart/2008/layout/NameandTitleOrganizationalChart"/>
    <dgm:cxn modelId="{FBB00EFD-1C9F-405F-9652-8CE358E14D23}" type="presParOf" srcId="{34E47B18-C364-40B5-BE31-813D1615D114}" destId="{FA405C18-76F8-4DCB-89B0-A08DF48770F1}" srcOrd="2" destOrd="0" presId="urn:microsoft.com/office/officeart/2008/layout/NameandTitleOrganizationalChart"/>
    <dgm:cxn modelId="{43634446-FE72-42A9-834A-5AC723771DE5}" type="presParOf" srcId="{8B733CC9-A916-4F3B-9C28-F1AEF8A982A9}" destId="{BE090F3E-A7D3-434C-87F6-663A0229BC17}" srcOrd="4" destOrd="0" presId="urn:microsoft.com/office/officeart/2008/layout/NameandTitleOrganizationalChart"/>
    <dgm:cxn modelId="{20FEC61F-4452-49EE-86B5-087FBAB24AFB}" type="presParOf" srcId="{8B733CC9-A916-4F3B-9C28-F1AEF8A982A9}" destId="{F231E31D-4DE8-4060-B07F-44D252339751}" srcOrd="5" destOrd="0" presId="urn:microsoft.com/office/officeart/2008/layout/NameandTitleOrganizationalChart"/>
    <dgm:cxn modelId="{2DAC6ECF-0BC2-472B-914B-1E4ACD2D8E97}" type="presParOf" srcId="{F231E31D-4DE8-4060-B07F-44D252339751}" destId="{A961828A-113A-4DD4-85A0-0402743199AD}" srcOrd="0" destOrd="0" presId="urn:microsoft.com/office/officeart/2008/layout/NameandTitleOrganizationalChart"/>
    <dgm:cxn modelId="{A09557F4-65C5-41D8-A189-B0C008AE250B}" type="presParOf" srcId="{A961828A-113A-4DD4-85A0-0402743199AD}" destId="{AEB9C003-6084-4079-8D38-93C6EB32EC41}" srcOrd="0" destOrd="0" presId="urn:microsoft.com/office/officeart/2008/layout/NameandTitleOrganizationalChart"/>
    <dgm:cxn modelId="{72EE699D-E8B0-444E-B225-54490138A105}" type="presParOf" srcId="{A961828A-113A-4DD4-85A0-0402743199AD}" destId="{22F71703-E243-483E-8892-9979CB726FF2}" srcOrd="1" destOrd="0" presId="urn:microsoft.com/office/officeart/2008/layout/NameandTitleOrganizationalChart"/>
    <dgm:cxn modelId="{2D484869-FBBF-4EF0-96A7-B6FD6A026701}" type="presParOf" srcId="{A961828A-113A-4DD4-85A0-0402743199AD}" destId="{7051E02D-34E6-4ACA-8CD0-D92EE237B095}" srcOrd="2" destOrd="0" presId="urn:microsoft.com/office/officeart/2008/layout/NameandTitleOrganizationalChart"/>
    <dgm:cxn modelId="{15754A89-6F38-4BA3-881C-FD7EA36E7778}" type="presParOf" srcId="{F231E31D-4DE8-4060-B07F-44D252339751}" destId="{DF125807-C34E-4FBA-B2E2-B1D22F5E9DB0}" srcOrd="1" destOrd="0" presId="urn:microsoft.com/office/officeart/2008/layout/NameandTitleOrganizationalChart"/>
    <dgm:cxn modelId="{EE62D8A5-F3E2-4F84-A590-17EA79DE33AD}" type="presParOf" srcId="{F231E31D-4DE8-4060-B07F-44D252339751}" destId="{F7706B13-C2BF-4E77-9D69-BB6B2BD16E34}" srcOrd="2" destOrd="0" presId="urn:microsoft.com/office/officeart/2008/layout/NameandTitleOrganizationalChart"/>
    <dgm:cxn modelId="{19ECC7B2-1AA6-4633-810D-BD5D513B3379}" type="presParOf" srcId="{8B733CC9-A916-4F3B-9C28-F1AEF8A982A9}" destId="{49FE3625-1046-421C-BF74-072789852773}" srcOrd="6" destOrd="0" presId="urn:microsoft.com/office/officeart/2008/layout/NameandTitleOrganizationalChart"/>
    <dgm:cxn modelId="{241A9891-291B-4A6D-B182-0D84183F7E56}" type="presParOf" srcId="{8B733CC9-A916-4F3B-9C28-F1AEF8A982A9}" destId="{4788598A-1D30-42D8-8FB3-C0E01D2C4E1A}" srcOrd="7" destOrd="0" presId="urn:microsoft.com/office/officeart/2008/layout/NameandTitleOrganizationalChart"/>
    <dgm:cxn modelId="{82025E05-0B05-4AA9-8EA4-45ADA2AA1A4A}" type="presParOf" srcId="{4788598A-1D30-42D8-8FB3-C0E01D2C4E1A}" destId="{9A7FD30A-03AA-43E3-82E1-087EFC505BF1}" srcOrd="0" destOrd="0" presId="urn:microsoft.com/office/officeart/2008/layout/NameandTitleOrganizationalChart"/>
    <dgm:cxn modelId="{A29B128F-B4AF-4428-994D-68CB993ADB65}" type="presParOf" srcId="{9A7FD30A-03AA-43E3-82E1-087EFC505BF1}" destId="{007AB188-126D-47E9-92B1-BFA2F1F31508}" srcOrd="0" destOrd="0" presId="urn:microsoft.com/office/officeart/2008/layout/NameandTitleOrganizationalChart"/>
    <dgm:cxn modelId="{4177D9EB-6503-40A8-B6D8-F0CA4A282B16}" type="presParOf" srcId="{9A7FD30A-03AA-43E3-82E1-087EFC505BF1}" destId="{7A69D2F9-54AF-48EF-9A1C-6F2FD64E5214}" srcOrd="1" destOrd="0" presId="urn:microsoft.com/office/officeart/2008/layout/NameandTitleOrganizationalChart"/>
    <dgm:cxn modelId="{6D1C814C-65A9-4E7A-8548-8B45455D5763}" type="presParOf" srcId="{9A7FD30A-03AA-43E3-82E1-087EFC505BF1}" destId="{867000BC-02DB-48E1-AEC8-E6B0D294398E}" srcOrd="2" destOrd="0" presId="urn:microsoft.com/office/officeart/2008/layout/NameandTitleOrganizationalChart"/>
    <dgm:cxn modelId="{02DD3A39-2C61-4E5A-AF64-91CFABEE0F71}" type="presParOf" srcId="{4788598A-1D30-42D8-8FB3-C0E01D2C4E1A}" destId="{24B4AC1F-9B89-4C21-980B-DAF206C1639D}" srcOrd="1" destOrd="0" presId="urn:microsoft.com/office/officeart/2008/layout/NameandTitleOrganizationalChart"/>
    <dgm:cxn modelId="{586221F9-07A7-4ECC-99E4-21CB9D353C57}" type="presParOf" srcId="{4788598A-1D30-42D8-8FB3-C0E01D2C4E1A}" destId="{D8C42931-7C6F-4B7D-A2AB-7FBE3735A464}" srcOrd="2" destOrd="0" presId="urn:microsoft.com/office/officeart/2008/layout/NameandTitleOrganizationalChart"/>
    <dgm:cxn modelId="{175F89C7-81ED-4630-8AAF-57F7CD37A04C}" type="presParOf" srcId="{7C074997-3A6F-4313-9F2D-AC004E8EF026}" destId="{42386899-5175-4AC3-A5D2-DAAA219B889F}" srcOrd="2" destOrd="0" presId="urn:microsoft.com/office/officeart/2008/layout/NameandTitleOrganizationalChart"/>
    <dgm:cxn modelId="{1095591B-DF04-4CDF-8314-AB1AC406CA0A}" type="presParOf" srcId="{496EB7A6-894C-4B8D-BB06-57AF00B611FE}" destId="{DBBAB2D1-2445-4BF1-BCE2-33A595CD6ECE}" srcOrd="2" destOrd="0" presId="urn:microsoft.com/office/officeart/2008/layout/NameandTitleOrganizationalChart"/>
    <dgm:cxn modelId="{909FACF5-E585-4BE3-870C-63CE03344F9D}" type="presParOf" srcId="{496EB7A6-894C-4B8D-BB06-57AF00B611FE}" destId="{78CAB9B9-1FED-425E-8FA7-CD8235E5B394}" srcOrd="3" destOrd="0" presId="urn:microsoft.com/office/officeart/2008/layout/NameandTitleOrganizationalChart"/>
    <dgm:cxn modelId="{98E4E1CF-318B-4CBA-84D3-903BFBF36131}" type="presParOf" srcId="{78CAB9B9-1FED-425E-8FA7-CD8235E5B394}" destId="{4E4967E4-0BB8-4C62-9CA2-5C2C15A7D64B}" srcOrd="0" destOrd="0" presId="urn:microsoft.com/office/officeart/2008/layout/NameandTitleOrganizationalChart"/>
    <dgm:cxn modelId="{30E0173D-1E51-4B06-8C87-13E13D5E7A96}" type="presParOf" srcId="{4E4967E4-0BB8-4C62-9CA2-5C2C15A7D64B}" destId="{63D02AA3-AB8D-4220-8C6D-703451F7F46F}" srcOrd="0" destOrd="0" presId="urn:microsoft.com/office/officeart/2008/layout/NameandTitleOrganizationalChart"/>
    <dgm:cxn modelId="{9BC6E75B-53CC-4809-B0B7-A8079F4F6E19}" type="presParOf" srcId="{4E4967E4-0BB8-4C62-9CA2-5C2C15A7D64B}" destId="{E3DFEA1E-94B6-4252-A27C-C271A1A4D4E1}" srcOrd="1" destOrd="0" presId="urn:microsoft.com/office/officeart/2008/layout/NameandTitleOrganizationalChart"/>
    <dgm:cxn modelId="{B05185CE-7CE7-45F9-9350-CA950AF46D58}" type="presParOf" srcId="{4E4967E4-0BB8-4C62-9CA2-5C2C15A7D64B}" destId="{9C4A8CB0-26EF-46DB-AA5A-52C7DAAAA930}" srcOrd="2" destOrd="0" presId="urn:microsoft.com/office/officeart/2008/layout/NameandTitleOrganizationalChart"/>
    <dgm:cxn modelId="{1E950EE3-155B-4E4D-A60D-9D05DA4F224C}" type="presParOf" srcId="{78CAB9B9-1FED-425E-8FA7-CD8235E5B394}" destId="{6073F04E-1F07-45AC-928B-CA5F5CB98B1A}" srcOrd="1" destOrd="0" presId="urn:microsoft.com/office/officeart/2008/layout/NameandTitleOrganizationalChart"/>
    <dgm:cxn modelId="{E5E3B6D4-AE10-4525-A035-00033434F5F1}" type="presParOf" srcId="{6073F04E-1F07-45AC-928B-CA5F5CB98B1A}" destId="{9F73E01F-DCCC-4119-BA79-5FA761903825}" srcOrd="0" destOrd="0" presId="urn:microsoft.com/office/officeart/2008/layout/NameandTitleOrganizationalChart"/>
    <dgm:cxn modelId="{4C892F3B-DAB6-42C9-82B6-EBB7E2A8499A}" type="presParOf" srcId="{6073F04E-1F07-45AC-928B-CA5F5CB98B1A}" destId="{90DAB828-C6B5-478D-BBBC-79F3CA41AFC9}" srcOrd="1" destOrd="0" presId="urn:microsoft.com/office/officeart/2008/layout/NameandTitleOrganizationalChart"/>
    <dgm:cxn modelId="{3AB65050-7BB9-4554-9647-73C633CDCB23}" type="presParOf" srcId="{90DAB828-C6B5-478D-BBBC-79F3CA41AFC9}" destId="{A2B65911-BD37-4CF2-A2CA-EAE05096FEB3}" srcOrd="0" destOrd="0" presId="urn:microsoft.com/office/officeart/2008/layout/NameandTitleOrganizationalChart"/>
    <dgm:cxn modelId="{A7A842F6-A53F-4AA8-B951-3AE226863C3C}" type="presParOf" srcId="{A2B65911-BD37-4CF2-A2CA-EAE05096FEB3}" destId="{F3505B5E-009B-4896-A391-C77052F73F26}" srcOrd="0" destOrd="0" presId="urn:microsoft.com/office/officeart/2008/layout/NameandTitleOrganizationalChart"/>
    <dgm:cxn modelId="{68FF22E5-52C1-40D6-8DE6-5A48322CFCFA}" type="presParOf" srcId="{A2B65911-BD37-4CF2-A2CA-EAE05096FEB3}" destId="{7EFA1AFD-E330-4161-9E93-B87A4ECE9DCB}" srcOrd="1" destOrd="0" presId="urn:microsoft.com/office/officeart/2008/layout/NameandTitleOrganizationalChart"/>
    <dgm:cxn modelId="{41C8359F-CC61-440C-AC9A-7A1A25577379}" type="presParOf" srcId="{A2B65911-BD37-4CF2-A2CA-EAE05096FEB3}" destId="{720C3639-6C48-4687-9782-1C4925F16CA1}" srcOrd="2" destOrd="0" presId="urn:microsoft.com/office/officeart/2008/layout/NameandTitleOrganizationalChart"/>
    <dgm:cxn modelId="{07292AC0-188C-4467-B5CA-628A2B5D545C}" type="presParOf" srcId="{90DAB828-C6B5-478D-BBBC-79F3CA41AFC9}" destId="{552CFC16-E0E9-4A19-A3F9-CB0D5A105344}" srcOrd="1" destOrd="0" presId="urn:microsoft.com/office/officeart/2008/layout/NameandTitleOrganizationalChart"/>
    <dgm:cxn modelId="{4ACE6523-BCEA-47F9-AC67-8F3D41788C5F}" type="presParOf" srcId="{90DAB828-C6B5-478D-BBBC-79F3CA41AFC9}" destId="{5F32ED1B-98F2-4046-A9E7-6642D18C5F48}" srcOrd="2" destOrd="0" presId="urn:microsoft.com/office/officeart/2008/layout/NameandTitleOrganizationalChart"/>
    <dgm:cxn modelId="{4AC69DC1-42C4-4046-A764-037B0DA11713}" type="presParOf" srcId="{6073F04E-1F07-45AC-928B-CA5F5CB98B1A}" destId="{B87A647E-42F9-4AA9-8F36-9F993C6EC70E}" srcOrd="2" destOrd="0" presId="urn:microsoft.com/office/officeart/2008/layout/NameandTitleOrganizationalChart"/>
    <dgm:cxn modelId="{EDA66A0D-D759-47D4-8474-3E99C45E7238}" type="presParOf" srcId="{6073F04E-1F07-45AC-928B-CA5F5CB98B1A}" destId="{72259F99-6D5C-4327-A62C-10102AFD7905}" srcOrd="3" destOrd="0" presId="urn:microsoft.com/office/officeart/2008/layout/NameandTitleOrganizationalChart"/>
    <dgm:cxn modelId="{936711B2-A76F-4F0A-A0DE-43391A29A8F1}" type="presParOf" srcId="{72259F99-6D5C-4327-A62C-10102AFD7905}" destId="{541D24A6-E5FC-4E7E-B93C-055A637597FD}" srcOrd="0" destOrd="0" presId="urn:microsoft.com/office/officeart/2008/layout/NameandTitleOrganizationalChart"/>
    <dgm:cxn modelId="{A4D1306A-CCCC-447F-BF2B-DAB2251C7C62}" type="presParOf" srcId="{541D24A6-E5FC-4E7E-B93C-055A637597FD}" destId="{5868844D-15C2-481D-87F1-D34F2E4A4F41}" srcOrd="0" destOrd="0" presId="urn:microsoft.com/office/officeart/2008/layout/NameandTitleOrganizationalChart"/>
    <dgm:cxn modelId="{EECCA291-C27A-44BD-B736-4C29DBFF5503}" type="presParOf" srcId="{541D24A6-E5FC-4E7E-B93C-055A637597FD}" destId="{60EFDDDD-BB65-4B4F-9F07-AEF23AF40B4B}" srcOrd="1" destOrd="0" presId="urn:microsoft.com/office/officeart/2008/layout/NameandTitleOrganizationalChart"/>
    <dgm:cxn modelId="{61B6DD3F-D9C8-491F-AC67-90650F0BE0EA}" type="presParOf" srcId="{541D24A6-E5FC-4E7E-B93C-055A637597FD}" destId="{46D34F1E-7CA9-4938-8025-0B4599AF95C7}" srcOrd="2" destOrd="0" presId="urn:microsoft.com/office/officeart/2008/layout/NameandTitleOrganizationalChart"/>
    <dgm:cxn modelId="{2AF9AE86-0235-44F8-81CB-FFE9EA95CE17}" type="presParOf" srcId="{72259F99-6D5C-4327-A62C-10102AFD7905}" destId="{4CB91850-2A2C-4472-8836-654D1A7090EA}" srcOrd="1" destOrd="0" presId="urn:microsoft.com/office/officeart/2008/layout/NameandTitleOrganizationalChart"/>
    <dgm:cxn modelId="{84191AC4-4F9B-49C3-ABC0-36A2B6D5551A}" type="presParOf" srcId="{72259F99-6D5C-4327-A62C-10102AFD7905}" destId="{0A354213-AEBB-4E5E-8E14-72B695EDF069}" srcOrd="2" destOrd="0" presId="urn:microsoft.com/office/officeart/2008/layout/NameandTitleOrganizationalChart"/>
    <dgm:cxn modelId="{C833AF17-C0CF-4D85-B522-4CE3C254FE9A}" type="presParOf" srcId="{78CAB9B9-1FED-425E-8FA7-CD8235E5B394}" destId="{4D5BDF95-E702-4094-81BC-5DBA12D951BB}" srcOrd="2" destOrd="0" presId="urn:microsoft.com/office/officeart/2008/layout/NameandTitleOrganizationalChart"/>
    <dgm:cxn modelId="{5CC9CF77-F6BA-4E12-970A-28771B1EF363}" type="presParOf" srcId="{496EB7A6-894C-4B8D-BB06-57AF00B611FE}" destId="{A4C46809-FFD3-47DA-8188-35FFD8A87EAD}" srcOrd="4" destOrd="0" presId="urn:microsoft.com/office/officeart/2008/layout/NameandTitleOrganizationalChart"/>
    <dgm:cxn modelId="{0FFB52E0-2FA0-49E9-83A4-EAF147C230E8}" type="presParOf" srcId="{496EB7A6-894C-4B8D-BB06-57AF00B611FE}" destId="{8EAEB5BB-DCE1-44C5-ACA3-E9CE2545345F}" srcOrd="5" destOrd="0" presId="urn:microsoft.com/office/officeart/2008/layout/NameandTitleOrganizationalChart"/>
    <dgm:cxn modelId="{4AB1EABC-7B5F-4356-96F4-F333B879E42E}" type="presParOf" srcId="{8EAEB5BB-DCE1-44C5-ACA3-E9CE2545345F}" destId="{CFE8A02D-9FC8-4A6C-8B39-0A39A7B45E26}" srcOrd="0" destOrd="0" presId="urn:microsoft.com/office/officeart/2008/layout/NameandTitleOrganizationalChart"/>
    <dgm:cxn modelId="{2E557ECD-23A4-46D3-AC57-815BC4AD34F3}" type="presParOf" srcId="{CFE8A02D-9FC8-4A6C-8B39-0A39A7B45E26}" destId="{537DFF71-CF96-41D2-BB8A-B9AABF5F6EBB}" srcOrd="0" destOrd="0" presId="urn:microsoft.com/office/officeart/2008/layout/NameandTitleOrganizationalChart"/>
    <dgm:cxn modelId="{41A44DFF-AAFA-49EE-8AA4-740C6D013E24}" type="presParOf" srcId="{CFE8A02D-9FC8-4A6C-8B39-0A39A7B45E26}" destId="{53D88B58-F35F-4C9F-8F1C-5E53210BC3AA}" srcOrd="1" destOrd="0" presId="urn:microsoft.com/office/officeart/2008/layout/NameandTitleOrganizationalChart"/>
    <dgm:cxn modelId="{69F65A9D-0442-45A7-9F91-72049FC65860}" type="presParOf" srcId="{CFE8A02D-9FC8-4A6C-8B39-0A39A7B45E26}" destId="{390CFBE3-2781-438F-A69A-9CD6570BF6A5}" srcOrd="2" destOrd="0" presId="urn:microsoft.com/office/officeart/2008/layout/NameandTitleOrganizationalChart"/>
    <dgm:cxn modelId="{5784235F-1BD0-4545-95C2-7F3C70ED6ECA}" type="presParOf" srcId="{8EAEB5BB-DCE1-44C5-ACA3-E9CE2545345F}" destId="{A24AF0CB-1FE8-423C-A8A3-15D9D61252EB}" srcOrd="1" destOrd="0" presId="urn:microsoft.com/office/officeart/2008/layout/NameandTitleOrganizationalChart"/>
    <dgm:cxn modelId="{E6725EEB-2CA3-4DEA-8538-39FB8A7521B5}" type="presParOf" srcId="{A24AF0CB-1FE8-423C-A8A3-15D9D61252EB}" destId="{6C787340-E4A8-43BE-B28F-F831434496E2}" srcOrd="0" destOrd="0" presId="urn:microsoft.com/office/officeart/2008/layout/NameandTitleOrganizationalChart"/>
    <dgm:cxn modelId="{E1F196CD-817F-4B39-895D-EECEFE23EE49}" type="presParOf" srcId="{A24AF0CB-1FE8-423C-A8A3-15D9D61252EB}" destId="{3971BD1E-4A2B-4F8A-80D0-4A59BA5E4E46}" srcOrd="1" destOrd="0" presId="urn:microsoft.com/office/officeart/2008/layout/NameandTitleOrganizationalChart"/>
    <dgm:cxn modelId="{ACFFDCCC-7402-471E-A8B9-382FB1A63152}" type="presParOf" srcId="{3971BD1E-4A2B-4F8A-80D0-4A59BA5E4E46}" destId="{274969B2-A48F-400C-BF85-20C81CAC7516}" srcOrd="0" destOrd="0" presId="urn:microsoft.com/office/officeart/2008/layout/NameandTitleOrganizationalChart"/>
    <dgm:cxn modelId="{B65FE9DC-73D0-4EB9-9D73-803EE8B9338F}" type="presParOf" srcId="{274969B2-A48F-400C-BF85-20C81CAC7516}" destId="{2438B686-EC21-4D81-8E50-7BDDC9D1B011}" srcOrd="0" destOrd="0" presId="urn:microsoft.com/office/officeart/2008/layout/NameandTitleOrganizationalChart"/>
    <dgm:cxn modelId="{405098FD-825C-4527-90A5-49906CA161AC}" type="presParOf" srcId="{274969B2-A48F-400C-BF85-20C81CAC7516}" destId="{1568F3AB-9109-4CF0-90C3-C1289BD4CD01}" srcOrd="1" destOrd="0" presId="urn:microsoft.com/office/officeart/2008/layout/NameandTitleOrganizationalChart"/>
    <dgm:cxn modelId="{EE39E185-9CEF-4BDA-872A-824586A0EC68}" type="presParOf" srcId="{274969B2-A48F-400C-BF85-20C81CAC7516}" destId="{0B62CD81-48BF-49D8-A2D8-CBDBEA5745CB}" srcOrd="2" destOrd="0" presId="urn:microsoft.com/office/officeart/2008/layout/NameandTitleOrganizationalChart"/>
    <dgm:cxn modelId="{4274851C-BC55-4E5B-9405-B8F34900C528}" type="presParOf" srcId="{3971BD1E-4A2B-4F8A-80D0-4A59BA5E4E46}" destId="{FA2EA513-19DB-4049-8A73-BFCB2B1ADBCF}" srcOrd="1" destOrd="0" presId="urn:microsoft.com/office/officeart/2008/layout/NameandTitleOrganizationalChart"/>
    <dgm:cxn modelId="{46CC9D26-8135-4C1A-B6A5-80076B82D70D}" type="presParOf" srcId="{3971BD1E-4A2B-4F8A-80D0-4A59BA5E4E46}" destId="{6119D5F9-C8BD-438E-97AA-BEA3757E8B14}" srcOrd="2" destOrd="0" presId="urn:microsoft.com/office/officeart/2008/layout/NameandTitleOrganizationalChart"/>
    <dgm:cxn modelId="{F0DC93F5-25FA-4887-A6BD-6C23851F46F5}" type="presParOf" srcId="{A24AF0CB-1FE8-423C-A8A3-15D9D61252EB}" destId="{FD1EDB45-0BB7-491E-B4C5-04CA7FEF593B}" srcOrd="2" destOrd="0" presId="urn:microsoft.com/office/officeart/2008/layout/NameandTitleOrganizationalChart"/>
    <dgm:cxn modelId="{05367B82-3793-4984-8A18-36D7D37EA609}" type="presParOf" srcId="{A24AF0CB-1FE8-423C-A8A3-15D9D61252EB}" destId="{0497F4A0-4ADD-4825-AD0A-C684F9D57B67}" srcOrd="3" destOrd="0" presId="urn:microsoft.com/office/officeart/2008/layout/NameandTitleOrganizationalChart"/>
    <dgm:cxn modelId="{B3876262-0BDF-4259-8A77-BFDB25911827}" type="presParOf" srcId="{0497F4A0-4ADD-4825-AD0A-C684F9D57B67}" destId="{6B04F4E7-B742-441A-B989-A1454FD395FB}" srcOrd="0" destOrd="0" presId="urn:microsoft.com/office/officeart/2008/layout/NameandTitleOrganizationalChart"/>
    <dgm:cxn modelId="{B3B4AC61-98B5-49F4-A44A-8B2CD63991E5}" type="presParOf" srcId="{6B04F4E7-B742-441A-B989-A1454FD395FB}" destId="{E0784932-A220-47A9-B2A7-B930E6168C8F}" srcOrd="0" destOrd="0" presId="urn:microsoft.com/office/officeart/2008/layout/NameandTitleOrganizationalChart"/>
    <dgm:cxn modelId="{9B3D0FE0-3C07-4A76-B722-D3945BFA9BCD}" type="presParOf" srcId="{6B04F4E7-B742-441A-B989-A1454FD395FB}" destId="{DE2798D3-EC02-432A-A9F9-031019632826}" srcOrd="1" destOrd="0" presId="urn:microsoft.com/office/officeart/2008/layout/NameandTitleOrganizationalChart"/>
    <dgm:cxn modelId="{1AFDCB8B-6E23-4F2B-A555-8E1F15D40BC3}" type="presParOf" srcId="{6B04F4E7-B742-441A-B989-A1454FD395FB}" destId="{83D48E65-2D00-45EA-A0BA-7A107F4E6421}" srcOrd="2" destOrd="0" presId="urn:microsoft.com/office/officeart/2008/layout/NameandTitleOrganizationalChart"/>
    <dgm:cxn modelId="{C8917448-E8FD-4844-91B8-C23256A228FE}" type="presParOf" srcId="{0497F4A0-4ADD-4825-AD0A-C684F9D57B67}" destId="{02072D62-52A2-4FDB-BBA9-4EC08D051A18}" srcOrd="1" destOrd="0" presId="urn:microsoft.com/office/officeart/2008/layout/NameandTitleOrganizationalChart"/>
    <dgm:cxn modelId="{D554AF7D-0D9E-4139-BBAE-B6EB2E77C426}" type="presParOf" srcId="{0497F4A0-4ADD-4825-AD0A-C684F9D57B67}" destId="{2A277FAD-C94F-4734-92FC-D51AAC002D4F}" srcOrd="2" destOrd="0" presId="urn:microsoft.com/office/officeart/2008/layout/NameandTitleOrganizationalChart"/>
    <dgm:cxn modelId="{DE3547FF-3DB7-4E29-B0BD-5B9BB422315C}" type="presParOf" srcId="{A24AF0CB-1FE8-423C-A8A3-15D9D61252EB}" destId="{9F79BDAE-4E2B-4A25-8F0C-77CF8DD1F63C}" srcOrd="4" destOrd="0" presId="urn:microsoft.com/office/officeart/2008/layout/NameandTitleOrganizationalChart"/>
    <dgm:cxn modelId="{928B3654-A53A-4F8C-9DA7-AB27F74A4231}" type="presParOf" srcId="{A24AF0CB-1FE8-423C-A8A3-15D9D61252EB}" destId="{9F120EF4-13F8-48B9-B205-4679FA074A42}" srcOrd="5" destOrd="0" presId="urn:microsoft.com/office/officeart/2008/layout/NameandTitleOrganizationalChart"/>
    <dgm:cxn modelId="{0FEFBD47-FFCA-49A5-B32F-AFA72BF24B3B}" type="presParOf" srcId="{9F120EF4-13F8-48B9-B205-4679FA074A42}" destId="{CA0369C7-0B2D-46B1-AB1E-774984B01D97}" srcOrd="0" destOrd="0" presId="urn:microsoft.com/office/officeart/2008/layout/NameandTitleOrganizationalChart"/>
    <dgm:cxn modelId="{F9257165-5015-4382-87D1-DAC36E197ADC}" type="presParOf" srcId="{CA0369C7-0B2D-46B1-AB1E-774984B01D97}" destId="{A3B7F49B-ACCE-42EE-AA95-CAAAC7444DDB}" srcOrd="0" destOrd="0" presId="urn:microsoft.com/office/officeart/2008/layout/NameandTitleOrganizationalChart"/>
    <dgm:cxn modelId="{120FC2C9-6F29-496B-AAFB-E4A577A5A065}" type="presParOf" srcId="{CA0369C7-0B2D-46B1-AB1E-774984B01D97}" destId="{ED7A80A1-4619-4EA0-9E05-86A8C3F649D6}" srcOrd="1" destOrd="0" presId="urn:microsoft.com/office/officeart/2008/layout/NameandTitleOrganizationalChart"/>
    <dgm:cxn modelId="{1A8C1EA5-A28D-4325-B44F-325897695351}" type="presParOf" srcId="{CA0369C7-0B2D-46B1-AB1E-774984B01D97}" destId="{E42F784F-4091-4BED-ACBE-093000D778D4}" srcOrd="2" destOrd="0" presId="urn:microsoft.com/office/officeart/2008/layout/NameandTitleOrganizationalChart"/>
    <dgm:cxn modelId="{13CCEE39-2E95-4C3D-BEF9-F9E022994B81}" type="presParOf" srcId="{9F120EF4-13F8-48B9-B205-4679FA074A42}" destId="{4DD5ECF9-FB9E-4D71-96C0-4A1CD1904101}" srcOrd="1" destOrd="0" presId="urn:microsoft.com/office/officeart/2008/layout/NameandTitleOrganizationalChart"/>
    <dgm:cxn modelId="{25BB8BC9-9E98-4C4C-A8E6-D2C64BC35C71}" type="presParOf" srcId="{9F120EF4-13F8-48B9-B205-4679FA074A42}" destId="{E9858720-7399-453F-BE45-D9230D4E7433}" srcOrd="2" destOrd="0" presId="urn:microsoft.com/office/officeart/2008/layout/NameandTitleOrganizationalChart"/>
    <dgm:cxn modelId="{B3322E89-8221-4E60-9BFF-0F4D52CDFD59}" type="presParOf" srcId="{8EAEB5BB-DCE1-44C5-ACA3-E9CE2545345F}" destId="{A620A870-1D1C-4292-B6CE-332A2302AA10}" srcOrd="2" destOrd="0" presId="urn:microsoft.com/office/officeart/2008/layout/NameandTitleOrganizationalChart"/>
    <dgm:cxn modelId="{A5E57FD5-DEBC-4CC2-85C4-4832344EC30F}" type="presParOf" srcId="{496EB7A6-894C-4B8D-BB06-57AF00B611FE}" destId="{26CD1889-8CE2-4BA5-BD8D-2F27E1146DB1}" srcOrd="6" destOrd="0" presId="urn:microsoft.com/office/officeart/2008/layout/NameandTitleOrganizationalChart"/>
    <dgm:cxn modelId="{8C975A28-01E6-4AE1-973E-773E4F2B0F58}" type="presParOf" srcId="{496EB7A6-894C-4B8D-BB06-57AF00B611FE}" destId="{822C24CD-CF35-4995-9542-B1CFA2479EDF}" srcOrd="7" destOrd="0" presId="urn:microsoft.com/office/officeart/2008/layout/NameandTitleOrganizationalChart"/>
    <dgm:cxn modelId="{7C361FAF-E1B5-467D-833B-05340043C7BC}" type="presParOf" srcId="{822C24CD-CF35-4995-9542-B1CFA2479EDF}" destId="{8EB9CACC-ADCA-48CF-A923-0A08DD187F11}" srcOrd="0" destOrd="0" presId="urn:microsoft.com/office/officeart/2008/layout/NameandTitleOrganizationalChart"/>
    <dgm:cxn modelId="{ACF17033-29D9-4F6D-ABB9-21A9E241645D}" type="presParOf" srcId="{8EB9CACC-ADCA-48CF-A923-0A08DD187F11}" destId="{A42AE0D5-5546-45A0-A57C-BE5F13D1F289}" srcOrd="0" destOrd="0" presId="urn:microsoft.com/office/officeart/2008/layout/NameandTitleOrganizationalChart"/>
    <dgm:cxn modelId="{E543381C-A556-41F6-A55F-472A6156B41B}" type="presParOf" srcId="{8EB9CACC-ADCA-48CF-A923-0A08DD187F11}" destId="{D640CC46-FA94-498D-95D9-7396A8239E2B}" srcOrd="1" destOrd="0" presId="urn:microsoft.com/office/officeart/2008/layout/NameandTitleOrganizationalChart"/>
    <dgm:cxn modelId="{D2321101-2F05-422E-98F5-87F870435586}" type="presParOf" srcId="{8EB9CACC-ADCA-48CF-A923-0A08DD187F11}" destId="{CDE2EA74-84B9-4025-83F2-36A5BD8FF3D3}" srcOrd="2" destOrd="0" presId="urn:microsoft.com/office/officeart/2008/layout/NameandTitleOrganizationalChart"/>
    <dgm:cxn modelId="{2F7FD8F3-887F-4C84-AE65-554AAB614315}" type="presParOf" srcId="{822C24CD-CF35-4995-9542-B1CFA2479EDF}" destId="{B178C834-990E-410F-96A0-FDCE433C8D5A}" srcOrd="1" destOrd="0" presId="urn:microsoft.com/office/officeart/2008/layout/NameandTitleOrganizationalChart"/>
    <dgm:cxn modelId="{116355B8-9D7B-40BB-BBB1-8AC94E17C911}" type="presParOf" srcId="{B178C834-990E-410F-96A0-FDCE433C8D5A}" destId="{700F5EA4-B042-4490-B08E-04A94FFED686}" srcOrd="0" destOrd="0" presId="urn:microsoft.com/office/officeart/2008/layout/NameandTitleOrganizationalChart"/>
    <dgm:cxn modelId="{449085C3-50D4-4B1B-8282-DBF49DC93339}" type="presParOf" srcId="{B178C834-990E-410F-96A0-FDCE433C8D5A}" destId="{065616D4-FF2B-4F51-B0F0-77813A191557}" srcOrd="1" destOrd="0" presId="urn:microsoft.com/office/officeart/2008/layout/NameandTitleOrganizationalChart"/>
    <dgm:cxn modelId="{7E3DC41C-1425-47FC-9AFE-CCCB8B7D710A}" type="presParOf" srcId="{065616D4-FF2B-4F51-B0F0-77813A191557}" destId="{F9C2E3C6-87B6-4D8A-B64A-563098CAFF66}" srcOrd="0" destOrd="0" presId="urn:microsoft.com/office/officeart/2008/layout/NameandTitleOrganizationalChart"/>
    <dgm:cxn modelId="{F1D2E4BF-7305-42AA-B8EC-2AAF4904CC62}" type="presParOf" srcId="{F9C2E3C6-87B6-4D8A-B64A-563098CAFF66}" destId="{D487E65A-AE60-4659-84FF-B4A42213A803}" srcOrd="0" destOrd="0" presId="urn:microsoft.com/office/officeart/2008/layout/NameandTitleOrganizationalChart"/>
    <dgm:cxn modelId="{242EEA6F-3984-4F6F-AC70-84292E860AA8}" type="presParOf" srcId="{F9C2E3C6-87B6-4D8A-B64A-563098CAFF66}" destId="{AB52FBB3-92C7-4F34-BCCB-C1157A76AC8B}" srcOrd="1" destOrd="0" presId="urn:microsoft.com/office/officeart/2008/layout/NameandTitleOrganizationalChart"/>
    <dgm:cxn modelId="{CB8027F6-65EF-4612-AD39-69967864F4D3}" type="presParOf" srcId="{F9C2E3C6-87B6-4D8A-B64A-563098CAFF66}" destId="{CA50DA47-ECA1-4993-876F-990D2563DD65}" srcOrd="2" destOrd="0" presId="urn:microsoft.com/office/officeart/2008/layout/NameandTitleOrganizationalChart"/>
    <dgm:cxn modelId="{954A826E-6FE2-441C-A683-47A39E716FAE}" type="presParOf" srcId="{065616D4-FF2B-4F51-B0F0-77813A191557}" destId="{B604463F-E251-4D6E-A0FC-1DA459FBBBA3}" srcOrd="1" destOrd="0" presId="urn:microsoft.com/office/officeart/2008/layout/NameandTitleOrganizationalChart"/>
    <dgm:cxn modelId="{9DFEA896-F911-4E3E-904D-E89B438E93D1}" type="presParOf" srcId="{065616D4-FF2B-4F51-B0F0-77813A191557}" destId="{C4232DBB-CA0D-462F-A504-5E56DE57B9C3}" srcOrd="2" destOrd="0" presId="urn:microsoft.com/office/officeart/2008/layout/NameandTitleOrganizationalChart"/>
    <dgm:cxn modelId="{CE30946B-6E33-47DD-A305-79FA71EAD5F2}" type="presParOf" srcId="{B178C834-990E-410F-96A0-FDCE433C8D5A}" destId="{171FEDBD-7F4C-4B52-9D15-743DE874352B}" srcOrd="2" destOrd="0" presId="urn:microsoft.com/office/officeart/2008/layout/NameandTitleOrganizationalChart"/>
    <dgm:cxn modelId="{BDA6DD01-AC88-4EE7-B229-E0AF03427D0E}" type="presParOf" srcId="{B178C834-990E-410F-96A0-FDCE433C8D5A}" destId="{CCF2B70E-177C-42C8-BDF1-46DD17694D72}" srcOrd="3" destOrd="0" presId="urn:microsoft.com/office/officeart/2008/layout/NameandTitleOrganizationalChart"/>
    <dgm:cxn modelId="{1ED9D9D4-4760-4A1D-994C-D324554A3C88}" type="presParOf" srcId="{CCF2B70E-177C-42C8-BDF1-46DD17694D72}" destId="{B88F0F47-E2C2-4ADE-8A4C-C3BDA1BA4A4F}" srcOrd="0" destOrd="0" presId="urn:microsoft.com/office/officeart/2008/layout/NameandTitleOrganizationalChart"/>
    <dgm:cxn modelId="{4C559F1C-6A66-4329-8C4B-69AB12A13149}" type="presParOf" srcId="{B88F0F47-E2C2-4ADE-8A4C-C3BDA1BA4A4F}" destId="{0B57AB79-68DD-4E0C-93F3-E59592DA7A06}" srcOrd="0" destOrd="0" presId="urn:microsoft.com/office/officeart/2008/layout/NameandTitleOrganizationalChart"/>
    <dgm:cxn modelId="{3A42E0FB-732A-41BA-AC45-5AF643158A00}" type="presParOf" srcId="{B88F0F47-E2C2-4ADE-8A4C-C3BDA1BA4A4F}" destId="{F0DDEFCB-6920-4855-9922-9BC0F5C9769D}" srcOrd="1" destOrd="0" presId="urn:microsoft.com/office/officeart/2008/layout/NameandTitleOrganizationalChart"/>
    <dgm:cxn modelId="{52891393-7908-46B1-B381-175E9B70D0D6}" type="presParOf" srcId="{B88F0F47-E2C2-4ADE-8A4C-C3BDA1BA4A4F}" destId="{08EF06B2-2327-4C2C-B599-52FE57721BDE}" srcOrd="2" destOrd="0" presId="urn:microsoft.com/office/officeart/2008/layout/NameandTitleOrganizationalChart"/>
    <dgm:cxn modelId="{2D5865F5-6964-44C3-8F4C-D99EB71AD21E}" type="presParOf" srcId="{CCF2B70E-177C-42C8-BDF1-46DD17694D72}" destId="{B4224F3B-4AB5-46CA-B8A9-29E93318FA64}" srcOrd="1" destOrd="0" presId="urn:microsoft.com/office/officeart/2008/layout/NameandTitleOrganizationalChart"/>
    <dgm:cxn modelId="{74B38AF9-64FC-4369-8D19-71273E6BFE2C}" type="presParOf" srcId="{CCF2B70E-177C-42C8-BDF1-46DD17694D72}" destId="{AE8D3F4E-4C17-434C-B740-C544CA833B0B}" srcOrd="2" destOrd="0" presId="urn:microsoft.com/office/officeart/2008/layout/NameandTitleOrganizationalChart"/>
    <dgm:cxn modelId="{F6733BFA-6E5C-4515-8311-15119E1B9B01}" type="presParOf" srcId="{822C24CD-CF35-4995-9542-B1CFA2479EDF}" destId="{D8346439-0052-46CB-9810-4EBE689F2667}" srcOrd="2" destOrd="0" presId="urn:microsoft.com/office/officeart/2008/layout/NameandTitleOrganizationalChart"/>
    <dgm:cxn modelId="{67C5C664-51B9-43F4-A0C8-76C9A5BCE052}" type="presParOf" srcId="{3EDAD892-2BF8-4653-A0B0-4B39F72619DF}" destId="{E33BFF9B-4C52-4B69-82D9-446403B79A1F}" srcOrd="2" destOrd="0" presId="urn:microsoft.com/office/officeart/2008/layout/NameandTitleOrganizationalChart"/>
    <dgm:cxn modelId="{ED59522E-6DE2-4487-9AD4-FDBA7D55190D}" type="presParOf" srcId="{175BCAD0-430B-4710-B028-74478CC33930}" destId="{F0FE4A7E-9075-436D-BC89-E7C4DFC5943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000" dirty="0" smtClean="0">
              <a:latin typeface="Futura Lt BT" panose="020B0402020204020303"/>
            </a:rPr>
            <a:t>System Overview</a:t>
          </a:r>
          <a:endParaRPr lang="en-US" sz="2000" dirty="0">
            <a:latin typeface="Futura Lt BT" panose="020B0402020204020303"/>
          </a:endParaRP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000" dirty="0" smtClean="0">
              <a:latin typeface="Futura Lt BT" panose="020B0402020204020303"/>
            </a:rPr>
            <a:t>System Use Case</a:t>
          </a:r>
          <a:endParaRPr lang="en-US" sz="2000" dirty="0">
            <a:latin typeface="Futura Lt BT" panose="020B0402020204020303"/>
          </a:endParaRP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40250AF8-AB1D-4FAB-BE60-8A9F14DFFCD6}">
      <dgm:prSet phldrT="[Text]" custT="1"/>
      <dgm:spPr/>
      <dgm:t>
        <a:bodyPr/>
        <a:lstStyle/>
        <a:p>
          <a:r>
            <a:rPr lang="en-US" sz="2000" dirty="0" smtClean="0">
              <a:latin typeface="Futura Lt BT" panose="020B0402020204020303"/>
            </a:rPr>
            <a:t>Definitions</a:t>
          </a:r>
          <a:endParaRPr lang="en-US" sz="2000" dirty="0">
            <a:latin typeface="Futura Lt BT" panose="020B0402020204020303"/>
          </a:endParaRPr>
        </a:p>
      </dgm:t>
    </dgm:pt>
    <dgm:pt modelId="{73F02E8B-BF68-4C3F-9D16-2E9232DDDD9E}" type="parTrans" cxnId="{D4D5C196-193E-465E-8DB5-ECA2BA3539D1}">
      <dgm:prSet/>
      <dgm:spPr/>
      <dgm:t>
        <a:bodyPr/>
        <a:lstStyle/>
        <a:p>
          <a:endParaRPr lang="en-US"/>
        </a:p>
      </dgm:t>
    </dgm:pt>
    <dgm:pt modelId="{038D0861-9FA3-4B30-9CA2-9DA0E181DF8F}" type="sibTrans" cxnId="{D4D5C196-193E-465E-8DB5-ECA2BA3539D1}">
      <dgm:prSet/>
      <dgm:spPr/>
      <dgm:t>
        <a:bodyPr/>
        <a:lstStyle/>
        <a:p>
          <a:endParaRPr lang="en-US"/>
        </a:p>
      </dgm:t>
    </dgm:pt>
    <dgm:pt modelId="{FBA38F17-9677-4952-94A4-D58B731FCB22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0EB77415-C4AC-45EB-9AC0-B51FC23D15A1}" type="pres">
      <dgm:prSet presAssocID="{0E126377-C8F3-493F-8B78-F682696D26D5}" presName="parenttextcomposite" presStyleCnt="0"/>
      <dgm:spPr/>
      <dgm:t>
        <a:bodyPr/>
        <a:lstStyle/>
        <a:p>
          <a:endParaRPr lang="en-US"/>
        </a:p>
      </dgm:t>
    </dgm:pt>
    <dgm:pt modelId="{D315BB69-0F8B-4C8B-A5FA-A623CB6163CB}" type="pres">
      <dgm:prSet presAssocID="{0E126377-C8F3-493F-8B78-F682696D26D5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FF273-411F-4ECA-B0B2-CED55BC7D4F5}" type="pres">
      <dgm:prSet presAssocID="{0E126377-C8F3-493F-8B78-F682696D26D5}" presName="parallelogramComposite" presStyleCnt="0"/>
      <dgm:spPr/>
      <dgm:t>
        <a:bodyPr/>
        <a:lstStyle/>
        <a:p>
          <a:endParaRPr lang="en-US"/>
        </a:p>
      </dgm:t>
    </dgm:pt>
    <dgm:pt modelId="{10BBDFDE-3A96-4DE3-89A4-DBDAA6B31358}" type="pres">
      <dgm:prSet presAssocID="{0E126377-C8F3-493F-8B78-F682696D26D5}" presName="parallelogram1" presStyleLbl="alignNode1" presStyleIdx="0" presStyleCnt="21"/>
      <dgm:spPr/>
      <dgm:t>
        <a:bodyPr/>
        <a:lstStyle/>
        <a:p>
          <a:endParaRPr lang="en-US"/>
        </a:p>
      </dgm:t>
    </dgm:pt>
    <dgm:pt modelId="{2F7BAB3E-61AC-4601-8281-DEFCAD119AFD}" type="pres">
      <dgm:prSet presAssocID="{0E126377-C8F3-493F-8B78-F682696D26D5}" presName="parallelogram2" presStyleLbl="alignNode1" presStyleIdx="1" presStyleCnt="21"/>
      <dgm:spPr/>
      <dgm:t>
        <a:bodyPr/>
        <a:lstStyle/>
        <a:p>
          <a:endParaRPr lang="en-US"/>
        </a:p>
      </dgm:t>
    </dgm:pt>
    <dgm:pt modelId="{D48DD495-2BF4-4B18-BE7C-5782D2CBAADF}" type="pres">
      <dgm:prSet presAssocID="{0E126377-C8F3-493F-8B78-F682696D26D5}" presName="parallelogram3" presStyleLbl="alignNode1" presStyleIdx="2" presStyleCnt="21"/>
      <dgm:spPr/>
      <dgm:t>
        <a:bodyPr/>
        <a:lstStyle/>
        <a:p>
          <a:endParaRPr lang="en-US"/>
        </a:p>
      </dgm:t>
    </dgm:pt>
    <dgm:pt modelId="{C8D4F524-D8CE-4B64-946B-51E1B86CB6B4}" type="pres">
      <dgm:prSet presAssocID="{0E126377-C8F3-493F-8B78-F682696D26D5}" presName="parallelogram4" presStyleLbl="alignNode1" presStyleIdx="3" presStyleCnt="21"/>
      <dgm:spPr/>
      <dgm:t>
        <a:bodyPr/>
        <a:lstStyle/>
        <a:p>
          <a:endParaRPr lang="en-US"/>
        </a:p>
      </dgm:t>
    </dgm:pt>
    <dgm:pt modelId="{E3D21CDB-7724-4E0A-AABF-88984A4B2F49}" type="pres">
      <dgm:prSet presAssocID="{0E126377-C8F3-493F-8B78-F682696D26D5}" presName="parallelogram5" presStyleLbl="alignNode1" presStyleIdx="4" presStyleCnt="21"/>
      <dgm:spPr/>
      <dgm:t>
        <a:bodyPr/>
        <a:lstStyle/>
        <a:p>
          <a:endParaRPr lang="en-US"/>
        </a:p>
      </dgm:t>
    </dgm:pt>
    <dgm:pt modelId="{3ADC43F4-F10E-4434-8AD9-CDC7B9F0CF53}" type="pres">
      <dgm:prSet presAssocID="{0E126377-C8F3-493F-8B78-F682696D26D5}" presName="parallelogram6" presStyleLbl="alignNode1" presStyleIdx="5" presStyleCnt="21"/>
      <dgm:spPr/>
      <dgm:t>
        <a:bodyPr/>
        <a:lstStyle/>
        <a:p>
          <a:endParaRPr lang="en-US"/>
        </a:p>
      </dgm:t>
    </dgm:pt>
    <dgm:pt modelId="{172D0A4F-ADF6-46F5-8BDE-7126AA687294}" type="pres">
      <dgm:prSet presAssocID="{0E126377-C8F3-493F-8B78-F682696D26D5}" presName="parallelogram7" presStyleLbl="alignNode1" presStyleIdx="6" presStyleCnt="21"/>
      <dgm:spPr/>
      <dgm:t>
        <a:bodyPr/>
        <a:lstStyle/>
        <a:p>
          <a:endParaRPr lang="en-US"/>
        </a:p>
      </dgm:t>
    </dgm:pt>
    <dgm:pt modelId="{D1043E89-2F15-4209-9DDE-5712C640BB94}" type="pres">
      <dgm:prSet presAssocID="{FFBE37CC-CD81-4530-9BF6-9790016F8C85}" presName="sibTrans" presStyleCnt="0"/>
      <dgm:spPr/>
      <dgm:t>
        <a:bodyPr/>
        <a:lstStyle/>
        <a:p>
          <a:endParaRPr lang="en-US"/>
        </a:p>
      </dgm:t>
    </dgm:pt>
    <dgm:pt modelId="{A21BA56E-E7F3-4461-93FE-C71CC4AF8BCF}" type="pres">
      <dgm:prSet presAssocID="{40250AF8-AB1D-4FAB-BE60-8A9F14DFFCD6}" presName="parenttextcomposite" presStyleCnt="0"/>
      <dgm:spPr/>
      <dgm:t>
        <a:bodyPr/>
        <a:lstStyle/>
        <a:p>
          <a:endParaRPr lang="en-US"/>
        </a:p>
      </dgm:t>
    </dgm:pt>
    <dgm:pt modelId="{48C66E09-6E2E-4FBC-A6A4-6DF2ABDF03F6}" type="pres">
      <dgm:prSet presAssocID="{40250AF8-AB1D-4FAB-BE60-8A9F14DFFCD6}" presName="parenttext" presStyleLbl="revTx" presStyleIdx="1" presStyleCnt="3" custScaleY="15928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469EE3-A753-4691-A048-2A9AAC8F09A1}" type="pres">
      <dgm:prSet presAssocID="{40250AF8-AB1D-4FAB-BE60-8A9F14DFFCD6}" presName="parallelogramComposite" presStyleCnt="0"/>
      <dgm:spPr/>
      <dgm:t>
        <a:bodyPr/>
        <a:lstStyle/>
        <a:p>
          <a:endParaRPr lang="en-US"/>
        </a:p>
      </dgm:t>
    </dgm:pt>
    <dgm:pt modelId="{37CB25B3-E09C-4C92-830D-8F3BD0461559}" type="pres">
      <dgm:prSet presAssocID="{40250AF8-AB1D-4FAB-BE60-8A9F14DFFCD6}" presName="parallelogram1" presStyleLbl="alignNode1" presStyleIdx="7" presStyleCnt="21"/>
      <dgm:spPr/>
      <dgm:t>
        <a:bodyPr/>
        <a:lstStyle/>
        <a:p>
          <a:endParaRPr lang="en-US"/>
        </a:p>
      </dgm:t>
    </dgm:pt>
    <dgm:pt modelId="{3361C450-120C-45F1-AD2B-996C6626FC78}" type="pres">
      <dgm:prSet presAssocID="{40250AF8-AB1D-4FAB-BE60-8A9F14DFFCD6}" presName="parallelogram2" presStyleLbl="alignNode1" presStyleIdx="8" presStyleCnt="21"/>
      <dgm:spPr/>
      <dgm:t>
        <a:bodyPr/>
        <a:lstStyle/>
        <a:p>
          <a:endParaRPr lang="en-US"/>
        </a:p>
      </dgm:t>
    </dgm:pt>
    <dgm:pt modelId="{5918BFD3-CCA4-40EA-8EFE-535C8632B10B}" type="pres">
      <dgm:prSet presAssocID="{40250AF8-AB1D-4FAB-BE60-8A9F14DFFCD6}" presName="parallelogram3" presStyleLbl="alignNode1" presStyleIdx="9" presStyleCnt="21"/>
      <dgm:spPr/>
      <dgm:t>
        <a:bodyPr/>
        <a:lstStyle/>
        <a:p>
          <a:endParaRPr lang="en-US"/>
        </a:p>
      </dgm:t>
    </dgm:pt>
    <dgm:pt modelId="{A8A4EA9D-DF2C-4028-9B55-742BCCDC34B7}" type="pres">
      <dgm:prSet presAssocID="{40250AF8-AB1D-4FAB-BE60-8A9F14DFFCD6}" presName="parallelogram4" presStyleLbl="alignNode1" presStyleIdx="10" presStyleCnt="21"/>
      <dgm:spPr/>
      <dgm:t>
        <a:bodyPr/>
        <a:lstStyle/>
        <a:p>
          <a:endParaRPr lang="en-US"/>
        </a:p>
      </dgm:t>
    </dgm:pt>
    <dgm:pt modelId="{78B68CA2-823A-466D-9945-57EEFC7311C8}" type="pres">
      <dgm:prSet presAssocID="{40250AF8-AB1D-4FAB-BE60-8A9F14DFFCD6}" presName="parallelogram5" presStyleLbl="alignNode1" presStyleIdx="11" presStyleCnt="21"/>
      <dgm:spPr/>
      <dgm:t>
        <a:bodyPr/>
        <a:lstStyle/>
        <a:p>
          <a:endParaRPr lang="en-US"/>
        </a:p>
      </dgm:t>
    </dgm:pt>
    <dgm:pt modelId="{8B109C9E-549C-4042-B92F-69428127BF05}" type="pres">
      <dgm:prSet presAssocID="{40250AF8-AB1D-4FAB-BE60-8A9F14DFFCD6}" presName="parallelogram6" presStyleLbl="alignNode1" presStyleIdx="12" presStyleCnt="21"/>
      <dgm:spPr/>
      <dgm:t>
        <a:bodyPr/>
        <a:lstStyle/>
        <a:p>
          <a:endParaRPr lang="en-US"/>
        </a:p>
      </dgm:t>
    </dgm:pt>
    <dgm:pt modelId="{66AE5429-395D-4D41-AD5C-7D48311E3A50}" type="pres">
      <dgm:prSet presAssocID="{40250AF8-AB1D-4FAB-BE60-8A9F14DFFCD6}" presName="parallelogram7" presStyleLbl="alignNode1" presStyleIdx="13" presStyleCnt="21"/>
      <dgm:spPr/>
      <dgm:t>
        <a:bodyPr/>
        <a:lstStyle/>
        <a:p>
          <a:endParaRPr lang="en-US"/>
        </a:p>
      </dgm:t>
    </dgm:pt>
    <dgm:pt modelId="{79076408-8A27-4999-B4E4-A560A1D5D9FA}" type="pres">
      <dgm:prSet presAssocID="{038D0861-9FA3-4B30-9CA2-9DA0E181DF8F}" presName="sibTrans" presStyleCnt="0"/>
      <dgm:spPr/>
      <dgm:t>
        <a:bodyPr/>
        <a:lstStyle/>
        <a:p>
          <a:endParaRPr lang="en-US"/>
        </a:p>
      </dgm:t>
    </dgm:pt>
    <dgm:pt modelId="{A035E1C9-4E22-48E5-9FC4-F78B229E228F}" type="pres">
      <dgm:prSet presAssocID="{E9D3E571-1BE7-4A2F-AE08-6CCCEBDECD37}" presName="parenttextcomposite" presStyleCnt="0"/>
      <dgm:spPr/>
      <dgm:t>
        <a:bodyPr/>
        <a:lstStyle/>
        <a:p>
          <a:endParaRPr lang="en-US"/>
        </a:p>
      </dgm:t>
    </dgm:pt>
    <dgm:pt modelId="{EB8688C5-6C68-4D25-83F7-A4F0F023607E}" type="pres">
      <dgm:prSet presAssocID="{E9D3E571-1BE7-4A2F-AE08-6CCCEBDECD37}" presName="parenttext" presStyleLbl="revTx" presStyleIdx="2" presStyleCnt="3" custScaleY="101416" custLinFactNeighborX="-278" custLinFactNeighborY="4588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712C-7DF3-4768-809E-EEF00F40E96F}" type="pres">
      <dgm:prSet presAssocID="{E9D3E571-1BE7-4A2F-AE08-6CCCEBDECD37}" presName="parallelogramComposite" presStyleCnt="0"/>
      <dgm:spPr/>
      <dgm:t>
        <a:bodyPr/>
        <a:lstStyle/>
        <a:p>
          <a:endParaRPr lang="en-US"/>
        </a:p>
      </dgm:t>
    </dgm:pt>
    <dgm:pt modelId="{2286AF59-37FF-418A-91F1-A58D463669D9}" type="pres">
      <dgm:prSet presAssocID="{E9D3E571-1BE7-4A2F-AE08-6CCCEBDECD37}" presName="parallelogram1" presStyleLbl="alignNode1" presStyleIdx="14" presStyleCnt="21" custLinFactY="100000" custLinFactNeighborX="6258" custLinFactNeighborY="189836"/>
      <dgm:spPr/>
      <dgm:t>
        <a:bodyPr/>
        <a:lstStyle/>
        <a:p>
          <a:endParaRPr lang="en-US"/>
        </a:p>
      </dgm:t>
    </dgm:pt>
    <dgm:pt modelId="{45575AF0-D942-47A5-8900-EFF5428F289C}" type="pres">
      <dgm:prSet presAssocID="{E9D3E571-1BE7-4A2F-AE08-6CCCEBDECD37}" presName="parallelogram2" presStyleLbl="alignNode1" presStyleIdx="15" presStyleCnt="21" custLinFactY="100000" custLinFactNeighborX="6258" custLinFactNeighborY="189836"/>
      <dgm:spPr/>
      <dgm:t>
        <a:bodyPr/>
        <a:lstStyle/>
        <a:p>
          <a:endParaRPr lang="en-US"/>
        </a:p>
      </dgm:t>
    </dgm:pt>
    <dgm:pt modelId="{5F6C2E43-C980-4829-A5CA-9327E19F4F76}" type="pres">
      <dgm:prSet presAssocID="{E9D3E571-1BE7-4A2F-AE08-6CCCEBDECD37}" presName="parallelogram3" presStyleLbl="alignNode1" presStyleIdx="16" presStyleCnt="21" custLinFactY="100000" custLinFactNeighborX="6258" custLinFactNeighborY="189836"/>
      <dgm:spPr/>
      <dgm:t>
        <a:bodyPr/>
        <a:lstStyle/>
        <a:p>
          <a:endParaRPr lang="en-US"/>
        </a:p>
      </dgm:t>
    </dgm:pt>
    <dgm:pt modelId="{796258B7-6EAA-44E1-AC73-034E3B801F5E}" type="pres">
      <dgm:prSet presAssocID="{E9D3E571-1BE7-4A2F-AE08-6CCCEBDECD37}" presName="parallelogram4" presStyleLbl="alignNode1" presStyleIdx="17" presStyleCnt="21" custLinFactY="100000" custLinFactNeighborX="6258" custLinFactNeighborY="189836"/>
      <dgm:spPr/>
      <dgm:t>
        <a:bodyPr/>
        <a:lstStyle/>
        <a:p>
          <a:endParaRPr lang="en-US"/>
        </a:p>
      </dgm:t>
    </dgm:pt>
    <dgm:pt modelId="{0F99C897-9291-44F4-87CD-890E6573AF1F}" type="pres">
      <dgm:prSet presAssocID="{E9D3E571-1BE7-4A2F-AE08-6CCCEBDECD37}" presName="parallelogram5" presStyleLbl="alignNode1" presStyleIdx="18" presStyleCnt="21" custLinFactY="100000" custLinFactNeighborX="6258" custLinFactNeighborY="189836"/>
      <dgm:spPr/>
      <dgm:t>
        <a:bodyPr/>
        <a:lstStyle/>
        <a:p>
          <a:endParaRPr lang="en-US"/>
        </a:p>
      </dgm:t>
    </dgm:pt>
    <dgm:pt modelId="{8D86E023-48B4-4B43-BE9C-0A12524BBC31}" type="pres">
      <dgm:prSet presAssocID="{E9D3E571-1BE7-4A2F-AE08-6CCCEBDECD37}" presName="parallelogram6" presStyleLbl="alignNode1" presStyleIdx="19" presStyleCnt="21" custLinFactY="100000" custLinFactNeighborX="6258" custLinFactNeighborY="189836"/>
      <dgm:spPr/>
      <dgm:t>
        <a:bodyPr/>
        <a:lstStyle/>
        <a:p>
          <a:endParaRPr lang="en-US"/>
        </a:p>
      </dgm:t>
    </dgm:pt>
    <dgm:pt modelId="{CFD20A0B-56F9-4BA1-B073-B49BA73E6DF0}" type="pres">
      <dgm:prSet presAssocID="{E9D3E571-1BE7-4A2F-AE08-6CCCEBDECD37}" presName="parallelogram7" presStyleLbl="alignNode1" presStyleIdx="20" presStyleCnt="21" custLinFactY="100000" custLinFactNeighborX="6258" custLinFactNeighborY="189836"/>
      <dgm:spPr/>
      <dgm:t>
        <a:bodyPr/>
        <a:lstStyle/>
        <a:p>
          <a:endParaRPr lang="en-US"/>
        </a:p>
      </dgm:t>
    </dgm:pt>
  </dgm:ptLst>
  <dgm:cxnLst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DDA04CC9-C633-48CC-90CD-98049BEC7CFC}" type="presOf" srcId="{E9D3E571-1BE7-4A2F-AE08-6CCCEBDECD37}" destId="{EB8688C5-6C68-4D25-83F7-A4F0F023607E}" srcOrd="0" destOrd="0" presId="urn:microsoft.com/office/officeart/2008/layout/VerticalAccentList"/>
    <dgm:cxn modelId="{D4D5C196-193E-465E-8DB5-ECA2BA3539D1}" srcId="{875B33A0-A1F0-4021-B902-B1151324D764}" destId="{40250AF8-AB1D-4FAB-BE60-8A9F14DFFCD6}" srcOrd="1" destOrd="0" parTransId="{73F02E8B-BF68-4C3F-9D16-2E9232DDDD9E}" sibTransId="{038D0861-9FA3-4B30-9CA2-9DA0E181DF8F}"/>
    <dgm:cxn modelId="{4D03F6AF-73B8-4353-995B-8E166C542E7A}" srcId="{875B33A0-A1F0-4021-B902-B1151324D764}" destId="{E9D3E571-1BE7-4A2F-AE08-6CCCEBDECD37}" srcOrd="2" destOrd="0" parTransId="{A1199E76-80FA-4CBF-AB1A-BD3F449AD264}" sibTransId="{B2D7036D-968F-4BE8-B450-ED5AF7E82A3A}"/>
    <dgm:cxn modelId="{EBBCF2D8-C736-4962-872B-E77661778F66}" type="presOf" srcId="{0E126377-C8F3-493F-8B78-F682696D26D5}" destId="{D315BB69-0F8B-4C8B-A5FA-A623CB6163CB}" srcOrd="0" destOrd="0" presId="urn:microsoft.com/office/officeart/2008/layout/VerticalAccentList"/>
    <dgm:cxn modelId="{346A087F-174D-4B73-8251-6A1CD933B17C}" type="presOf" srcId="{40250AF8-AB1D-4FAB-BE60-8A9F14DFFCD6}" destId="{48C66E09-6E2E-4FBC-A6A4-6DF2ABDF03F6}" srcOrd="0" destOrd="0" presId="urn:microsoft.com/office/officeart/2008/layout/VerticalAccentList"/>
    <dgm:cxn modelId="{61BF2D51-5627-4514-AD32-2AAB65CE8EF2}" type="presOf" srcId="{875B33A0-A1F0-4021-B902-B1151324D764}" destId="{FBA38F17-9677-4952-94A4-D58B731FCB22}" srcOrd="0" destOrd="0" presId="urn:microsoft.com/office/officeart/2008/layout/VerticalAccentList"/>
    <dgm:cxn modelId="{035D6870-F02C-4CE4-BD3C-FF7C30AE59E8}" type="presParOf" srcId="{FBA38F17-9677-4952-94A4-D58B731FCB22}" destId="{0EB77415-C4AC-45EB-9AC0-B51FC23D15A1}" srcOrd="0" destOrd="0" presId="urn:microsoft.com/office/officeart/2008/layout/VerticalAccentList"/>
    <dgm:cxn modelId="{5AAAC261-4182-4F30-A460-469486ABF3C8}" type="presParOf" srcId="{0EB77415-C4AC-45EB-9AC0-B51FC23D15A1}" destId="{D315BB69-0F8B-4C8B-A5FA-A623CB6163CB}" srcOrd="0" destOrd="0" presId="urn:microsoft.com/office/officeart/2008/layout/VerticalAccentList"/>
    <dgm:cxn modelId="{C7EC919F-C574-4BB2-A9CE-A0C5B3F2DF66}" type="presParOf" srcId="{FBA38F17-9677-4952-94A4-D58B731FCB22}" destId="{6FDFF273-411F-4ECA-B0B2-CED55BC7D4F5}" srcOrd="1" destOrd="0" presId="urn:microsoft.com/office/officeart/2008/layout/VerticalAccentList"/>
    <dgm:cxn modelId="{6966760D-E26B-4E7A-BB16-37708C76E9D8}" type="presParOf" srcId="{6FDFF273-411F-4ECA-B0B2-CED55BC7D4F5}" destId="{10BBDFDE-3A96-4DE3-89A4-DBDAA6B31358}" srcOrd="0" destOrd="0" presId="urn:microsoft.com/office/officeart/2008/layout/VerticalAccentList"/>
    <dgm:cxn modelId="{7712C72A-0E17-42E8-B278-EB9C1CADDBCA}" type="presParOf" srcId="{6FDFF273-411F-4ECA-B0B2-CED55BC7D4F5}" destId="{2F7BAB3E-61AC-4601-8281-DEFCAD119AFD}" srcOrd="1" destOrd="0" presId="urn:microsoft.com/office/officeart/2008/layout/VerticalAccentList"/>
    <dgm:cxn modelId="{C6ED008B-D0FC-4D83-9405-C147582F2108}" type="presParOf" srcId="{6FDFF273-411F-4ECA-B0B2-CED55BC7D4F5}" destId="{D48DD495-2BF4-4B18-BE7C-5782D2CBAADF}" srcOrd="2" destOrd="0" presId="urn:microsoft.com/office/officeart/2008/layout/VerticalAccentList"/>
    <dgm:cxn modelId="{CB4EDE77-8E77-45EC-9261-96EBDA28C997}" type="presParOf" srcId="{6FDFF273-411F-4ECA-B0B2-CED55BC7D4F5}" destId="{C8D4F524-D8CE-4B64-946B-51E1B86CB6B4}" srcOrd="3" destOrd="0" presId="urn:microsoft.com/office/officeart/2008/layout/VerticalAccentList"/>
    <dgm:cxn modelId="{22D5DC02-4A87-48BA-9D5A-718D255476F0}" type="presParOf" srcId="{6FDFF273-411F-4ECA-B0B2-CED55BC7D4F5}" destId="{E3D21CDB-7724-4E0A-AABF-88984A4B2F49}" srcOrd="4" destOrd="0" presId="urn:microsoft.com/office/officeart/2008/layout/VerticalAccentList"/>
    <dgm:cxn modelId="{6299CE61-99A7-4AF1-9C23-B9F192C7E6D3}" type="presParOf" srcId="{6FDFF273-411F-4ECA-B0B2-CED55BC7D4F5}" destId="{3ADC43F4-F10E-4434-8AD9-CDC7B9F0CF53}" srcOrd="5" destOrd="0" presId="urn:microsoft.com/office/officeart/2008/layout/VerticalAccentList"/>
    <dgm:cxn modelId="{82A129D8-8763-485D-884A-8BC07A1B4D53}" type="presParOf" srcId="{6FDFF273-411F-4ECA-B0B2-CED55BC7D4F5}" destId="{172D0A4F-ADF6-46F5-8BDE-7126AA687294}" srcOrd="6" destOrd="0" presId="urn:microsoft.com/office/officeart/2008/layout/VerticalAccentList"/>
    <dgm:cxn modelId="{1BAEEE64-B7C2-4FC4-B404-96E0B1F0597F}" type="presParOf" srcId="{FBA38F17-9677-4952-94A4-D58B731FCB22}" destId="{D1043E89-2F15-4209-9DDE-5712C640BB94}" srcOrd="2" destOrd="0" presId="urn:microsoft.com/office/officeart/2008/layout/VerticalAccentList"/>
    <dgm:cxn modelId="{2DF2B883-A420-43F3-A549-1F37BEB6FF10}" type="presParOf" srcId="{FBA38F17-9677-4952-94A4-D58B731FCB22}" destId="{A21BA56E-E7F3-4461-93FE-C71CC4AF8BCF}" srcOrd="3" destOrd="0" presId="urn:microsoft.com/office/officeart/2008/layout/VerticalAccentList"/>
    <dgm:cxn modelId="{B295A150-2968-4F96-AC9A-A5E8D526D79F}" type="presParOf" srcId="{A21BA56E-E7F3-4461-93FE-C71CC4AF8BCF}" destId="{48C66E09-6E2E-4FBC-A6A4-6DF2ABDF03F6}" srcOrd="0" destOrd="0" presId="urn:microsoft.com/office/officeart/2008/layout/VerticalAccentList"/>
    <dgm:cxn modelId="{0C8EF2BE-3CBB-4D2B-AB5D-5AD8A7BDDF5A}" type="presParOf" srcId="{FBA38F17-9677-4952-94A4-D58B731FCB22}" destId="{A7469EE3-A753-4691-A048-2A9AAC8F09A1}" srcOrd="4" destOrd="0" presId="urn:microsoft.com/office/officeart/2008/layout/VerticalAccentList"/>
    <dgm:cxn modelId="{1C236AD4-8B9E-486F-87C4-AECA03C451AE}" type="presParOf" srcId="{A7469EE3-A753-4691-A048-2A9AAC8F09A1}" destId="{37CB25B3-E09C-4C92-830D-8F3BD0461559}" srcOrd="0" destOrd="0" presId="urn:microsoft.com/office/officeart/2008/layout/VerticalAccentList"/>
    <dgm:cxn modelId="{C5B7A702-333A-4F48-B824-4858EB3EBF7B}" type="presParOf" srcId="{A7469EE3-A753-4691-A048-2A9AAC8F09A1}" destId="{3361C450-120C-45F1-AD2B-996C6626FC78}" srcOrd="1" destOrd="0" presId="urn:microsoft.com/office/officeart/2008/layout/VerticalAccentList"/>
    <dgm:cxn modelId="{58460A44-A4EC-4BD8-8243-9C17B5BC5459}" type="presParOf" srcId="{A7469EE3-A753-4691-A048-2A9AAC8F09A1}" destId="{5918BFD3-CCA4-40EA-8EFE-535C8632B10B}" srcOrd="2" destOrd="0" presId="urn:microsoft.com/office/officeart/2008/layout/VerticalAccentList"/>
    <dgm:cxn modelId="{B86550B0-6C79-42CF-A6CD-5F130C930788}" type="presParOf" srcId="{A7469EE3-A753-4691-A048-2A9AAC8F09A1}" destId="{A8A4EA9D-DF2C-4028-9B55-742BCCDC34B7}" srcOrd="3" destOrd="0" presId="urn:microsoft.com/office/officeart/2008/layout/VerticalAccentList"/>
    <dgm:cxn modelId="{AB2C92BD-5CFC-440C-A649-4E3053F46B31}" type="presParOf" srcId="{A7469EE3-A753-4691-A048-2A9AAC8F09A1}" destId="{78B68CA2-823A-466D-9945-57EEFC7311C8}" srcOrd="4" destOrd="0" presId="urn:microsoft.com/office/officeart/2008/layout/VerticalAccentList"/>
    <dgm:cxn modelId="{20976A3C-2771-421E-B10E-343C3F1B28F2}" type="presParOf" srcId="{A7469EE3-A753-4691-A048-2A9AAC8F09A1}" destId="{8B109C9E-549C-4042-B92F-69428127BF05}" srcOrd="5" destOrd="0" presId="urn:microsoft.com/office/officeart/2008/layout/VerticalAccentList"/>
    <dgm:cxn modelId="{F421874F-67DD-4FE9-974D-50AEFF614B47}" type="presParOf" srcId="{A7469EE3-A753-4691-A048-2A9AAC8F09A1}" destId="{66AE5429-395D-4D41-AD5C-7D48311E3A50}" srcOrd="6" destOrd="0" presId="urn:microsoft.com/office/officeart/2008/layout/VerticalAccentList"/>
    <dgm:cxn modelId="{47A135CF-00D9-421D-AAC1-E6991DC4817D}" type="presParOf" srcId="{FBA38F17-9677-4952-94A4-D58B731FCB22}" destId="{79076408-8A27-4999-B4E4-A560A1D5D9FA}" srcOrd="5" destOrd="0" presId="urn:microsoft.com/office/officeart/2008/layout/VerticalAccentList"/>
    <dgm:cxn modelId="{EBBC1016-F11D-4B82-88FD-71E9C9835550}" type="presParOf" srcId="{FBA38F17-9677-4952-94A4-D58B731FCB22}" destId="{A035E1C9-4E22-48E5-9FC4-F78B229E228F}" srcOrd="6" destOrd="0" presId="urn:microsoft.com/office/officeart/2008/layout/VerticalAccentList"/>
    <dgm:cxn modelId="{76C14F18-55F6-45AF-A0EB-903B809DB3B7}" type="presParOf" srcId="{A035E1C9-4E22-48E5-9FC4-F78B229E228F}" destId="{EB8688C5-6C68-4D25-83F7-A4F0F023607E}" srcOrd="0" destOrd="0" presId="urn:microsoft.com/office/officeart/2008/layout/VerticalAccentList"/>
    <dgm:cxn modelId="{060BEB9B-DC7B-4252-BF9B-CDAFE8FA59E3}" type="presParOf" srcId="{FBA38F17-9677-4952-94A4-D58B731FCB22}" destId="{7434712C-7DF3-4768-809E-EEF00F40E96F}" srcOrd="7" destOrd="0" presId="urn:microsoft.com/office/officeart/2008/layout/VerticalAccentList"/>
    <dgm:cxn modelId="{8CCD338B-79E4-4038-81D7-AA9A0BD7122A}" type="presParOf" srcId="{7434712C-7DF3-4768-809E-EEF00F40E96F}" destId="{2286AF59-37FF-418A-91F1-A58D463669D9}" srcOrd="0" destOrd="0" presId="urn:microsoft.com/office/officeart/2008/layout/VerticalAccentList"/>
    <dgm:cxn modelId="{32EBA3CF-24D8-4DE4-8948-C41ED1E48E60}" type="presParOf" srcId="{7434712C-7DF3-4768-809E-EEF00F40E96F}" destId="{45575AF0-D942-47A5-8900-EFF5428F289C}" srcOrd="1" destOrd="0" presId="urn:microsoft.com/office/officeart/2008/layout/VerticalAccentList"/>
    <dgm:cxn modelId="{D9AA7121-DBB1-4952-A058-C62BEE2EEA07}" type="presParOf" srcId="{7434712C-7DF3-4768-809E-EEF00F40E96F}" destId="{5F6C2E43-C980-4829-A5CA-9327E19F4F76}" srcOrd="2" destOrd="0" presId="urn:microsoft.com/office/officeart/2008/layout/VerticalAccentList"/>
    <dgm:cxn modelId="{549B9AEA-B5E9-4346-815D-4496C53DF88B}" type="presParOf" srcId="{7434712C-7DF3-4768-809E-EEF00F40E96F}" destId="{796258B7-6EAA-44E1-AC73-034E3B801F5E}" srcOrd="3" destOrd="0" presId="urn:microsoft.com/office/officeart/2008/layout/VerticalAccentList"/>
    <dgm:cxn modelId="{015D5578-8A98-416E-BEB5-5B383804ED00}" type="presParOf" srcId="{7434712C-7DF3-4768-809E-EEF00F40E96F}" destId="{0F99C897-9291-44F4-87CD-890E6573AF1F}" srcOrd="4" destOrd="0" presId="urn:microsoft.com/office/officeart/2008/layout/VerticalAccentList"/>
    <dgm:cxn modelId="{DDC01303-7B56-4F1F-99C8-113F91CE680F}" type="presParOf" srcId="{7434712C-7DF3-4768-809E-EEF00F40E96F}" destId="{8D86E023-48B4-4B43-BE9C-0A12524BBC31}" srcOrd="5" destOrd="0" presId="urn:microsoft.com/office/officeart/2008/layout/VerticalAccentList"/>
    <dgm:cxn modelId="{A27468BA-2F58-4E88-BA13-AEC711C2214A}" type="presParOf" srcId="{7434712C-7DF3-4768-809E-EEF00F40E96F}" destId="{CFD20A0B-56F9-4BA1-B073-B49BA73E6DF0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000" baseline="0" dirty="0" smtClean="0">
              <a:latin typeface="Futura Lt BT" panose="020B0402020204020303"/>
            </a:rPr>
            <a:t>Architecture Overview</a:t>
          </a:r>
          <a:endParaRPr lang="en-US" sz="2000" baseline="0" dirty="0">
            <a:latin typeface="Futura Lt BT" panose="020B0402020204020303"/>
          </a:endParaRP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000" baseline="0" dirty="0" smtClean="0">
              <a:latin typeface="Futura Lt BT" panose="020B0402020204020303"/>
            </a:rPr>
            <a:t>Entity Relationship</a:t>
          </a:r>
          <a:endParaRPr lang="en-US" sz="2000" baseline="0" dirty="0">
            <a:latin typeface="Futura Lt BT" panose="020B0402020204020303"/>
          </a:endParaRP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C0FD1653-F812-4568-A932-237B607CBACD}">
      <dgm:prSet phldrT="[Text]" custT="1"/>
      <dgm:spPr/>
      <dgm:t>
        <a:bodyPr/>
        <a:lstStyle/>
        <a:p>
          <a:r>
            <a:rPr lang="en-US" sz="2000" baseline="0" dirty="0" smtClean="0">
              <a:latin typeface="Futura Lt BT" panose="020B0402020204020303"/>
            </a:rPr>
            <a:t>Database Design</a:t>
          </a:r>
          <a:endParaRPr lang="en-US" sz="2000" baseline="0" dirty="0">
            <a:latin typeface="Futura Lt BT" panose="020B0402020204020303"/>
          </a:endParaRPr>
        </a:p>
      </dgm:t>
    </dgm:pt>
    <dgm:pt modelId="{F99ACCF1-E549-4387-B05B-44BF27A41800}" type="par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A6957255-EB39-46CB-A6C5-892DC628E226}" type="sib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CEA97207-12EC-4245-AE4E-325BAC565D70}">
      <dgm:prSet phldrT="[Text]" custT="1"/>
      <dgm:spPr/>
      <dgm:t>
        <a:bodyPr/>
        <a:lstStyle/>
        <a:p>
          <a:r>
            <a:rPr lang="en-US" sz="2000" baseline="0" dirty="0" smtClean="0">
              <a:latin typeface="Futura Lt BT" panose="020B0402020204020303"/>
            </a:rPr>
            <a:t>Component Diagram</a:t>
          </a:r>
          <a:endParaRPr lang="en-US" sz="2000" baseline="0" dirty="0">
            <a:latin typeface="Futura Lt BT" panose="020B0402020204020303"/>
          </a:endParaRPr>
        </a:p>
      </dgm:t>
    </dgm:pt>
    <dgm:pt modelId="{2B89205D-B08A-4D15-BFC4-CC2962B43931}" type="parTrans" cxnId="{51F38F1E-4367-4BB5-8913-A14835977D10}">
      <dgm:prSet/>
      <dgm:spPr/>
      <dgm:t>
        <a:bodyPr/>
        <a:lstStyle/>
        <a:p>
          <a:endParaRPr lang="en-US"/>
        </a:p>
      </dgm:t>
    </dgm:pt>
    <dgm:pt modelId="{D5CD1648-E880-4A29-998B-A244E69BFB5B}" type="sibTrans" cxnId="{51F38F1E-4367-4BB5-8913-A14835977D10}">
      <dgm:prSet/>
      <dgm:spPr/>
      <dgm:t>
        <a:bodyPr/>
        <a:lstStyle/>
        <a:p>
          <a:endParaRPr lang="en-US"/>
        </a:p>
      </dgm:t>
    </dgm:pt>
    <dgm:pt modelId="{B3EF0321-B68A-4D4A-82C7-D8973F004F3E}">
      <dgm:prSet phldrT="[Text]" custT="1"/>
      <dgm:spPr/>
      <dgm:t>
        <a:bodyPr/>
        <a:lstStyle/>
        <a:p>
          <a:r>
            <a:rPr lang="en-US" sz="2000" baseline="0" dirty="0" smtClean="0">
              <a:latin typeface="Futura Lt BT" panose="020B0402020204020303"/>
            </a:rPr>
            <a:t>Sequence Diagram</a:t>
          </a:r>
          <a:endParaRPr lang="en-US" sz="2000" baseline="0" dirty="0">
            <a:latin typeface="Futura Lt BT" panose="020B0402020204020303"/>
          </a:endParaRPr>
        </a:p>
      </dgm:t>
    </dgm:pt>
    <dgm:pt modelId="{5F70E658-B48F-4B4B-B49D-844DBAAB9A73}" type="parTrans" cxnId="{9BF64209-BC35-4858-8EA1-1B5F07116A2D}">
      <dgm:prSet/>
      <dgm:spPr/>
      <dgm:t>
        <a:bodyPr/>
        <a:lstStyle/>
        <a:p>
          <a:endParaRPr lang="en-US"/>
        </a:p>
      </dgm:t>
    </dgm:pt>
    <dgm:pt modelId="{7946D231-7110-4022-8574-FAC33A3DE06D}" type="sibTrans" cxnId="{9BF64209-BC35-4858-8EA1-1B5F07116A2D}">
      <dgm:prSet/>
      <dgm:spPr/>
      <dgm:t>
        <a:bodyPr/>
        <a:lstStyle/>
        <a:p>
          <a:endParaRPr lang="en-US"/>
        </a:p>
      </dgm:t>
    </dgm:pt>
    <dgm:pt modelId="{0E2426DF-528F-4975-86FF-478DE20052AF}">
      <dgm:prSet phldrT="[Text]" custT="1"/>
      <dgm:spPr/>
      <dgm:t>
        <a:bodyPr/>
        <a:lstStyle/>
        <a:p>
          <a:r>
            <a:rPr lang="en-US" sz="2000" baseline="0" dirty="0" smtClean="0">
              <a:latin typeface="Futura Lt BT" panose="020B0402020204020303"/>
            </a:rPr>
            <a:t>Recommend </a:t>
          </a:r>
          <a:r>
            <a:rPr lang="en-US" sz="2000" baseline="0" dirty="0" smtClean="0">
              <a:solidFill>
                <a:schemeClr val="tx1"/>
              </a:solidFill>
              <a:latin typeface="Futura Lt BT" panose="020B0402020204020303"/>
            </a:rPr>
            <a:t>Algorithm</a:t>
          </a:r>
          <a:endParaRPr lang="en-US" sz="2000" baseline="0" dirty="0">
            <a:solidFill>
              <a:schemeClr val="tx1"/>
            </a:solidFill>
            <a:latin typeface="Futura Lt BT" panose="020B0402020204020303"/>
          </a:endParaRPr>
        </a:p>
      </dgm:t>
    </dgm:pt>
    <dgm:pt modelId="{FBCB8347-6BB4-4836-9913-98ADEDACFE57}" type="parTrans" cxnId="{FD1C84B3-AE32-48A0-AFBB-CFF3A41CE4F2}">
      <dgm:prSet/>
      <dgm:spPr/>
      <dgm:t>
        <a:bodyPr/>
        <a:lstStyle/>
        <a:p>
          <a:endParaRPr lang="en-US"/>
        </a:p>
      </dgm:t>
    </dgm:pt>
    <dgm:pt modelId="{E5AF8860-24AB-4975-B0AD-74AE238868A5}" type="sibTrans" cxnId="{FD1C84B3-AE32-48A0-AFBB-CFF3A41CE4F2}">
      <dgm:prSet/>
      <dgm:spPr/>
      <dgm:t>
        <a:bodyPr/>
        <a:lstStyle/>
        <a:p>
          <a:endParaRPr lang="en-US"/>
        </a:p>
      </dgm:t>
    </dgm:pt>
    <dgm:pt modelId="{10D83B92-F8D0-4B79-B7A8-B23D855C958C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D664EC8-1DB6-4F5A-AA8D-D37D1831389C}" type="pres">
      <dgm:prSet presAssocID="{0E126377-C8F3-493F-8B78-F682696D26D5}" presName="parenttextcomposite" presStyleCnt="0"/>
      <dgm:spPr/>
      <dgm:t>
        <a:bodyPr/>
        <a:lstStyle/>
        <a:p>
          <a:endParaRPr lang="en-US"/>
        </a:p>
      </dgm:t>
    </dgm:pt>
    <dgm:pt modelId="{15998B6C-5782-40CE-A477-43AA033428BB}" type="pres">
      <dgm:prSet presAssocID="{0E126377-C8F3-493F-8B78-F682696D26D5}" presName="parenttext" presStyleLbl="revTx" presStyleIdx="0" presStyleCnt="6" custLinFactY="-31549" custLinFactNeighborX="-1112" custLinFactNeighborY="-10000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2AE1B-4E4B-4B4B-A2CF-16670093FF0E}" type="pres">
      <dgm:prSet presAssocID="{0E126377-C8F3-493F-8B78-F682696D26D5}" presName="parallelogramComposite" presStyleCnt="0"/>
      <dgm:spPr/>
      <dgm:t>
        <a:bodyPr/>
        <a:lstStyle/>
        <a:p>
          <a:endParaRPr lang="en-US"/>
        </a:p>
      </dgm:t>
    </dgm:pt>
    <dgm:pt modelId="{36D9A552-B24E-4977-86C1-78A3B6D90779}" type="pres">
      <dgm:prSet presAssocID="{0E126377-C8F3-493F-8B78-F682696D26D5}" presName="parallelogram1" presStyleLbl="alignNode1" presStyleIdx="0" presStyleCnt="42" custLinFactY="-275704" custLinFactNeighborX="-4172" custLinFactNeighborY="-300000"/>
      <dgm:spPr/>
      <dgm:t>
        <a:bodyPr/>
        <a:lstStyle/>
        <a:p>
          <a:endParaRPr lang="en-US"/>
        </a:p>
      </dgm:t>
    </dgm:pt>
    <dgm:pt modelId="{96B8CCB1-01FD-44EA-9B73-4AFD540C64F2}" type="pres">
      <dgm:prSet presAssocID="{0E126377-C8F3-493F-8B78-F682696D26D5}" presName="parallelogram2" presStyleLbl="alignNode1" presStyleIdx="1" presStyleCnt="42" custLinFactY="-275704" custLinFactNeighborX="-4172" custLinFactNeighborY="-300000"/>
      <dgm:spPr/>
      <dgm:t>
        <a:bodyPr/>
        <a:lstStyle/>
        <a:p>
          <a:endParaRPr lang="en-US"/>
        </a:p>
      </dgm:t>
    </dgm:pt>
    <dgm:pt modelId="{CB1D63C7-D5AC-4D64-8BB5-A78E9B917B1D}" type="pres">
      <dgm:prSet presAssocID="{0E126377-C8F3-493F-8B78-F682696D26D5}" presName="parallelogram3" presStyleLbl="alignNode1" presStyleIdx="2" presStyleCnt="42" custLinFactY="-275704" custLinFactNeighborX="-4172" custLinFactNeighborY="-300000"/>
      <dgm:spPr/>
      <dgm:t>
        <a:bodyPr/>
        <a:lstStyle/>
        <a:p>
          <a:endParaRPr lang="en-US"/>
        </a:p>
      </dgm:t>
    </dgm:pt>
    <dgm:pt modelId="{34AA7D7F-98A1-4E18-AE67-2EE486475B2B}" type="pres">
      <dgm:prSet presAssocID="{0E126377-C8F3-493F-8B78-F682696D26D5}" presName="parallelogram4" presStyleLbl="alignNode1" presStyleIdx="3" presStyleCnt="42" custLinFactY="-275704" custLinFactNeighborX="-4172" custLinFactNeighborY="-300000"/>
      <dgm:spPr/>
      <dgm:t>
        <a:bodyPr/>
        <a:lstStyle/>
        <a:p>
          <a:endParaRPr lang="en-US"/>
        </a:p>
      </dgm:t>
    </dgm:pt>
    <dgm:pt modelId="{6451C41B-AA11-48B4-B905-4883B6F9A171}" type="pres">
      <dgm:prSet presAssocID="{0E126377-C8F3-493F-8B78-F682696D26D5}" presName="parallelogram5" presStyleLbl="alignNode1" presStyleIdx="4" presStyleCnt="42" custLinFactY="-275704" custLinFactNeighborX="-4172" custLinFactNeighborY="-300000"/>
      <dgm:spPr/>
      <dgm:t>
        <a:bodyPr/>
        <a:lstStyle/>
        <a:p>
          <a:endParaRPr lang="en-US"/>
        </a:p>
      </dgm:t>
    </dgm:pt>
    <dgm:pt modelId="{255E0AB0-F1A8-4D92-9FAA-367E0A90B56A}" type="pres">
      <dgm:prSet presAssocID="{0E126377-C8F3-493F-8B78-F682696D26D5}" presName="parallelogram6" presStyleLbl="alignNode1" presStyleIdx="5" presStyleCnt="42" custLinFactY="-275704" custLinFactNeighborX="-4172" custLinFactNeighborY="-300000"/>
      <dgm:spPr/>
      <dgm:t>
        <a:bodyPr/>
        <a:lstStyle/>
        <a:p>
          <a:endParaRPr lang="en-US"/>
        </a:p>
      </dgm:t>
    </dgm:pt>
    <dgm:pt modelId="{17F516F3-7CEA-42CC-8A35-A200E5026E1A}" type="pres">
      <dgm:prSet presAssocID="{0E126377-C8F3-493F-8B78-F682696D26D5}" presName="parallelogram7" presStyleLbl="alignNode1" presStyleIdx="6" presStyleCnt="42" custLinFactY="-275704" custLinFactNeighborX="-4172" custLinFactNeighborY="-300000"/>
      <dgm:spPr/>
      <dgm:t>
        <a:bodyPr/>
        <a:lstStyle/>
        <a:p>
          <a:endParaRPr lang="en-US"/>
        </a:p>
      </dgm:t>
    </dgm:pt>
    <dgm:pt modelId="{F28AB63A-093F-4029-9B52-FFD4791D4B36}" type="pres">
      <dgm:prSet presAssocID="{FFBE37CC-CD81-4530-9BF6-9790016F8C85}" presName="sibTrans" presStyleCnt="0"/>
      <dgm:spPr/>
      <dgm:t>
        <a:bodyPr/>
        <a:lstStyle/>
        <a:p>
          <a:endParaRPr lang="en-US"/>
        </a:p>
      </dgm:t>
    </dgm:pt>
    <dgm:pt modelId="{6BD68AE9-20A7-4164-9DF6-397ED356C91E}" type="pres">
      <dgm:prSet presAssocID="{E9D3E571-1BE7-4A2F-AE08-6CCCEBDECD37}" presName="parenttextcomposite" presStyleCnt="0"/>
      <dgm:spPr/>
      <dgm:t>
        <a:bodyPr/>
        <a:lstStyle/>
        <a:p>
          <a:endParaRPr lang="en-US"/>
        </a:p>
      </dgm:t>
    </dgm:pt>
    <dgm:pt modelId="{7B43BDF6-451A-42FF-A90E-D8248CD56FFA}" type="pres">
      <dgm:prSet presAssocID="{E9D3E571-1BE7-4A2F-AE08-6CCCEBDECD37}" presName="parenttext" presStyleLbl="revTx" presStyleIdx="1" presStyleCnt="6" custLinFactNeighborX="-278" custLinFactNeighborY="-8593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6ACFA-0685-41AE-8FBB-6C795ECC9975}" type="pres">
      <dgm:prSet presAssocID="{E9D3E571-1BE7-4A2F-AE08-6CCCEBDECD37}" presName="parallelogramComposite" presStyleCnt="0"/>
      <dgm:spPr/>
      <dgm:t>
        <a:bodyPr/>
        <a:lstStyle/>
        <a:p>
          <a:endParaRPr lang="en-US"/>
        </a:p>
      </dgm:t>
    </dgm:pt>
    <dgm:pt modelId="{83CBF5A2-FAA7-4F54-96FA-7E67EC89F327}" type="pres">
      <dgm:prSet presAssocID="{E9D3E571-1BE7-4A2F-AE08-6CCCEBDECD37}" presName="parallelogram1" presStyleLbl="alignNode1" presStyleIdx="7" presStyleCnt="42" custLinFactY="-137914" custLinFactNeighborX="2086" custLinFactNeighborY="-200000"/>
      <dgm:spPr/>
      <dgm:t>
        <a:bodyPr/>
        <a:lstStyle/>
        <a:p>
          <a:endParaRPr lang="en-US"/>
        </a:p>
      </dgm:t>
    </dgm:pt>
    <dgm:pt modelId="{BD986589-4005-440C-AF8B-4822B1B0FCA4}" type="pres">
      <dgm:prSet presAssocID="{E9D3E571-1BE7-4A2F-AE08-6CCCEBDECD37}" presName="parallelogram2" presStyleLbl="alignNode1" presStyleIdx="8" presStyleCnt="42" custLinFactY="-137914" custLinFactNeighborX="2086" custLinFactNeighborY="-200000"/>
      <dgm:spPr/>
      <dgm:t>
        <a:bodyPr/>
        <a:lstStyle/>
        <a:p>
          <a:endParaRPr lang="en-US"/>
        </a:p>
      </dgm:t>
    </dgm:pt>
    <dgm:pt modelId="{C37AC453-8F2D-47F0-8346-D35A560ED6B7}" type="pres">
      <dgm:prSet presAssocID="{E9D3E571-1BE7-4A2F-AE08-6CCCEBDECD37}" presName="parallelogram3" presStyleLbl="alignNode1" presStyleIdx="9" presStyleCnt="42" custLinFactY="-137914" custLinFactNeighborX="2086" custLinFactNeighborY="-200000"/>
      <dgm:spPr/>
      <dgm:t>
        <a:bodyPr/>
        <a:lstStyle/>
        <a:p>
          <a:endParaRPr lang="en-US"/>
        </a:p>
      </dgm:t>
    </dgm:pt>
    <dgm:pt modelId="{A6518CB3-D279-46E8-9FB5-733C8096C029}" type="pres">
      <dgm:prSet presAssocID="{E9D3E571-1BE7-4A2F-AE08-6CCCEBDECD37}" presName="parallelogram4" presStyleLbl="alignNode1" presStyleIdx="10" presStyleCnt="42" custLinFactY="-137914" custLinFactNeighborX="2086" custLinFactNeighborY="-200000"/>
      <dgm:spPr/>
      <dgm:t>
        <a:bodyPr/>
        <a:lstStyle/>
        <a:p>
          <a:endParaRPr lang="en-US"/>
        </a:p>
      </dgm:t>
    </dgm:pt>
    <dgm:pt modelId="{62D3CA59-8C0D-4937-948A-2C42709E94E1}" type="pres">
      <dgm:prSet presAssocID="{E9D3E571-1BE7-4A2F-AE08-6CCCEBDECD37}" presName="parallelogram5" presStyleLbl="alignNode1" presStyleIdx="11" presStyleCnt="42" custLinFactY="-137914" custLinFactNeighborX="2086" custLinFactNeighborY="-200000"/>
      <dgm:spPr/>
      <dgm:t>
        <a:bodyPr/>
        <a:lstStyle/>
        <a:p>
          <a:endParaRPr lang="en-US"/>
        </a:p>
      </dgm:t>
    </dgm:pt>
    <dgm:pt modelId="{B77F3B85-386C-4EF3-B7B5-578C48C81774}" type="pres">
      <dgm:prSet presAssocID="{E9D3E571-1BE7-4A2F-AE08-6CCCEBDECD37}" presName="parallelogram6" presStyleLbl="alignNode1" presStyleIdx="12" presStyleCnt="42" custLinFactY="-137914" custLinFactNeighborX="2086" custLinFactNeighborY="-200000"/>
      <dgm:spPr/>
      <dgm:t>
        <a:bodyPr/>
        <a:lstStyle/>
        <a:p>
          <a:endParaRPr lang="en-US"/>
        </a:p>
      </dgm:t>
    </dgm:pt>
    <dgm:pt modelId="{17E29407-ADB0-44F2-B411-F9ADA90C184A}" type="pres">
      <dgm:prSet presAssocID="{E9D3E571-1BE7-4A2F-AE08-6CCCEBDECD37}" presName="parallelogram7" presStyleLbl="alignNode1" presStyleIdx="13" presStyleCnt="42" custLinFactY="-137914" custLinFactNeighborX="2086" custLinFactNeighborY="-200000"/>
      <dgm:spPr/>
      <dgm:t>
        <a:bodyPr/>
        <a:lstStyle/>
        <a:p>
          <a:endParaRPr lang="en-US"/>
        </a:p>
      </dgm:t>
    </dgm:pt>
    <dgm:pt modelId="{59D1B24F-F1A5-4786-9C76-72CB3BA68E18}" type="pres">
      <dgm:prSet presAssocID="{B2D7036D-968F-4BE8-B450-ED5AF7E82A3A}" presName="sibTrans" presStyleCnt="0"/>
      <dgm:spPr/>
      <dgm:t>
        <a:bodyPr/>
        <a:lstStyle/>
        <a:p>
          <a:endParaRPr lang="en-US"/>
        </a:p>
      </dgm:t>
    </dgm:pt>
    <dgm:pt modelId="{FD343C10-2094-4591-8383-898A05B47A31}" type="pres">
      <dgm:prSet presAssocID="{C0FD1653-F812-4568-A932-237B607CBACD}" presName="parenttextcomposite" presStyleCnt="0"/>
      <dgm:spPr/>
      <dgm:t>
        <a:bodyPr/>
        <a:lstStyle/>
        <a:p>
          <a:endParaRPr lang="en-US"/>
        </a:p>
      </dgm:t>
    </dgm:pt>
    <dgm:pt modelId="{73B11528-9A33-4CC1-8E85-084EBA34A301}" type="pres">
      <dgm:prSet presAssocID="{C0FD1653-F812-4568-A932-237B607CBACD}" presName="parenttext" presStyleLbl="revTx" presStyleIdx="2" presStyleCnt="6" custScaleY="64776" custLinFactNeighborX="1074" custLinFactNeighborY="-904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C1489-F80E-4D6D-86DC-00A28968CFC1}" type="pres">
      <dgm:prSet presAssocID="{C0FD1653-F812-4568-A932-237B607CBACD}" presName="parallelogramComposite" presStyleCnt="0"/>
      <dgm:spPr/>
      <dgm:t>
        <a:bodyPr/>
        <a:lstStyle/>
        <a:p>
          <a:endParaRPr lang="en-US"/>
        </a:p>
      </dgm:t>
    </dgm:pt>
    <dgm:pt modelId="{4588ADD4-D9AF-4AB8-9600-9AC6CFA6DD08}" type="pres">
      <dgm:prSet presAssocID="{C0FD1653-F812-4568-A932-237B607CBACD}" presName="parallelogram1" presStyleLbl="alignNode1" presStyleIdx="14" presStyleCnt="42"/>
      <dgm:spPr/>
      <dgm:t>
        <a:bodyPr/>
        <a:lstStyle/>
        <a:p>
          <a:endParaRPr lang="en-US"/>
        </a:p>
      </dgm:t>
    </dgm:pt>
    <dgm:pt modelId="{F0250268-657A-4017-8B3C-366F7CCF4230}" type="pres">
      <dgm:prSet presAssocID="{C0FD1653-F812-4568-A932-237B607CBACD}" presName="parallelogram2" presStyleLbl="alignNode1" presStyleIdx="15" presStyleCnt="42"/>
      <dgm:spPr/>
      <dgm:t>
        <a:bodyPr/>
        <a:lstStyle/>
        <a:p>
          <a:endParaRPr lang="en-US"/>
        </a:p>
      </dgm:t>
    </dgm:pt>
    <dgm:pt modelId="{CB3B4194-4EE1-4C06-965C-95FAFC041CC6}" type="pres">
      <dgm:prSet presAssocID="{C0FD1653-F812-4568-A932-237B607CBACD}" presName="parallelogram3" presStyleLbl="alignNode1" presStyleIdx="16" presStyleCnt="42"/>
      <dgm:spPr/>
      <dgm:t>
        <a:bodyPr/>
        <a:lstStyle/>
        <a:p>
          <a:endParaRPr lang="en-US"/>
        </a:p>
      </dgm:t>
    </dgm:pt>
    <dgm:pt modelId="{295405D3-FF29-4810-BBFB-21C88FE67B51}" type="pres">
      <dgm:prSet presAssocID="{C0FD1653-F812-4568-A932-237B607CBACD}" presName="parallelogram4" presStyleLbl="alignNode1" presStyleIdx="17" presStyleCnt="42"/>
      <dgm:spPr/>
      <dgm:t>
        <a:bodyPr/>
        <a:lstStyle/>
        <a:p>
          <a:endParaRPr lang="en-US"/>
        </a:p>
      </dgm:t>
    </dgm:pt>
    <dgm:pt modelId="{A938E039-6676-4B9C-9ABA-FC21F1A9750D}" type="pres">
      <dgm:prSet presAssocID="{C0FD1653-F812-4568-A932-237B607CBACD}" presName="parallelogram5" presStyleLbl="alignNode1" presStyleIdx="18" presStyleCnt="42"/>
      <dgm:spPr/>
      <dgm:t>
        <a:bodyPr/>
        <a:lstStyle/>
        <a:p>
          <a:endParaRPr lang="en-US"/>
        </a:p>
      </dgm:t>
    </dgm:pt>
    <dgm:pt modelId="{E41C3CE6-6B9D-423D-B09B-6AF771089851}" type="pres">
      <dgm:prSet presAssocID="{C0FD1653-F812-4568-A932-237B607CBACD}" presName="parallelogram6" presStyleLbl="alignNode1" presStyleIdx="19" presStyleCnt="42"/>
      <dgm:spPr/>
      <dgm:t>
        <a:bodyPr/>
        <a:lstStyle/>
        <a:p>
          <a:endParaRPr lang="en-US"/>
        </a:p>
      </dgm:t>
    </dgm:pt>
    <dgm:pt modelId="{3E87B169-442C-47AC-B571-34D78CA04633}" type="pres">
      <dgm:prSet presAssocID="{C0FD1653-F812-4568-A932-237B607CBACD}" presName="parallelogram7" presStyleLbl="alignNode1" presStyleIdx="20" presStyleCnt="42"/>
      <dgm:spPr/>
      <dgm:t>
        <a:bodyPr/>
        <a:lstStyle/>
        <a:p>
          <a:endParaRPr lang="en-US"/>
        </a:p>
      </dgm:t>
    </dgm:pt>
    <dgm:pt modelId="{DDFD7B9A-E25B-4CFA-86D5-AB0671D8CDFE}" type="pres">
      <dgm:prSet presAssocID="{A6957255-EB39-46CB-A6C5-892DC628E226}" presName="sibTrans" presStyleCnt="0"/>
      <dgm:spPr/>
      <dgm:t>
        <a:bodyPr/>
        <a:lstStyle/>
        <a:p>
          <a:endParaRPr lang="en-US"/>
        </a:p>
      </dgm:t>
    </dgm:pt>
    <dgm:pt modelId="{52759353-F469-46DD-8023-22199A383C65}" type="pres">
      <dgm:prSet presAssocID="{CEA97207-12EC-4245-AE4E-325BAC565D70}" presName="parenttextcomposite" presStyleCnt="0"/>
      <dgm:spPr/>
      <dgm:t>
        <a:bodyPr/>
        <a:lstStyle/>
        <a:p>
          <a:endParaRPr lang="en-US"/>
        </a:p>
      </dgm:t>
    </dgm:pt>
    <dgm:pt modelId="{7B0848CF-6080-4987-8F9B-ADD16AA0006F}" type="pres">
      <dgm:prSet presAssocID="{CEA97207-12EC-4245-AE4E-325BAC565D70}" presName="parenttext" presStyleLbl="revTx" presStyleIdx="3" presStyleCnt="6" custScaleY="14699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874C5-C53C-44A1-934A-0F9F2462B950}" type="pres">
      <dgm:prSet presAssocID="{CEA97207-12EC-4245-AE4E-325BAC565D70}" presName="parallelogramComposite" presStyleCnt="0"/>
      <dgm:spPr/>
      <dgm:t>
        <a:bodyPr/>
        <a:lstStyle/>
        <a:p>
          <a:endParaRPr lang="en-US"/>
        </a:p>
      </dgm:t>
    </dgm:pt>
    <dgm:pt modelId="{C0E4E313-BD7C-4E7C-BAC1-028EC3E4F9F3}" type="pres">
      <dgm:prSet presAssocID="{CEA97207-12EC-4245-AE4E-325BAC565D70}" presName="parallelogram1" presStyleLbl="alignNode1" presStyleIdx="21" presStyleCnt="42"/>
      <dgm:spPr/>
      <dgm:t>
        <a:bodyPr/>
        <a:lstStyle/>
        <a:p>
          <a:endParaRPr lang="en-US"/>
        </a:p>
      </dgm:t>
    </dgm:pt>
    <dgm:pt modelId="{2FF650CE-6A20-48D3-9707-253AA7BCEC51}" type="pres">
      <dgm:prSet presAssocID="{CEA97207-12EC-4245-AE4E-325BAC565D70}" presName="parallelogram2" presStyleLbl="alignNode1" presStyleIdx="22" presStyleCnt="42"/>
      <dgm:spPr/>
      <dgm:t>
        <a:bodyPr/>
        <a:lstStyle/>
        <a:p>
          <a:endParaRPr lang="en-US"/>
        </a:p>
      </dgm:t>
    </dgm:pt>
    <dgm:pt modelId="{A2069359-8F55-4024-8EC1-779C0D803462}" type="pres">
      <dgm:prSet presAssocID="{CEA97207-12EC-4245-AE4E-325BAC565D70}" presName="parallelogram3" presStyleLbl="alignNode1" presStyleIdx="23" presStyleCnt="42"/>
      <dgm:spPr/>
      <dgm:t>
        <a:bodyPr/>
        <a:lstStyle/>
        <a:p>
          <a:endParaRPr lang="en-US"/>
        </a:p>
      </dgm:t>
    </dgm:pt>
    <dgm:pt modelId="{9C8D630F-4957-4DA3-B15D-CB6A76A9345A}" type="pres">
      <dgm:prSet presAssocID="{CEA97207-12EC-4245-AE4E-325BAC565D70}" presName="parallelogram4" presStyleLbl="alignNode1" presStyleIdx="24" presStyleCnt="42"/>
      <dgm:spPr/>
      <dgm:t>
        <a:bodyPr/>
        <a:lstStyle/>
        <a:p>
          <a:endParaRPr lang="en-US"/>
        </a:p>
      </dgm:t>
    </dgm:pt>
    <dgm:pt modelId="{EDE3930F-6B2C-4A2D-B390-8459A5950190}" type="pres">
      <dgm:prSet presAssocID="{CEA97207-12EC-4245-AE4E-325BAC565D70}" presName="parallelogram5" presStyleLbl="alignNode1" presStyleIdx="25" presStyleCnt="42"/>
      <dgm:spPr/>
      <dgm:t>
        <a:bodyPr/>
        <a:lstStyle/>
        <a:p>
          <a:endParaRPr lang="en-US"/>
        </a:p>
      </dgm:t>
    </dgm:pt>
    <dgm:pt modelId="{75F841AA-15DF-44BD-9B14-92DDB4D013C3}" type="pres">
      <dgm:prSet presAssocID="{CEA97207-12EC-4245-AE4E-325BAC565D70}" presName="parallelogram6" presStyleLbl="alignNode1" presStyleIdx="26" presStyleCnt="42"/>
      <dgm:spPr/>
      <dgm:t>
        <a:bodyPr/>
        <a:lstStyle/>
        <a:p>
          <a:endParaRPr lang="en-US"/>
        </a:p>
      </dgm:t>
    </dgm:pt>
    <dgm:pt modelId="{680B774D-D510-4944-A46B-9A4799808B12}" type="pres">
      <dgm:prSet presAssocID="{CEA97207-12EC-4245-AE4E-325BAC565D70}" presName="parallelogram7" presStyleLbl="alignNode1" presStyleIdx="27" presStyleCnt="42"/>
      <dgm:spPr/>
      <dgm:t>
        <a:bodyPr/>
        <a:lstStyle/>
        <a:p>
          <a:endParaRPr lang="en-US"/>
        </a:p>
      </dgm:t>
    </dgm:pt>
    <dgm:pt modelId="{624891DB-FC91-45EE-947E-537E444F73A9}" type="pres">
      <dgm:prSet presAssocID="{D5CD1648-E880-4A29-998B-A244E69BFB5B}" presName="sibTrans" presStyleCnt="0"/>
      <dgm:spPr/>
      <dgm:t>
        <a:bodyPr/>
        <a:lstStyle/>
        <a:p>
          <a:endParaRPr lang="en-US"/>
        </a:p>
      </dgm:t>
    </dgm:pt>
    <dgm:pt modelId="{65C9626E-855F-421B-842C-2A9E10986699}" type="pres">
      <dgm:prSet presAssocID="{B3EF0321-B68A-4D4A-82C7-D8973F004F3E}" presName="parenttextcomposite" presStyleCnt="0"/>
      <dgm:spPr/>
      <dgm:t>
        <a:bodyPr/>
        <a:lstStyle/>
        <a:p>
          <a:endParaRPr lang="en-US"/>
        </a:p>
      </dgm:t>
    </dgm:pt>
    <dgm:pt modelId="{D0EEF243-8FC1-4594-8182-F7937F9736FA}" type="pres">
      <dgm:prSet presAssocID="{B3EF0321-B68A-4D4A-82C7-D8973F004F3E}" presName="parenttext" presStyleLbl="revTx" presStyleIdx="4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83336-D203-4875-A731-321E5A68CAEA}" type="pres">
      <dgm:prSet presAssocID="{B3EF0321-B68A-4D4A-82C7-D8973F004F3E}" presName="parallelogramComposite" presStyleCnt="0"/>
      <dgm:spPr/>
      <dgm:t>
        <a:bodyPr/>
        <a:lstStyle/>
        <a:p>
          <a:endParaRPr lang="en-US"/>
        </a:p>
      </dgm:t>
    </dgm:pt>
    <dgm:pt modelId="{C388D245-7AE5-4193-85CA-25E9EFADE091}" type="pres">
      <dgm:prSet presAssocID="{B3EF0321-B68A-4D4A-82C7-D8973F004F3E}" presName="parallelogram1" presStyleLbl="alignNode1" presStyleIdx="28" presStyleCnt="42"/>
      <dgm:spPr/>
      <dgm:t>
        <a:bodyPr/>
        <a:lstStyle/>
        <a:p>
          <a:endParaRPr lang="en-US"/>
        </a:p>
      </dgm:t>
    </dgm:pt>
    <dgm:pt modelId="{B97B8707-17C0-4499-9D59-CC83D4B25664}" type="pres">
      <dgm:prSet presAssocID="{B3EF0321-B68A-4D4A-82C7-D8973F004F3E}" presName="parallelogram2" presStyleLbl="alignNode1" presStyleIdx="29" presStyleCnt="42"/>
      <dgm:spPr/>
      <dgm:t>
        <a:bodyPr/>
        <a:lstStyle/>
        <a:p>
          <a:endParaRPr lang="en-US"/>
        </a:p>
      </dgm:t>
    </dgm:pt>
    <dgm:pt modelId="{27E14F0E-1D89-46EA-8E86-D329650EB353}" type="pres">
      <dgm:prSet presAssocID="{B3EF0321-B68A-4D4A-82C7-D8973F004F3E}" presName="parallelogram3" presStyleLbl="alignNode1" presStyleIdx="30" presStyleCnt="42"/>
      <dgm:spPr/>
      <dgm:t>
        <a:bodyPr/>
        <a:lstStyle/>
        <a:p>
          <a:endParaRPr lang="en-US"/>
        </a:p>
      </dgm:t>
    </dgm:pt>
    <dgm:pt modelId="{B4A0D998-A2D2-461A-BD0C-D99FEE2C2A25}" type="pres">
      <dgm:prSet presAssocID="{B3EF0321-B68A-4D4A-82C7-D8973F004F3E}" presName="parallelogram4" presStyleLbl="alignNode1" presStyleIdx="31" presStyleCnt="42"/>
      <dgm:spPr/>
      <dgm:t>
        <a:bodyPr/>
        <a:lstStyle/>
        <a:p>
          <a:endParaRPr lang="en-US"/>
        </a:p>
      </dgm:t>
    </dgm:pt>
    <dgm:pt modelId="{4DBF5F91-4623-4ADC-9A45-2391A61D185A}" type="pres">
      <dgm:prSet presAssocID="{B3EF0321-B68A-4D4A-82C7-D8973F004F3E}" presName="parallelogram5" presStyleLbl="alignNode1" presStyleIdx="32" presStyleCnt="42"/>
      <dgm:spPr/>
      <dgm:t>
        <a:bodyPr/>
        <a:lstStyle/>
        <a:p>
          <a:endParaRPr lang="en-US"/>
        </a:p>
      </dgm:t>
    </dgm:pt>
    <dgm:pt modelId="{D85012F0-42AA-4C44-8459-574D5E375367}" type="pres">
      <dgm:prSet presAssocID="{B3EF0321-B68A-4D4A-82C7-D8973F004F3E}" presName="parallelogram6" presStyleLbl="alignNode1" presStyleIdx="33" presStyleCnt="42"/>
      <dgm:spPr/>
      <dgm:t>
        <a:bodyPr/>
        <a:lstStyle/>
        <a:p>
          <a:endParaRPr lang="en-US"/>
        </a:p>
      </dgm:t>
    </dgm:pt>
    <dgm:pt modelId="{203E7C7F-1C90-49A2-B309-2CE374E4541E}" type="pres">
      <dgm:prSet presAssocID="{B3EF0321-B68A-4D4A-82C7-D8973F004F3E}" presName="parallelogram7" presStyleLbl="alignNode1" presStyleIdx="34" presStyleCnt="42"/>
      <dgm:spPr/>
      <dgm:t>
        <a:bodyPr/>
        <a:lstStyle/>
        <a:p>
          <a:endParaRPr lang="en-US"/>
        </a:p>
      </dgm:t>
    </dgm:pt>
    <dgm:pt modelId="{13E2011A-6F51-458E-9C1B-63440DCEB569}" type="pres">
      <dgm:prSet presAssocID="{7946D231-7110-4022-8574-FAC33A3DE06D}" presName="sibTrans" presStyleCnt="0"/>
      <dgm:spPr/>
    </dgm:pt>
    <dgm:pt modelId="{C5460687-A6D5-464B-9468-F6143EB956B3}" type="pres">
      <dgm:prSet presAssocID="{0E2426DF-528F-4975-86FF-478DE20052AF}" presName="parenttextcomposite" presStyleCnt="0"/>
      <dgm:spPr/>
    </dgm:pt>
    <dgm:pt modelId="{F5465D4A-F154-4D96-B81B-A2195875080C}" type="pres">
      <dgm:prSet presAssocID="{0E2426DF-528F-4975-86FF-478DE20052AF}" presName="parenttext" presStyleLbl="revTx" presStyleIdx="5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DE0B-C36B-449B-AC1D-BA1E88BFB854}" type="pres">
      <dgm:prSet presAssocID="{0E2426DF-528F-4975-86FF-478DE20052AF}" presName="parallelogramComposite" presStyleCnt="0"/>
      <dgm:spPr/>
    </dgm:pt>
    <dgm:pt modelId="{CBAEBC89-D141-4535-8347-2D86FE032186}" type="pres">
      <dgm:prSet presAssocID="{0E2426DF-528F-4975-86FF-478DE20052AF}" presName="parallelogram1" presStyleLbl="alignNode1" presStyleIdx="35" presStyleCnt="42"/>
      <dgm:spPr/>
    </dgm:pt>
    <dgm:pt modelId="{FB6C2E1E-7CEB-45C7-8AE9-A0B8623D5267}" type="pres">
      <dgm:prSet presAssocID="{0E2426DF-528F-4975-86FF-478DE20052AF}" presName="parallelogram2" presStyleLbl="alignNode1" presStyleIdx="36" presStyleCnt="42"/>
      <dgm:spPr/>
    </dgm:pt>
    <dgm:pt modelId="{DEDA50AA-F1AA-416F-A97A-BAF5F16092C8}" type="pres">
      <dgm:prSet presAssocID="{0E2426DF-528F-4975-86FF-478DE20052AF}" presName="parallelogram3" presStyleLbl="alignNode1" presStyleIdx="37" presStyleCnt="42"/>
      <dgm:spPr/>
    </dgm:pt>
    <dgm:pt modelId="{DE4CC964-C5F3-4B29-A51F-A9F170C0EBF3}" type="pres">
      <dgm:prSet presAssocID="{0E2426DF-528F-4975-86FF-478DE20052AF}" presName="parallelogram4" presStyleLbl="alignNode1" presStyleIdx="38" presStyleCnt="42"/>
      <dgm:spPr/>
    </dgm:pt>
    <dgm:pt modelId="{BB842E7A-4D2D-4700-AF9B-CA1DBB68FEC3}" type="pres">
      <dgm:prSet presAssocID="{0E2426DF-528F-4975-86FF-478DE20052AF}" presName="parallelogram5" presStyleLbl="alignNode1" presStyleIdx="39" presStyleCnt="42"/>
      <dgm:spPr/>
    </dgm:pt>
    <dgm:pt modelId="{86425BD0-E201-4AF6-A4DA-37B778A99847}" type="pres">
      <dgm:prSet presAssocID="{0E2426DF-528F-4975-86FF-478DE20052AF}" presName="parallelogram6" presStyleLbl="alignNode1" presStyleIdx="40" presStyleCnt="42"/>
      <dgm:spPr/>
    </dgm:pt>
    <dgm:pt modelId="{5F676A1D-D2E3-4FBF-A07D-A7EE1C19A144}" type="pres">
      <dgm:prSet presAssocID="{0E2426DF-528F-4975-86FF-478DE20052AF}" presName="parallelogram7" presStyleLbl="alignNode1" presStyleIdx="41" presStyleCnt="42"/>
      <dgm:spPr/>
    </dgm:pt>
  </dgm:ptLst>
  <dgm:cxnLst>
    <dgm:cxn modelId="{696DB416-7B11-4131-88C6-82E122C21F58}" type="presOf" srcId="{E9D3E571-1BE7-4A2F-AE08-6CCCEBDECD37}" destId="{7B43BDF6-451A-42FF-A90E-D8248CD56FFA}" srcOrd="0" destOrd="0" presId="urn:microsoft.com/office/officeart/2008/layout/VerticalAccentList"/>
    <dgm:cxn modelId="{62D027FE-32BC-4BC9-B400-26904A671C27}" type="presOf" srcId="{0E126377-C8F3-493F-8B78-F682696D26D5}" destId="{15998B6C-5782-40CE-A477-43AA033428BB}" srcOrd="0" destOrd="0" presId="urn:microsoft.com/office/officeart/2008/layout/VerticalAccentList"/>
    <dgm:cxn modelId="{63C84575-2689-418B-9935-33000B41D104}" type="presOf" srcId="{B3EF0321-B68A-4D4A-82C7-D8973F004F3E}" destId="{D0EEF243-8FC1-4594-8182-F7937F9736FA}" srcOrd="0" destOrd="0" presId="urn:microsoft.com/office/officeart/2008/layout/VerticalAccentList"/>
    <dgm:cxn modelId="{FD1C84B3-AE32-48A0-AFBB-CFF3A41CE4F2}" srcId="{875B33A0-A1F0-4021-B902-B1151324D764}" destId="{0E2426DF-528F-4975-86FF-478DE20052AF}" srcOrd="5" destOrd="0" parTransId="{FBCB8347-6BB4-4836-9913-98ADEDACFE57}" sibTransId="{E5AF8860-24AB-4975-B0AD-74AE238868A5}"/>
    <dgm:cxn modelId="{442F6478-B5E9-4198-94BF-DF8535BCD7DB}" type="presOf" srcId="{C0FD1653-F812-4568-A932-237B607CBACD}" destId="{73B11528-9A33-4CC1-8E85-084EBA34A301}" srcOrd="0" destOrd="0" presId="urn:microsoft.com/office/officeart/2008/layout/VerticalAccentList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9BF64209-BC35-4858-8EA1-1B5F07116A2D}" srcId="{875B33A0-A1F0-4021-B902-B1151324D764}" destId="{B3EF0321-B68A-4D4A-82C7-D8973F004F3E}" srcOrd="4" destOrd="0" parTransId="{5F70E658-B48F-4B4B-B49D-844DBAAB9A73}" sibTransId="{7946D231-7110-4022-8574-FAC33A3DE06D}"/>
    <dgm:cxn modelId="{CBAD84D0-8170-4430-9B60-5AD240FA17D5}" type="presOf" srcId="{875B33A0-A1F0-4021-B902-B1151324D764}" destId="{10D83B92-F8D0-4B79-B7A8-B23D855C958C}" srcOrd="0" destOrd="0" presId="urn:microsoft.com/office/officeart/2008/layout/VerticalAccentList"/>
    <dgm:cxn modelId="{4D03F6AF-73B8-4353-995B-8E166C542E7A}" srcId="{875B33A0-A1F0-4021-B902-B1151324D764}" destId="{E9D3E571-1BE7-4A2F-AE08-6CCCEBDECD37}" srcOrd="1" destOrd="0" parTransId="{A1199E76-80FA-4CBF-AB1A-BD3F449AD264}" sibTransId="{B2D7036D-968F-4BE8-B450-ED5AF7E82A3A}"/>
    <dgm:cxn modelId="{BD483776-E2FF-4254-BC2D-34CE6D89975E}" type="presOf" srcId="{0E2426DF-528F-4975-86FF-478DE20052AF}" destId="{F5465D4A-F154-4D96-B81B-A2195875080C}" srcOrd="0" destOrd="0" presId="urn:microsoft.com/office/officeart/2008/layout/VerticalAccentList"/>
    <dgm:cxn modelId="{F24F4D2B-4CC9-4D29-AA04-D5E7AD5A7DD9}" type="presOf" srcId="{CEA97207-12EC-4245-AE4E-325BAC565D70}" destId="{7B0848CF-6080-4987-8F9B-ADD16AA0006F}" srcOrd="0" destOrd="0" presId="urn:microsoft.com/office/officeart/2008/layout/VerticalAccentList"/>
    <dgm:cxn modelId="{51F38F1E-4367-4BB5-8913-A14835977D10}" srcId="{875B33A0-A1F0-4021-B902-B1151324D764}" destId="{CEA97207-12EC-4245-AE4E-325BAC565D70}" srcOrd="3" destOrd="0" parTransId="{2B89205D-B08A-4D15-BFC4-CC2962B43931}" sibTransId="{D5CD1648-E880-4A29-998B-A244E69BFB5B}"/>
    <dgm:cxn modelId="{36837ADD-7559-4A82-9D07-22CDE35284FF}" srcId="{875B33A0-A1F0-4021-B902-B1151324D764}" destId="{C0FD1653-F812-4568-A932-237B607CBACD}" srcOrd="2" destOrd="0" parTransId="{F99ACCF1-E549-4387-B05B-44BF27A41800}" sibTransId="{A6957255-EB39-46CB-A6C5-892DC628E226}"/>
    <dgm:cxn modelId="{A55F17C5-E7BF-43D4-9761-1383482A7117}" type="presParOf" srcId="{10D83B92-F8D0-4B79-B7A8-B23D855C958C}" destId="{9D664EC8-1DB6-4F5A-AA8D-D37D1831389C}" srcOrd="0" destOrd="0" presId="urn:microsoft.com/office/officeart/2008/layout/VerticalAccentList"/>
    <dgm:cxn modelId="{B5A24AFA-5785-48A5-A56F-55545E52F4D7}" type="presParOf" srcId="{9D664EC8-1DB6-4F5A-AA8D-D37D1831389C}" destId="{15998B6C-5782-40CE-A477-43AA033428BB}" srcOrd="0" destOrd="0" presId="urn:microsoft.com/office/officeart/2008/layout/VerticalAccentList"/>
    <dgm:cxn modelId="{672AAE09-083B-48A9-94B4-4480FBB59F90}" type="presParOf" srcId="{10D83B92-F8D0-4B79-B7A8-B23D855C958C}" destId="{70B2AE1B-4E4B-4B4B-A2CF-16670093FF0E}" srcOrd="1" destOrd="0" presId="urn:microsoft.com/office/officeart/2008/layout/VerticalAccentList"/>
    <dgm:cxn modelId="{D84CE066-D134-4645-8107-FC3329BFDDB9}" type="presParOf" srcId="{70B2AE1B-4E4B-4B4B-A2CF-16670093FF0E}" destId="{36D9A552-B24E-4977-86C1-78A3B6D90779}" srcOrd="0" destOrd="0" presId="urn:microsoft.com/office/officeart/2008/layout/VerticalAccentList"/>
    <dgm:cxn modelId="{B4F15A29-F0FA-4405-A214-37C5D11C3E11}" type="presParOf" srcId="{70B2AE1B-4E4B-4B4B-A2CF-16670093FF0E}" destId="{96B8CCB1-01FD-44EA-9B73-4AFD540C64F2}" srcOrd="1" destOrd="0" presId="urn:microsoft.com/office/officeart/2008/layout/VerticalAccentList"/>
    <dgm:cxn modelId="{8B9873BA-296C-41D9-A3CA-5BB4251A1303}" type="presParOf" srcId="{70B2AE1B-4E4B-4B4B-A2CF-16670093FF0E}" destId="{CB1D63C7-D5AC-4D64-8BB5-A78E9B917B1D}" srcOrd="2" destOrd="0" presId="urn:microsoft.com/office/officeart/2008/layout/VerticalAccentList"/>
    <dgm:cxn modelId="{FAB07831-2250-4233-AAFA-1911CAB9F6B9}" type="presParOf" srcId="{70B2AE1B-4E4B-4B4B-A2CF-16670093FF0E}" destId="{34AA7D7F-98A1-4E18-AE67-2EE486475B2B}" srcOrd="3" destOrd="0" presId="urn:microsoft.com/office/officeart/2008/layout/VerticalAccentList"/>
    <dgm:cxn modelId="{E03B8148-917A-4122-A907-74906BECDC75}" type="presParOf" srcId="{70B2AE1B-4E4B-4B4B-A2CF-16670093FF0E}" destId="{6451C41B-AA11-48B4-B905-4883B6F9A171}" srcOrd="4" destOrd="0" presId="urn:microsoft.com/office/officeart/2008/layout/VerticalAccentList"/>
    <dgm:cxn modelId="{72816EA9-75CE-4A4A-9684-DF51D1BB3F19}" type="presParOf" srcId="{70B2AE1B-4E4B-4B4B-A2CF-16670093FF0E}" destId="{255E0AB0-F1A8-4D92-9FAA-367E0A90B56A}" srcOrd="5" destOrd="0" presId="urn:microsoft.com/office/officeart/2008/layout/VerticalAccentList"/>
    <dgm:cxn modelId="{4D53E24C-4F20-4FD9-9CE3-546A483D5260}" type="presParOf" srcId="{70B2AE1B-4E4B-4B4B-A2CF-16670093FF0E}" destId="{17F516F3-7CEA-42CC-8A35-A200E5026E1A}" srcOrd="6" destOrd="0" presId="urn:microsoft.com/office/officeart/2008/layout/VerticalAccentList"/>
    <dgm:cxn modelId="{5DD5A413-A3CF-45C3-9F5F-17ACABE4B4A8}" type="presParOf" srcId="{10D83B92-F8D0-4B79-B7A8-B23D855C958C}" destId="{F28AB63A-093F-4029-9B52-FFD4791D4B36}" srcOrd="2" destOrd="0" presId="urn:microsoft.com/office/officeart/2008/layout/VerticalAccentList"/>
    <dgm:cxn modelId="{1594B63C-586F-45BD-B677-7FE1D7E48F53}" type="presParOf" srcId="{10D83B92-F8D0-4B79-B7A8-B23D855C958C}" destId="{6BD68AE9-20A7-4164-9DF6-397ED356C91E}" srcOrd="3" destOrd="0" presId="urn:microsoft.com/office/officeart/2008/layout/VerticalAccentList"/>
    <dgm:cxn modelId="{046D99E7-E542-4E27-8599-AED2C1C8AEC3}" type="presParOf" srcId="{6BD68AE9-20A7-4164-9DF6-397ED356C91E}" destId="{7B43BDF6-451A-42FF-A90E-D8248CD56FFA}" srcOrd="0" destOrd="0" presId="urn:microsoft.com/office/officeart/2008/layout/VerticalAccentList"/>
    <dgm:cxn modelId="{638E2DF6-0E94-493F-8ED5-07C3B5213114}" type="presParOf" srcId="{10D83B92-F8D0-4B79-B7A8-B23D855C958C}" destId="{98D6ACFA-0685-41AE-8FBB-6C795ECC9975}" srcOrd="4" destOrd="0" presId="urn:microsoft.com/office/officeart/2008/layout/VerticalAccentList"/>
    <dgm:cxn modelId="{3B547B26-46F0-47C9-8C6E-9F71C79CA855}" type="presParOf" srcId="{98D6ACFA-0685-41AE-8FBB-6C795ECC9975}" destId="{83CBF5A2-FAA7-4F54-96FA-7E67EC89F327}" srcOrd="0" destOrd="0" presId="urn:microsoft.com/office/officeart/2008/layout/VerticalAccentList"/>
    <dgm:cxn modelId="{20B63968-4931-4E03-A95D-D60341D63B63}" type="presParOf" srcId="{98D6ACFA-0685-41AE-8FBB-6C795ECC9975}" destId="{BD986589-4005-440C-AF8B-4822B1B0FCA4}" srcOrd="1" destOrd="0" presId="urn:microsoft.com/office/officeart/2008/layout/VerticalAccentList"/>
    <dgm:cxn modelId="{5104B447-1648-406F-A24C-3E5E5FBD428D}" type="presParOf" srcId="{98D6ACFA-0685-41AE-8FBB-6C795ECC9975}" destId="{C37AC453-8F2D-47F0-8346-D35A560ED6B7}" srcOrd="2" destOrd="0" presId="urn:microsoft.com/office/officeart/2008/layout/VerticalAccentList"/>
    <dgm:cxn modelId="{4689B278-3237-4702-88D3-045C9BB71CBA}" type="presParOf" srcId="{98D6ACFA-0685-41AE-8FBB-6C795ECC9975}" destId="{A6518CB3-D279-46E8-9FB5-733C8096C029}" srcOrd="3" destOrd="0" presId="urn:microsoft.com/office/officeart/2008/layout/VerticalAccentList"/>
    <dgm:cxn modelId="{148E6460-A9F9-4FE9-B688-C0C8EF0C5FE6}" type="presParOf" srcId="{98D6ACFA-0685-41AE-8FBB-6C795ECC9975}" destId="{62D3CA59-8C0D-4937-948A-2C42709E94E1}" srcOrd="4" destOrd="0" presId="urn:microsoft.com/office/officeart/2008/layout/VerticalAccentList"/>
    <dgm:cxn modelId="{C2617AAC-59B7-48B6-913E-2D374439D1C9}" type="presParOf" srcId="{98D6ACFA-0685-41AE-8FBB-6C795ECC9975}" destId="{B77F3B85-386C-4EF3-B7B5-578C48C81774}" srcOrd="5" destOrd="0" presId="urn:microsoft.com/office/officeart/2008/layout/VerticalAccentList"/>
    <dgm:cxn modelId="{97A54246-D17A-40F8-9AC8-11C3DBA8BD3E}" type="presParOf" srcId="{98D6ACFA-0685-41AE-8FBB-6C795ECC9975}" destId="{17E29407-ADB0-44F2-B411-F9ADA90C184A}" srcOrd="6" destOrd="0" presId="urn:microsoft.com/office/officeart/2008/layout/VerticalAccentList"/>
    <dgm:cxn modelId="{5F09AC00-E057-46D7-9699-4FA73B4D8080}" type="presParOf" srcId="{10D83B92-F8D0-4B79-B7A8-B23D855C958C}" destId="{59D1B24F-F1A5-4786-9C76-72CB3BA68E18}" srcOrd="5" destOrd="0" presId="urn:microsoft.com/office/officeart/2008/layout/VerticalAccentList"/>
    <dgm:cxn modelId="{22B99BBE-46AD-48C2-9B73-4B1FC1A04DA2}" type="presParOf" srcId="{10D83B92-F8D0-4B79-B7A8-B23D855C958C}" destId="{FD343C10-2094-4591-8383-898A05B47A31}" srcOrd="6" destOrd="0" presId="urn:microsoft.com/office/officeart/2008/layout/VerticalAccentList"/>
    <dgm:cxn modelId="{F1FC6656-3DE2-413D-ACF3-A581AFFF757A}" type="presParOf" srcId="{FD343C10-2094-4591-8383-898A05B47A31}" destId="{73B11528-9A33-4CC1-8E85-084EBA34A301}" srcOrd="0" destOrd="0" presId="urn:microsoft.com/office/officeart/2008/layout/VerticalAccentList"/>
    <dgm:cxn modelId="{1AED72E4-7B5F-4B90-AF25-471F5393FE6A}" type="presParOf" srcId="{10D83B92-F8D0-4B79-B7A8-B23D855C958C}" destId="{3E6C1489-F80E-4D6D-86DC-00A28968CFC1}" srcOrd="7" destOrd="0" presId="urn:microsoft.com/office/officeart/2008/layout/VerticalAccentList"/>
    <dgm:cxn modelId="{8B8ED42F-887B-446A-B834-80402289BAAD}" type="presParOf" srcId="{3E6C1489-F80E-4D6D-86DC-00A28968CFC1}" destId="{4588ADD4-D9AF-4AB8-9600-9AC6CFA6DD08}" srcOrd="0" destOrd="0" presId="urn:microsoft.com/office/officeart/2008/layout/VerticalAccentList"/>
    <dgm:cxn modelId="{02626610-6C59-43C2-9582-C41AEBA3B555}" type="presParOf" srcId="{3E6C1489-F80E-4D6D-86DC-00A28968CFC1}" destId="{F0250268-657A-4017-8B3C-366F7CCF4230}" srcOrd="1" destOrd="0" presId="urn:microsoft.com/office/officeart/2008/layout/VerticalAccentList"/>
    <dgm:cxn modelId="{AF482DDB-C214-48BA-B9B0-DDE10A9E066F}" type="presParOf" srcId="{3E6C1489-F80E-4D6D-86DC-00A28968CFC1}" destId="{CB3B4194-4EE1-4C06-965C-95FAFC041CC6}" srcOrd="2" destOrd="0" presId="urn:microsoft.com/office/officeart/2008/layout/VerticalAccentList"/>
    <dgm:cxn modelId="{4DB038C3-3AB6-4D51-8484-D68908ADE197}" type="presParOf" srcId="{3E6C1489-F80E-4D6D-86DC-00A28968CFC1}" destId="{295405D3-FF29-4810-BBFB-21C88FE67B51}" srcOrd="3" destOrd="0" presId="urn:microsoft.com/office/officeart/2008/layout/VerticalAccentList"/>
    <dgm:cxn modelId="{A21C84B3-B82A-4F1C-AFF7-1C602D60DE4B}" type="presParOf" srcId="{3E6C1489-F80E-4D6D-86DC-00A28968CFC1}" destId="{A938E039-6676-4B9C-9ABA-FC21F1A9750D}" srcOrd="4" destOrd="0" presId="urn:microsoft.com/office/officeart/2008/layout/VerticalAccentList"/>
    <dgm:cxn modelId="{4D68DF65-B44C-4402-8964-A3DB1BDB1DD7}" type="presParOf" srcId="{3E6C1489-F80E-4D6D-86DC-00A28968CFC1}" destId="{E41C3CE6-6B9D-423D-B09B-6AF771089851}" srcOrd="5" destOrd="0" presId="urn:microsoft.com/office/officeart/2008/layout/VerticalAccentList"/>
    <dgm:cxn modelId="{3896BD6E-2CC3-4BF9-A7CE-A86A9E85C7C7}" type="presParOf" srcId="{3E6C1489-F80E-4D6D-86DC-00A28968CFC1}" destId="{3E87B169-442C-47AC-B571-34D78CA04633}" srcOrd="6" destOrd="0" presId="urn:microsoft.com/office/officeart/2008/layout/VerticalAccentList"/>
    <dgm:cxn modelId="{BCC69400-4577-4844-A851-F16AD341B9C8}" type="presParOf" srcId="{10D83B92-F8D0-4B79-B7A8-B23D855C958C}" destId="{DDFD7B9A-E25B-4CFA-86D5-AB0671D8CDFE}" srcOrd="8" destOrd="0" presId="urn:microsoft.com/office/officeart/2008/layout/VerticalAccentList"/>
    <dgm:cxn modelId="{14765748-40D2-4E67-9A80-819E1C527933}" type="presParOf" srcId="{10D83B92-F8D0-4B79-B7A8-B23D855C958C}" destId="{52759353-F469-46DD-8023-22199A383C65}" srcOrd="9" destOrd="0" presId="urn:microsoft.com/office/officeart/2008/layout/VerticalAccentList"/>
    <dgm:cxn modelId="{EFF230F7-3DE9-4616-86EF-4261E12E7AC5}" type="presParOf" srcId="{52759353-F469-46DD-8023-22199A383C65}" destId="{7B0848CF-6080-4987-8F9B-ADD16AA0006F}" srcOrd="0" destOrd="0" presId="urn:microsoft.com/office/officeart/2008/layout/VerticalAccentList"/>
    <dgm:cxn modelId="{42AC6020-AD95-438F-B05D-45DD8EF12E9D}" type="presParOf" srcId="{10D83B92-F8D0-4B79-B7A8-B23D855C958C}" destId="{151874C5-C53C-44A1-934A-0F9F2462B950}" srcOrd="10" destOrd="0" presId="urn:microsoft.com/office/officeart/2008/layout/VerticalAccentList"/>
    <dgm:cxn modelId="{4DCE225C-6F7C-43EF-BEC8-541E274696B3}" type="presParOf" srcId="{151874C5-C53C-44A1-934A-0F9F2462B950}" destId="{C0E4E313-BD7C-4E7C-BAC1-028EC3E4F9F3}" srcOrd="0" destOrd="0" presId="urn:microsoft.com/office/officeart/2008/layout/VerticalAccentList"/>
    <dgm:cxn modelId="{FD7CA4FD-0DCF-4B7B-B7F1-3CFA54260E57}" type="presParOf" srcId="{151874C5-C53C-44A1-934A-0F9F2462B950}" destId="{2FF650CE-6A20-48D3-9707-253AA7BCEC51}" srcOrd="1" destOrd="0" presId="urn:microsoft.com/office/officeart/2008/layout/VerticalAccentList"/>
    <dgm:cxn modelId="{E16CBA6E-D194-4B11-930E-63C407EC3E18}" type="presParOf" srcId="{151874C5-C53C-44A1-934A-0F9F2462B950}" destId="{A2069359-8F55-4024-8EC1-779C0D803462}" srcOrd="2" destOrd="0" presId="urn:microsoft.com/office/officeart/2008/layout/VerticalAccentList"/>
    <dgm:cxn modelId="{7C659676-D808-4857-ADE5-7E65E4085D83}" type="presParOf" srcId="{151874C5-C53C-44A1-934A-0F9F2462B950}" destId="{9C8D630F-4957-4DA3-B15D-CB6A76A9345A}" srcOrd="3" destOrd="0" presId="urn:microsoft.com/office/officeart/2008/layout/VerticalAccentList"/>
    <dgm:cxn modelId="{ED812B4B-385D-4E64-BCA8-2DDF7110A150}" type="presParOf" srcId="{151874C5-C53C-44A1-934A-0F9F2462B950}" destId="{EDE3930F-6B2C-4A2D-B390-8459A5950190}" srcOrd="4" destOrd="0" presId="urn:microsoft.com/office/officeart/2008/layout/VerticalAccentList"/>
    <dgm:cxn modelId="{D80532E6-9C3F-4EC1-9420-92C2DC99E200}" type="presParOf" srcId="{151874C5-C53C-44A1-934A-0F9F2462B950}" destId="{75F841AA-15DF-44BD-9B14-92DDB4D013C3}" srcOrd="5" destOrd="0" presId="urn:microsoft.com/office/officeart/2008/layout/VerticalAccentList"/>
    <dgm:cxn modelId="{24001963-24FC-4127-B339-3A9839038756}" type="presParOf" srcId="{151874C5-C53C-44A1-934A-0F9F2462B950}" destId="{680B774D-D510-4944-A46B-9A4799808B12}" srcOrd="6" destOrd="0" presId="urn:microsoft.com/office/officeart/2008/layout/VerticalAccentList"/>
    <dgm:cxn modelId="{3F734256-E9D1-40E1-B4A9-0711FCA1311A}" type="presParOf" srcId="{10D83B92-F8D0-4B79-B7A8-B23D855C958C}" destId="{624891DB-FC91-45EE-947E-537E444F73A9}" srcOrd="11" destOrd="0" presId="urn:microsoft.com/office/officeart/2008/layout/VerticalAccentList"/>
    <dgm:cxn modelId="{459AE486-425A-454C-9A61-62A919487D30}" type="presParOf" srcId="{10D83B92-F8D0-4B79-B7A8-B23D855C958C}" destId="{65C9626E-855F-421B-842C-2A9E10986699}" srcOrd="12" destOrd="0" presId="urn:microsoft.com/office/officeart/2008/layout/VerticalAccentList"/>
    <dgm:cxn modelId="{975B3812-B783-43D5-9DE8-136270D1F373}" type="presParOf" srcId="{65C9626E-855F-421B-842C-2A9E10986699}" destId="{D0EEF243-8FC1-4594-8182-F7937F9736FA}" srcOrd="0" destOrd="0" presId="urn:microsoft.com/office/officeart/2008/layout/VerticalAccentList"/>
    <dgm:cxn modelId="{135C75DD-2B8D-4327-A8A4-A89B76CC87B0}" type="presParOf" srcId="{10D83B92-F8D0-4B79-B7A8-B23D855C958C}" destId="{6DD83336-D203-4875-A731-321E5A68CAEA}" srcOrd="13" destOrd="0" presId="urn:microsoft.com/office/officeart/2008/layout/VerticalAccentList"/>
    <dgm:cxn modelId="{8894CBEA-2ED7-40F3-832D-D59572AD7881}" type="presParOf" srcId="{6DD83336-D203-4875-A731-321E5A68CAEA}" destId="{C388D245-7AE5-4193-85CA-25E9EFADE091}" srcOrd="0" destOrd="0" presId="urn:microsoft.com/office/officeart/2008/layout/VerticalAccentList"/>
    <dgm:cxn modelId="{9C9D8625-C589-4B1C-BEF1-9871AF562DE9}" type="presParOf" srcId="{6DD83336-D203-4875-A731-321E5A68CAEA}" destId="{B97B8707-17C0-4499-9D59-CC83D4B25664}" srcOrd="1" destOrd="0" presId="urn:microsoft.com/office/officeart/2008/layout/VerticalAccentList"/>
    <dgm:cxn modelId="{DB5F60D1-58E8-45C8-9603-D8EE537E18FC}" type="presParOf" srcId="{6DD83336-D203-4875-A731-321E5A68CAEA}" destId="{27E14F0E-1D89-46EA-8E86-D329650EB353}" srcOrd="2" destOrd="0" presId="urn:microsoft.com/office/officeart/2008/layout/VerticalAccentList"/>
    <dgm:cxn modelId="{F239C19A-D8CE-44BA-986B-C757EDC734C1}" type="presParOf" srcId="{6DD83336-D203-4875-A731-321E5A68CAEA}" destId="{B4A0D998-A2D2-461A-BD0C-D99FEE2C2A25}" srcOrd="3" destOrd="0" presId="urn:microsoft.com/office/officeart/2008/layout/VerticalAccentList"/>
    <dgm:cxn modelId="{0D0B8CC7-315D-49C0-AC51-E1E6893E05D4}" type="presParOf" srcId="{6DD83336-D203-4875-A731-321E5A68CAEA}" destId="{4DBF5F91-4623-4ADC-9A45-2391A61D185A}" srcOrd="4" destOrd="0" presId="urn:microsoft.com/office/officeart/2008/layout/VerticalAccentList"/>
    <dgm:cxn modelId="{7BC25E4D-231A-497D-9048-05A0705E2F1B}" type="presParOf" srcId="{6DD83336-D203-4875-A731-321E5A68CAEA}" destId="{D85012F0-42AA-4C44-8459-574D5E375367}" srcOrd="5" destOrd="0" presId="urn:microsoft.com/office/officeart/2008/layout/VerticalAccentList"/>
    <dgm:cxn modelId="{02142C05-5BED-48CA-8AE2-A6D493E90C5D}" type="presParOf" srcId="{6DD83336-D203-4875-A731-321E5A68CAEA}" destId="{203E7C7F-1C90-49A2-B309-2CE374E4541E}" srcOrd="6" destOrd="0" presId="urn:microsoft.com/office/officeart/2008/layout/VerticalAccentList"/>
    <dgm:cxn modelId="{06159454-23E0-42AD-B1D8-E33BE46B85CD}" type="presParOf" srcId="{10D83B92-F8D0-4B79-B7A8-B23D855C958C}" destId="{13E2011A-6F51-458E-9C1B-63440DCEB569}" srcOrd="14" destOrd="0" presId="urn:microsoft.com/office/officeart/2008/layout/VerticalAccentList"/>
    <dgm:cxn modelId="{235FC2E9-6EA2-4311-B286-6D956AF1A597}" type="presParOf" srcId="{10D83B92-F8D0-4B79-B7A8-B23D855C958C}" destId="{C5460687-A6D5-464B-9468-F6143EB956B3}" srcOrd="15" destOrd="0" presId="urn:microsoft.com/office/officeart/2008/layout/VerticalAccentList"/>
    <dgm:cxn modelId="{01FFD297-6801-43F8-92E4-F8377E794F31}" type="presParOf" srcId="{C5460687-A6D5-464B-9468-F6143EB956B3}" destId="{F5465D4A-F154-4D96-B81B-A2195875080C}" srcOrd="0" destOrd="0" presId="urn:microsoft.com/office/officeart/2008/layout/VerticalAccentList"/>
    <dgm:cxn modelId="{F85A3A63-B344-4ACB-9A5F-882B52A27774}" type="presParOf" srcId="{10D83B92-F8D0-4B79-B7A8-B23D855C958C}" destId="{E4AADE0B-C36B-449B-AC1D-BA1E88BFB854}" srcOrd="16" destOrd="0" presId="urn:microsoft.com/office/officeart/2008/layout/VerticalAccentList"/>
    <dgm:cxn modelId="{76DF5B9D-3364-43EA-B540-5376D50C79E6}" type="presParOf" srcId="{E4AADE0B-C36B-449B-AC1D-BA1E88BFB854}" destId="{CBAEBC89-D141-4535-8347-2D86FE032186}" srcOrd="0" destOrd="0" presId="urn:microsoft.com/office/officeart/2008/layout/VerticalAccentList"/>
    <dgm:cxn modelId="{4D2E64FC-23E6-4B82-9CD5-84D9BA3ABB47}" type="presParOf" srcId="{E4AADE0B-C36B-449B-AC1D-BA1E88BFB854}" destId="{FB6C2E1E-7CEB-45C7-8AE9-A0B8623D5267}" srcOrd="1" destOrd="0" presId="urn:microsoft.com/office/officeart/2008/layout/VerticalAccentList"/>
    <dgm:cxn modelId="{35D578D2-5CB8-4B16-80E6-D9B8E126DE47}" type="presParOf" srcId="{E4AADE0B-C36B-449B-AC1D-BA1E88BFB854}" destId="{DEDA50AA-F1AA-416F-A97A-BAF5F16092C8}" srcOrd="2" destOrd="0" presId="urn:microsoft.com/office/officeart/2008/layout/VerticalAccentList"/>
    <dgm:cxn modelId="{1E358B31-4B60-43F4-BC6E-66D6C3D363B4}" type="presParOf" srcId="{E4AADE0B-C36B-449B-AC1D-BA1E88BFB854}" destId="{DE4CC964-C5F3-4B29-A51F-A9F170C0EBF3}" srcOrd="3" destOrd="0" presId="urn:microsoft.com/office/officeart/2008/layout/VerticalAccentList"/>
    <dgm:cxn modelId="{0F39F6CA-13EC-4E3D-904E-4D16AF43E76A}" type="presParOf" srcId="{E4AADE0B-C36B-449B-AC1D-BA1E88BFB854}" destId="{BB842E7A-4D2D-4700-AF9B-CA1DBB68FEC3}" srcOrd="4" destOrd="0" presId="urn:microsoft.com/office/officeart/2008/layout/VerticalAccentList"/>
    <dgm:cxn modelId="{25956869-365A-4665-BB79-3E23D1E7C0AE}" type="presParOf" srcId="{E4AADE0B-C36B-449B-AC1D-BA1E88BFB854}" destId="{86425BD0-E201-4AF6-A4DA-37B778A99847}" srcOrd="5" destOrd="0" presId="urn:microsoft.com/office/officeart/2008/layout/VerticalAccentList"/>
    <dgm:cxn modelId="{9D7283CA-2FBC-431E-8D71-1966E4345936}" type="presParOf" srcId="{E4AADE0B-C36B-449B-AC1D-BA1E88BFB854}" destId="{5F676A1D-D2E3-4FBF-A07D-A7EE1C19A144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800" dirty="0" smtClean="0">
              <a:latin typeface="Futura Lt BT" panose="020B0402020204020303"/>
            </a:rPr>
            <a:t>Test Model</a:t>
          </a:r>
          <a:endParaRPr lang="en-US" sz="2800" dirty="0">
            <a:latin typeface="Futura Lt BT" panose="020B0402020204020303"/>
          </a:endParaRP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800" dirty="0" smtClean="0">
              <a:latin typeface="Futura Lt BT" panose="020B0402020204020303"/>
            </a:rPr>
            <a:t>Test Process</a:t>
          </a:r>
          <a:endParaRPr lang="en-US" sz="2800" dirty="0">
            <a:latin typeface="Futura Lt BT" panose="020B0402020204020303"/>
          </a:endParaRP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C0FD1653-F812-4568-A932-237B607CBACD}">
      <dgm:prSet phldrT="[Text]" custT="1"/>
      <dgm:spPr/>
      <dgm:t>
        <a:bodyPr/>
        <a:lstStyle/>
        <a:p>
          <a:r>
            <a:rPr lang="en-US" sz="2800" dirty="0" smtClean="0">
              <a:latin typeface="Futura Lt BT" panose="020B0402020204020303"/>
            </a:rPr>
            <a:t>Test Result</a:t>
          </a:r>
          <a:endParaRPr lang="en-US" sz="2800" dirty="0">
            <a:latin typeface="Futura Lt BT" panose="020B0402020204020303"/>
          </a:endParaRPr>
        </a:p>
      </dgm:t>
    </dgm:pt>
    <dgm:pt modelId="{F99ACCF1-E549-4387-B05B-44BF27A41800}" type="par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A6957255-EB39-46CB-A6C5-892DC628E226}" type="sib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E1E7B881-0860-4931-81B7-695569D26E6A}">
      <dgm:prSet phldrT="[Text]" custT="1"/>
      <dgm:spPr/>
      <dgm:t>
        <a:bodyPr/>
        <a:lstStyle/>
        <a:p>
          <a:r>
            <a:rPr lang="en-US" sz="2800" dirty="0" smtClean="0">
              <a:latin typeface="Futura Lt BT" panose="020B0402020204020303"/>
            </a:rPr>
            <a:t>Defect Log</a:t>
          </a:r>
          <a:endParaRPr lang="en-US" sz="2800" dirty="0">
            <a:latin typeface="Futura Lt BT" panose="020B0402020204020303"/>
          </a:endParaRPr>
        </a:p>
      </dgm:t>
    </dgm:pt>
    <dgm:pt modelId="{509D3FDA-2C63-4666-9BB8-157C810AC436}" type="parTrans" cxnId="{C5E3C355-7EE7-4830-94EA-50C69BB6DE10}">
      <dgm:prSet/>
      <dgm:spPr/>
      <dgm:t>
        <a:bodyPr/>
        <a:lstStyle/>
        <a:p>
          <a:endParaRPr lang="en-US"/>
        </a:p>
      </dgm:t>
    </dgm:pt>
    <dgm:pt modelId="{E954DE4C-5A4B-497D-B457-6CB61467F072}" type="sibTrans" cxnId="{C5E3C355-7EE7-4830-94EA-50C69BB6DE10}">
      <dgm:prSet/>
      <dgm:spPr/>
      <dgm:t>
        <a:bodyPr/>
        <a:lstStyle/>
        <a:p>
          <a:endParaRPr lang="en-US"/>
        </a:p>
      </dgm:t>
    </dgm:pt>
    <dgm:pt modelId="{CFFE847A-11C8-46D6-A41E-471EEA78ED48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DAFA64FF-00F5-4297-81BE-8DF0BE428A80}" type="pres">
      <dgm:prSet presAssocID="{0E126377-C8F3-493F-8B78-F682696D26D5}" presName="parenttextcomposite" presStyleCnt="0"/>
      <dgm:spPr/>
      <dgm:t>
        <a:bodyPr/>
        <a:lstStyle/>
        <a:p>
          <a:endParaRPr lang="en-US"/>
        </a:p>
      </dgm:t>
    </dgm:pt>
    <dgm:pt modelId="{1D322F6F-1207-44BC-AD9E-D4B5EF4D1062}" type="pres">
      <dgm:prSet presAssocID="{0E126377-C8F3-493F-8B78-F682696D26D5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F0083-463F-44F9-954A-7D43C83AE01F}" type="pres">
      <dgm:prSet presAssocID="{0E126377-C8F3-493F-8B78-F682696D26D5}" presName="parallelogramComposite" presStyleCnt="0"/>
      <dgm:spPr/>
      <dgm:t>
        <a:bodyPr/>
        <a:lstStyle/>
        <a:p>
          <a:endParaRPr lang="en-US"/>
        </a:p>
      </dgm:t>
    </dgm:pt>
    <dgm:pt modelId="{073C87E8-5D25-433C-98C4-0A229C347E13}" type="pres">
      <dgm:prSet presAssocID="{0E126377-C8F3-493F-8B78-F682696D26D5}" presName="parallelogram1" presStyleLbl="alignNode1" presStyleIdx="0" presStyleCnt="28"/>
      <dgm:spPr/>
      <dgm:t>
        <a:bodyPr/>
        <a:lstStyle/>
        <a:p>
          <a:endParaRPr lang="en-US"/>
        </a:p>
      </dgm:t>
    </dgm:pt>
    <dgm:pt modelId="{9830D426-72B1-4B21-9E4D-3DCB2E8BE19E}" type="pres">
      <dgm:prSet presAssocID="{0E126377-C8F3-493F-8B78-F682696D26D5}" presName="parallelogram2" presStyleLbl="alignNode1" presStyleIdx="1" presStyleCnt="28"/>
      <dgm:spPr/>
      <dgm:t>
        <a:bodyPr/>
        <a:lstStyle/>
        <a:p>
          <a:endParaRPr lang="en-US"/>
        </a:p>
      </dgm:t>
    </dgm:pt>
    <dgm:pt modelId="{F5403FF1-1C64-408B-954F-C32FB9AB5593}" type="pres">
      <dgm:prSet presAssocID="{0E126377-C8F3-493F-8B78-F682696D26D5}" presName="parallelogram3" presStyleLbl="alignNode1" presStyleIdx="2" presStyleCnt="28"/>
      <dgm:spPr/>
      <dgm:t>
        <a:bodyPr/>
        <a:lstStyle/>
        <a:p>
          <a:endParaRPr lang="en-US"/>
        </a:p>
      </dgm:t>
    </dgm:pt>
    <dgm:pt modelId="{9FF353EF-0B5B-4B3F-9266-86F92223CB41}" type="pres">
      <dgm:prSet presAssocID="{0E126377-C8F3-493F-8B78-F682696D26D5}" presName="parallelogram4" presStyleLbl="alignNode1" presStyleIdx="3" presStyleCnt="28"/>
      <dgm:spPr/>
      <dgm:t>
        <a:bodyPr/>
        <a:lstStyle/>
        <a:p>
          <a:endParaRPr lang="en-US"/>
        </a:p>
      </dgm:t>
    </dgm:pt>
    <dgm:pt modelId="{929BE1DC-CFCC-4004-8A9E-240BBDCDB9E2}" type="pres">
      <dgm:prSet presAssocID="{0E126377-C8F3-493F-8B78-F682696D26D5}" presName="parallelogram5" presStyleLbl="alignNode1" presStyleIdx="4" presStyleCnt="28"/>
      <dgm:spPr/>
      <dgm:t>
        <a:bodyPr/>
        <a:lstStyle/>
        <a:p>
          <a:endParaRPr lang="en-US"/>
        </a:p>
      </dgm:t>
    </dgm:pt>
    <dgm:pt modelId="{3D94631E-2505-44E1-9394-1F1D798CF0B4}" type="pres">
      <dgm:prSet presAssocID="{0E126377-C8F3-493F-8B78-F682696D26D5}" presName="parallelogram6" presStyleLbl="alignNode1" presStyleIdx="5" presStyleCnt="28"/>
      <dgm:spPr/>
      <dgm:t>
        <a:bodyPr/>
        <a:lstStyle/>
        <a:p>
          <a:endParaRPr lang="en-US"/>
        </a:p>
      </dgm:t>
    </dgm:pt>
    <dgm:pt modelId="{9761121B-6963-4943-921E-ACE2C456BB58}" type="pres">
      <dgm:prSet presAssocID="{0E126377-C8F3-493F-8B78-F682696D26D5}" presName="parallelogram7" presStyleLbl="alignNode1" presStyleIdx="6" presStyleCnt="28"/>
      <dgm:spPr/>
      <dgm:t>
        <a:bodyPr/>
        <a:lstStyle/>
        <a:p>
          <a:endParaRPr lang="en-US"/>
        </a:p>
      </dgm:t>
    </dgm:pt>
    <dgm:pt modelId="{17027A27-AAEA-4838-A542-71AC2F272A6A}" type="pres">
      <dgm:prSet presAssocID="{FFBE37CC-CD81-4530-9BF6-9790016F8C85}" presName="sibTrans" presStyleCnt="0"/>
      <dgm:spPr/>
      <dgm:t>
        <a:bodyPr/>
        <a:lstStyle/>
        <a:p>
          <a:endParaRPr lang="en-US"/>
        </a:p>
      </dgm:t>
    </dgm:pt>
    <dgm:pt modelId="{06ABA70A-2F27-4334-8656-20FCA80BCAFF}" type="pres">
      <dgm:prSet presAssocID="{E9D3E571-1BE7-4A2F-AE08-6CCCEBDECD37}" presName="parenttextcomposite" presStyleCnt="0"/>
      <dgm:spPr/>
      <dgm:t>
        <a:bodyPr/>
        <a:lstStyle/>
        <a:p>
          <a:endParaRPr lang="en-US"/>
        </a:p>
      </dgm:t>
    </dgm:pt>
    <dgm:pt modelId="{4FB8029E-C477-4717-BBFB-CB739BB1330F}" type="pres">
      <dgm:prSet presAssocID="{E9D3E571-1BE7-4A2F-AE08-6CCCEBDECD37}" presName="parenttext" presStyleLbl="revTx" presStyleIdx="1" presStyleCnt="4" custLinFactNeighborX="834" custLinFactNeighborY="6424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D86F0-6F7F-43EA-B55E-0863EA291132}" type="pres">
      <dgm:prSet presAssocID="{E9D3E571-1BE7-4A2F-AE08-6CCCEBDECD37}" presName="parallelogramComposite" presStyleCnt="0"/>
      <dgm:spPr/>
      <dgm:t>
        <a:bodyPr/>
        <a:lstStyle/>
        <a:p>
          <a:endParaRPr lang="en-US"/>
        </a:p>
      </dgm:t>
    </dgm:pt>
    <dgm:pt modelId="{B127F0AF-F9F1-49B0-8D20-3BC1A76BBE27}" type="pres">
      <dgm:prSet presAssocID="{E9D3E571-1BE7-4A2F-AE08-6CCCEBDECD37}" presName="parallelogram1" presStyleLbl="alignNode1" presStyleIdx="7" presStyleCnt="28" custLinFactY="100000" custLinFactNeighborX="-8344" custLinFactNeighborY="125276"/>
      <dgm:spPr/>
      <dgm:t>
        <a:bodyPr/>
        <a:lstStyle/>
        <a:p>
          <a:endParaRPr lang="en-US"/>
        </a:p>
      </dgm:t>
    </dgm:pt>
    <dgm:pt modelId="{ADC0F57B-7475-4BF6-8829-65F3C04164AD}" type="pres">
      <dgm:prSet presAssocID="{E9D3E571-1BE7-4A2F-AE08-6CCCEBDECD37}" presName="parallelogram2" presStyleLbl="alignNode1" presStyleIdx="8" presStyleCnt="28" custLinFactY="100000" custLinFactNeighborX="-8344" custLinFactNeighborY="125276"/>
      <dgm:spPr/>
      <dgm:t>
        <a:bodyPr/>
        <a:lstStyle/>
        <a:p>
          <a:endParaRPr lang="en-US"/>
        </a:p>
      </dgm:t>
    </dgm:pt>
    <dgm:pt modelId="{F9DA07EF-A957-4F34-8C1D-77DA90E2AF20}" type="pres">
      <dgm:prSet presAssocID="{E9D3E571-1BE7-4A2F-AE08-6CCCEBDECD37}" presName="parallelogram3" presStyleLbl="alignNode1" presStyleIdx="9" presStyleCnt="28" custLinFactY="100000" custLinFactNeighborX="-8344" custLinFactNeighborY="125276"/>
      <dgm:spPr/>
      <dgm:t>
        <a:bodyPr/>
        <a:lstStyle/>
        <a:p>
          <a:endParaRPr lang="en-US"/>
        </a:p>
      </dgm:t>
    </dgm:pt>
    <dgm:pt modelId="{A25F6ACF-2C00-4BE8-90EB-76292C493A9E}" type="pres">
      <dgm:prSet presAssocID="{E9D3E571-1BE7-4A2F-AE08-6CCCEBDECD37}" presName="parallelogram4" presStyleLbl="alignNode1" presStyleIdx="10" presStyleCnt="28" custLinFactY="100000" custLinFactNeighborX="-8344" custLinFactNeighborY="125276"/>
      <dgm:spPr/>
      <dgm:t>
        <a:bodyPr/>
        <a:lstStyle/>
        <a:p>
          <a:endParaRPr lang="en-US"/>
        </a:p>
      </dgm:t>
    </dgm:pt>
    <dgm:pt modelId="{37084025-1557-4B3A-97A5-DB5FEE8BAAD0}" type="pres">
      <dgm:prSet presAssocID="{E9D3E571-1BE7-4A2F-AE08-6CCCEBDECD37}" presName="parallelogram5" presStyleLbl="alignNode1" presStyleIdx="11" presStyleCnt="28" custLinFactY="100000" custLinFactNeighborX="-8344" custLinFactNeighborY="125276"/>
      <dgm:spPr/>
      <dgm:t>
        <a:bodyPr/>
        <a:lstStyle/>
        <a:p>
          <a:endParaRPr lang="en-US"/>
        </a:p>
      </dgm:t>
    </dgm:pt>
    <dgm:pt modelId="{BEF623A2-D6DB-4D19-B8C6-0A3F4136EA1C}" type="pres">
      <dgm:prSet presAssocID="{E9D3E571-1BE7-4A2F-AE08-6CCCEBDECD37}" presName="parallelogram6" presStyleLbl="alignNode1" presStyleIdx="12" presStyleCnt="28" custLinFactY="100000" custLinFactNeighborX="-8344" custLinFactNeighborY="125276"/>
      <dgm:spPr/>
      <dgm:t>
        <a:bodyPr/>
        <a:lstStyle/>
        <a:p>
          <a:endParaRPr lang="en-US"/>
        </a:p>
      </dgm:t>
    </dgm:pt>
    <dgm:pt modelId="{5AAC1CB5-6744-4B3B-A352-F0C707F041B6}" type="pres">
      <dgm:prSet presAssocID="{E9D3E571-1BE7-4A2F-AE08-6CCCEBDECD37}" presName="parallelogram7" presStyleLbl="alignNode1" presStyleIdx="13" presStyleCnt="28" custLinFactY="100000" custLinFactNeighborX="-8344" custLinFactNeighborY="125276"/>
      <dgm:spPr/>
      <dgm:t>
        <a:bodyPr/>
        <a:lstStyle/>
        <a:p>
          <a:endParaRPr lang="en-US"/>
        </a:p>
      </dgm:t>
    </dgm:pt>
    <dgm:pt modelId="{8C6B8A48-03E9-45E0-B6D5-26953AA7AF90}" type="pres">
      <dgm:prSet presAssocID="{B2D7036D-968F-4BE8-B450-ED5AF7E82A3A}" presName="sibTrans" presStyleCnt="0"/>
      <dgm:spPr/>
      <dgm:t>
        <a:bodyPr/>
        <a:lstStyle/>
        <a:p>
          <a:endParaRPr lang="en-US"/>
        </a:p>
      </dgm:t>
    </dgm:pt>
    <dgm:pt modelId="{7BFBDD4A-AE62-4F19-B533-C0C565BF82D1}" type="pres">
      <dgm:prSet presAssocID="{E1E7B881-0860-4931-81B7-695569D26E6A}" presName="parenttextcomposite" presStyleCnt="0"/>
      <dgm:spPr/>
      <dgm:t>
        <a:bodyPr/>
        <a:lstStyle/>
        <a:p>
          <a:endParaRPr lang="en-US"/>
        </a:p>
      </dgm:t>
    </dgm:pt>
    <dgm:pt modelId="{9A1F22DB-4500-442F-8515-6774CDCCE9B8}" type="pres">
      <dgm:prSet presAssocID="{E1E7B881-0860-4931-81B7-695569D26E6A}" presName="parenttext" presStyleLbl="revTx" presStyleIdx="2" presStyleCnt="4" custScaleY="19983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B71F6-0507-48EC-8B3B-DA15E4FB4BB6}" type="pres">
      <dgm:prSet presAssocID="{E1E7B881-0860-4931-81B7-695569D26E6A}" presName="parallelogramComposite" presStyleCnt="0"/>
      <dgm:spPr/>
      <dgm:t>
        <a:bodyPr/>
        <a:lstStyle/>
        <a:p>
          <a:endParaRPr lang="en-US"/>
        </a:p>
      </dgm:t>
    </dgm:pt>
    <dgm:pt modelId="{67AA5EB8-8CF4-4D66-AB32-51B407330BEE}" type="pres">
      <dgm:prSet presAssocID="{E1E7B881-0860-4931-81B7-695569D26E6A}" presName="parallelogram1" presStyleLbl="alignNode1" presStyleIdx="14" presStyleCnt="28"/>
      <dgm:spPr/>
      <dgm:t>
        <a:bodyPr/>
        <a:lstStyle/>
        <a:p>
          <a:endParaRPr lang="en-US"/>
        </a:p>
      </dgm:t>
    </dgm:pt>
    <dgm:pt modelId="{2E1BC262-4353-450B-B1F4-FB096C3FC8B0}" type="pres">
      <dgm:prSet presAssocID="{E1E7B881-0860-4931-81B7-695569D26E6A}" presName="parallelogram2" presStyleLbl="alignNode1" presStyleIdx="15" presStyleCnt="28"/>
      <dgm:spPr/>
      <dgm:t>
        <a:bodyPr/>
        <a:lstStyle/>
        <a:p>
          <a:endParaRPr lang="en-US"/>
        </a:p>
      </dgm:t>
    </dgm:pt>
    <dgm:pt modelId="{013F3E7D-F1D1-4EFB-92C4-F5CF38CB108E}" type="pres">
      <dgm:prSet presAssocID="{E1E7B881-0860-4931-81B7-695569D26E6A}" presName="parallelogram3" presStyleLbl="alignNode1" presStyleIdx="16" presStyleCnt="28"/>
      <dgm:spPr/>
      <dgm:t>
        <a:bodyPr/>
        <a:lstStyle/>
        <a:p>
          <a:endParaRPr lang="en-US"/>
        </a:p>
      </dgm:t>
    </dgm:pt>
    <dgm:pt modelId="{9CA4180F-3E6D-447A-943B-64EEDA6D83AD}" type="pres">
      <dgm:prSet presAssocID="{E1E7B881-0860-4931-81B7-695569D26E6A}" presName="parallelogram4" presStyleLbl="alignNode1" presStyleIdx="17" presStyleCnt="28"/>
      <dgm:spPr/>
      <dgm:t>
        <a:bodyPr/>
        <a:lstStyle/>
        <a:p>
          <a:endParaRPr lang="en-US"/>
        </a:p>
      </dgm:t>
    </dgm:pt>
    <dgm:pt modelId="{B72BD318-D990-40DE-ABA9-5D9274E690F7}" type="pres">
      <dgm:prSet presAssocID="{E1E7B881-0860-4931-81B7-695569D26E6A}" presName="parallelogram5" presStyleLbl="alignNode1" presStyleIdx="18" presStyleCnt="28"/>
      <dgm:spPr/>
      <dgm:t>
        <a:bodyPr/>
        <a:lstStyle/>
        <a:p>
          <a:endParaRPr lang="en-US"/>
        </a:p>
      </dgm:t>
    </dgm:pt>
    <dgm:pt modelId="{C1048BF8-5D9E-4858-9E0B-0826395C6ECF}" type="pres">
      <dgm:prSet presAssocID="{E1E7B881-0860-4931-81B7-695569D26E6A}" presName="parallelogram6" presStyleLbl="alignNode1" presStyleIdx="19" presStyleCnt="28"/>
      <dgm:spPr/>
      <dgm:t>
        <a:bodyPr/>
        <a:lstStyle/>
        <a:p>
          <a:endParaRPr lang="en-US"/>
        </a:p>
      </dgm:t>
    </dgm:pt>
    <dgm:pt modelId="{0B9E2B5D-3D40-479E-9545-629AA663AFD6}" type="pres">
      <dgm:prSet presAssocID="{E1E7B881-0860-4931-81B7-695569D26E6A}" presName="parallelogram7" presStyleLbl="alignNode1" presStyleIdx="20" presStyleCnt="28"/>
      <dgm:spPr/>
      <dgm:t>
        <a:bodyPr/>
        <a:lstStyle/>
        <a:p>
          <a:endParaRPr lang="en-US"/>
        </a:p>
      </dgm:t>
    </dgm:pt>
    <dgm:pt modelId="{A021D561-5E9D-4E43-B610-9B6B62EE60B3}" type="pres">
      <dgm:prSet presAssocID="{E954DE4C-5A4B-497D-B457-6CB61467F072}" presName="sibTrans" presStyleCnt="0"/>
      <dgm:spPr/>
      <dgm:t>
        <a:bodyPr/>
        <a:lstStyle/>
        <a:p>
          <a:endParaRPr lang="en-US"/>
        </a:p>
      </dgm:t>
    </dgm:pt>
    <dgm:pt modelId="{76C592A5-1E72-422E-8010-60EA4D31EA39}" type="pres">
      <dgm:prSet presAssocID="{C0FD1653-F812-4568-A932-237B607CBACD}" presName="parenttextcomposite" presStyleCnt="0"/>
      <dgm:spPr/>
      <dgm:t>
        <a:bodyPr/>
        <a:lstStyle/>
        <a:p>
          <a:endParaRPr lang="en-US"/>
        </a:p>
      </dgm:t>
    </dgm:pt>
    <dgm:pt modelId="{69FE74FC-B2DE-4B23-9224-F3FF91C50F95}" type="pres">
      <dgm:prSet presAssocID="{C0FD1653-F812-4568-A932-237B607CBACD}" presName="parenttext" presStyleLbl="revTx" presStyleIdx="3" presStyleCnt="4" custScaleY="71120" custLinFactY="30981" custLinFactNeighborX="556" custLinFactNeighborY="10000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36452-FC93-4551-8F57-EFC9F331DE31}" type="pres">
      <dgm:prSet presAssocID="{C0FD1653-F812-4568-A932-237B607CBACD}" presName="parallelogramComposite" presStyleCnt="0"/>
      <dgm:spPr/>
      <dgm:t>
        <a:bodyPr/>
        <a:lstStyle/>
        <a:p>
          <a:endParaRPr lang="en-US"/>
        </a:p>
      </dgm:t>
    </dgm:pt>
    <dgm:pt modelId="{135A3515-5936-4DEC-941B-C29BE69B1A94}" type="pres">
      <dgm:prSet presAssocID="{C0FD1653-F812-4568-A932-237B607CBACD}" presName="parallelogram1" presStyleLbl="alignNode1" presStyleIdx="21" presStyleCnt="28" custLinFactY="200000" custLinFactNeighborX="-4172" custLinFactNeighborY="283404"/>
      <dgm:spPr/>
      <dgm:t>
        <a:bodyPr/>
        <a:lstStyle/>
        <a:p>
          <a:endParaRPr lang="en-US"/>
        </a:p>
      </dgm:t>
    </dgm:pt>
    <dgm:pt modelId="{AD19EC96-3B13-4468-978C-68E229843FB5}" type="pres">
      <dgm:prSet presAssocID="{C0FD1653-F812-4568-A932-237B607CBACD}" presName="parallelogram2" presStyleLbl="alignNode1" presStyleIdx="22" presStyleCnt="28" custLinFactY="200000" custLinFactNeighborX="-4172" custLinFactNeighborY="283404"/>
      <dgm:spPr/>
      <dgm:t>
        <a:bodyPr/>
        <a:lstStyle/>
        <a:p>
          <a:endParaRPr lang="en-US"/>
        </a:p>
      </dgm:t>
    </dgm:pt>
    <dgm:pt modelId="{FDFA403C-E11D-4B5F-9CAA-B0D976DF993C}" type="pres">
      <dgm:prSet presAssocID="{C0FD1653-F812-4568-A932-237B607CBACD}" presName="parallelogram3" presStyleLbl="alignNode1" presStyleIdx="23" presStyleCnt="28" custLinFactY="200000" custLinFactNeighborX="-4172" custLinFactNeighborY="283404"/>
      <dgm:spPr/>
      <dgm:t>
        <a:bodyPr/>
        <a:lstStyle/>
        <a:p>
          <a:endParaRPr lang="en-US"/>
        </a:p>
      </dgm:t>
    </dgm:pt>
    <dgm:pt modelId="{D43BB0C8-6C29-4139-8D6D-A330D7E013BB}" type="pres">
      <dgm:prSet presAssocID="{C0FD1653-F812-4568-A932-237B607CBACD}" presName="parallelogram4" presStyleLbl="alignNode1" presStyleIdx="24" presStyleCnt="28" custLinFactY="200000" custLinFactNeighborX="-4172" custLinFactNeighborY="283404"/>
      <dgm:spPr/>
      <dgm:t>
        <a:bodyPr/>
        <a:lstStyle/>
        <a:p>
          <a:endParaRPr lang="en-US"/>
        </a:p>
      </dgm:t>
    </dgm:pt>
    <dgm:pt modelId="{144047A0-624E-4290-83E1-0D9CA902B65F}" type="pres">
      <dgm:prSet presAssocID="{C0FD1653-F812-4568-A932-237B607CBACD}" presName="parallelogram5" presStyleLbl="alignNode1" presStyleIdx="25" presStyleCnt="28" custLinFactY="200000" custLinFactNeighborX="-4172" custLinFactNeighborY="283404"/>
      <dgm:spPr/>
      <dgm:t>
        <a:bodyPr/>
        <a:lstStyle/>
        <a:p>
          <a:endParaRPr lang="en-US"/>
        </a:p>
      </dgm:t>
    </dgm:pt>
    <dgm:pt modelId="{CAEA12D4-E0A4-42CB-A6B7-29F14B29E4A8}" type="pres">
      <dgm:prSet presAssocID="{C0FD1653-F812-4568-A932-237B607CBACD}" presName="parallelogram6" presStyleLbl="alignNode1" presStyleIdx="26" presStyleCnt="28" custLinFactY="200000" custLinFactNeighborX="-4172" custLinFactNeighborY="283404"/>
      <dgm:spPr/>
      <dgm:t>
        <a:bodyPr/>
        <a:lstStyle/>
        <a:p>
          <a:endParaRPr lang="en-US"/>
        </a:p>
      </dgm:t>
    </dgm:pt>
    <dgm:pt modelId="{8CCD9FFC-14E9-434B-8EF1-A42ED2252915}" type="pres">
      <dgm:prSet presAssocID="{C0FD1653-F812-4568-A932-237B607CBACD}" presName="parallelogram7" presStyleLbl="alignNode1" presStyleIdx="27" presStyleCnt="28" custLinFactY="200000" custLinFactNeighborX="-4172" custLinFactNeighborY="283404"/>
      <dgm:spPr/>
      <dgm:t>
        <a:bodyPr/>
        <a:lstStyle/>
        <a:p>
          <a:endParaRPr lang="en-US"/>
        </a:p>
      </dgm:t>
    </dgm:pt>
  </dgm:ptLst>
  <dgm:cxnLst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C03BA617-7693-400F-8DF7-ECCF6E99977C}" type="presOf" srcId="{0E126377-C8F3-493F-8B78-F682696D26D5}" destId="{1D322F6F-1207-44BC-AD9E-D4B5EF4D1062}" srcOrd="0" destOrd="0" presId="urn:microsoft.com/office/officeart/2008/layout/VerticalAccentList"/>
    <dgm:cxn modelId="{AA4CA442-E489-448E-A677-D00DDF945018}" type="presOf" srcId="{E9D3E571-1BE7-4A2F-AE08-6CCCEBDECD37}" destId="{4FB8029E-C477-4717-BBFB-CB739BB1330F}" srcOrd="0" destOrd="0" presId="urn:microsoft.com/office/officeart/2008/layout/VerticalAccentList"/>
    <dgm:cxn modelId="{1DA467F4-8846-41BF-A8A1-1FFA65AC88EB}" type="presOf" srcId="{C0FD1653-F812-4568-A932-237B607CBACD}" destId="{69FE74FC-B2DE-4B23-9224-F3FF91C50F95}" srcOrd="0" destOrd="0" presId="urn:microsoft.com/office/officeart/2008/layout/VerticalAccentList"/>
    <dgm:cxn modelId="{4D03F6AF-73B8-4353-995B-8E166C542E7A}" srcId="{875B33A0-A1F0-4021-B902-B1151324D764}" destId="{E9D3E571-1BE7-4A2F-AE08-6CCCEBDECD37}" srcOrd="1" destOrd="0" parTransId="{A1199E76-80FA-4CBF-AB1A-BD3F449AD264}" sibTransId="{B2D7036D-968F-4BE8-B450-ED5AF7E82A3A}"/>
    <dgm:cxn modelId="{7B342142-4C08-43BD-BAE0-DDE596B0CDBB}" type="presOf" srcId="{E1E7B881-0860-4931-81B7-695569D26E6A}" destId="{9A1F22DB-4500-442F-8515-6774CDCCE9B8}" srcOrd="0" destOrd="0" presId="urn:microsoft.com/office/officeart/2008/layout/VerticalAccentList"/>
    <dgm:cxn modelId="{36837ADD-7559-4A82-9D07-22CDE35284FF}" srcId="{875B33A0-A1F0-4021-B902-B1151324D764}" destId="{C0FD1653-F812-4568-A932-237B607CBACD}" srcOrd="3" destOrd="0" parTransId="{F99ACCF1-E549-4387-B05B-44BF27A41800}" sibTransId="{A6957255-EB39-46CB-A6C5-892DC628E226}"/>
    <dgm:cxn modelId="{724FE074-6783-44AF-B8CC-BD7C79411A2A}" type="presOf" srcId="{875B33A0-A1F0-4021-B902-B1151324D764}" destId="{CFFE847A-11C8-46D6-A41E-471EEA78ED48}" srcOrd="0" destOrd="0" presId="urn:microsoft.com/office/officeart/2008/layout/VerticalAccentList"/>
    <dgm:cxn modelId="{C5E3C355-7EE7-4830-94EA-50C69BB6DE10}" srcId="{875B33A0-A1F0-4021-B902-B1151324D764}" destId="{E1E7B881-0860-4931-81B7-695569D26E6A}" srcOrd="2" destOrd="0" parTransId="{509D3FDA-2C63-4666-9BB8-157C810AC436}" sibTransId="{E954DE4C-5A4B-497D-B457-6CB61467F072}"/>
    <dgm:cxn modelId="{F9C7A581-257C-49D4-920B-8C7E99FFDC04}" type="presParOf" srcId="{CFFE847A-11C8-46D6-A41E-471EEA78ED48}" destId="{DAFA64FF-00F5-4297-81BE-8DF0BE428A80}" srcOrd="0" destOrd="0" presId="urn:microsoft.com/office/officeart/2008/layout/VerticalAccentList"/>
    <dgm:cxn modelId="{2C765FB8-9A87-41C1-8353-7D5FFC76ECD4}" type="presParOf" srcId="{DAFA64FF-00F5-4297-81BE-8DF0BE428A80}" destId="{1D322F6F-1207-44BC-AD9E-D4B5EF4D1062}" srcOrd="0" destOrd="0" presId="urn:microsoft.com/office/officeart/2008/layout/VerticalAccentList"/>
    <dgm:cxn modelId="{78FE5435-DEE3-41D4-8AEA-D097565EF7F6}" type="presParOf" srcId="{CFFE847A-11C8-46D6-A41E-471EEA78ED48}" destId="{D49F0083-463F-44F9-954A-7D43C83AE01F}" srcOrd="1" destOrd="0" presId="urn:microsoft.com/office/officeart/2008/layout/VerticalAccentList"/>
    <dgm:cxn modelId="{B62CCF4A-65A3-42A8-9812-A735BB14167D}" type="presParOf" srcId="{D49F0083-463F-44F9-954A-7D43C83AE01F}" destId="{073C87E8-5D25-433C-98C4-0A229C347E13}" srcOrd="0" destOrd="0" presId="urn:microsoft.com/office/officeart/2008/layout/VerticalAccentList"/>
    <dgm:cxn modelId="{1BD688CF-2C0B-4D36-9AD9-D1C1AE9BDCB1}" type="presParOf" srcId="{D49F0083-463F-44F9-954A-7D43C83AE01F}" destId="{9830D426-72B1-4B21-9E4D-3DCB2E8BE19E}" srcOrd="1" destOrd="0" presId="urn:microsoft.com/office/officeart/2008/layout/VerticalAccentList"/>
    <dgm:cxn modelId="{F0092244-7805-4498-BCD1-60D1661E05EE}" type="presParOf" srcId="{D49F0083-463F-44F9-954A-7D43C83AE01F}" destId="{F5403FF1-1C64-408B-954F-C32FB9AB5593}" srcOrd="2" destOrd="0" presId="urn:microsoft.com/office/officeart/2008/layout/VerticalAccentList"/>
    <dgm:cxn modelId="{E382EC10-C2FB-4D92-A248-D3D53A49518B}" type="presParOf" srcId="{D49F0083-463F-44F9-954A-7D43C83AE01F}" destId="{9FF353EF-0B5B-4B3F-9266-86F92223CB41}" srcOrd="3" destOrd="0" presId="urn:microsoft.com/office/officeart/2008/layout/VerticalAccentList"/>
    <dgm:cxn modelId="{78859EC6-D939-4622-B370-E1A3F48BB01B}" type="presParOf" srcId="{D49F0083-463F-44F9-954A-7D43C83AE01F}" destId="{929BE1DC-CFCC-4004-8A9E-240BBDCDB9E2}" srcOrd="4" destOrd="0" presId="urn:microsoft.com/office/officeart/2008/layout/VerticalAccentList"/>
    <dgm:cxn modelId="{593ED3E3-E7A1-4F69-9862-9784CA0CBC33}" type="presParOf" srcId="{D49F0083-463F-44F9-954A-7D43C83AE01F}" destId="{3D94631E-2505-44E1-9394-1F1D798CF0B4}" srcOrd="5" destOrd="0" presId="urn:microsoft.com/office/officeart/2008/layout/VerticalAccentList"/>
    <dgm:cxn modelId="{B69AFB45-D41E-4178-AF59-8AB5C53698B3}" type="presParOf" srcId="{D49F0083-463F-44F9-954A-7D43C83AE01F}" destId="{9761121B-6963-4943-921E-ACE2C456BB58}" srcOrd="6" destOrd="0" presId="urn:microsoft.com/office/officeart/2008/layout/VerticalAccentList"/>
    <dgm:cxn modelId="{6733F9A7-C49D-4D2C-B7A4-E4C7ABC98444}" type="presParOf" srcId="{CFFE847A-11C8-46D6-A41E-471EEA78ED48}" destId="{17027A27-AAEA-4838-A542-71AC2F272A6A}" srcOrd="2" destOrd="0" presId="urn:microsoft.com/office/officeart/2008/layout/VerticalAccentList"/>
    <dgm:cxn modelId="{33EFF097-3F74-4EF8-B733-08318BE17160}" type="presParOf" srcId="{CFFE847A-11C8-46D6-A41E-471EEA78ED48}" destId="{06ABA70A-2F27-4334-8656-20FCA80BCAFF}" srcOrd="3" destOrd="0" presId="urn:microsoft.com/office/officeart/2008/layout/VerticalAccentList"/>
    <dgm:cxn modelId="{F4A88582-80FA-459F-9892-45758D1CD25E}" type="presParOf" srcId="{06ABA70A-2F27-4334-8656-20FCA80BCAFF}" destId="{4FB8029E-C477-4717-BBFB-CB739BB1330F}" srcOrd="0" destOrd="0" presId="urn:microsoft.com/office/officeart/2008/layout/VerticalAccentList"/>
    <dgm:cxn modelId="{76E527D6-DAF1-46EC-9413-3D184E28906F}" type="presParOf" srcId="{CFFE847A-11C8-46D6-A41E-471EEA78ED48}" destId="{FDFD86F0-6F7F-43EA-B55E-0863EA291132}" srcOrd="4" destOrd="0" presId="urn:microsoft.com/office/officeart/2008/layout/VerticalAccentList"/>
    <dgm:cxn modelId="{AA4F5E0D-1082-429C-BB55-A34FB9B7F120}" type="presParOf" srcId="{FDFD86F0-6F7F-43EA-B55E-0863EA291132}" destId="{B127F0AF-F9F1-49B0-8D20-3BC1A76BBE27}" srcOrd="0" destOrd="0" presId="urn:microsoft.com/office/officeart/2008/layout/VerticalAccentList"/>
    <dgm:cxn modelId="{66AA7A79-AC5F-443D-9E41-E027B51B574B}" type="presParOf" srcId="{FDFD86F0-6F7F-43EA-B55E-0863EA291132}" destId="{ADC0F57B-7475-4BF6-8829-65F3C04164AD}" srcOrd="1" destOrd="0" presId="urn:microsoft.com/office/officeart/2008/layout/VerticalAccentList"/>
    <dgm:cxn modelId="{26E8C7BD-5F10-4E3E-B9CD-745FFA658097}" type="presParOf" srcId="{FDFD86F0-6F7F-43EA-B55E-0863EA291132}" destId="{F9DA07EF-A957-4F34-8C1D-77DA90E2AF20}" srcOrd="2" destOrd="0" presId="urn:microsoft.com/office/officeart/2008/layout/VerticalAccentList"/>
    <dgm:cxn modelId="{C6E8DEC5-AF93-44E5-B3E2-7E28B3BD6D48}" type="presParOf" srcId="{FDFD86F0-6F7F-43EA-B55E-0863EA291132}" destId="{A25F6ACF-2C00-4BE8-90EB-76292C493A9E}" srcOrd="3" destOrd="0" presId="urn:microsoft.com/office/officeart/2008/layout/VerticalAccentList"/>
    <dgm:cxn modelId="{7DDB91BB-9C8E-40A3-819A-8D535C7A5B3C}" type="presParOf" srcId="{FDFD86F0-6F7F-43EA-B55E-0863EA291132}" destId="{37084025-1557-4B3A-97A5-DB5FEE8BAAD0}" srcOrd="4" destOrd="0" presId="urn:microsoft.com/office/officeart/2008/layout/VerticalAccentList"/>
    <dgm:cxn modelId="{F817620E-A959-4786-AD7E-8FCF9EDB52C4}" type="presParOf" srcId="{FDFD86F0-6F7F-43EA-B55E-0863EA291132}" destId="{BEF623A2-D6DB-4D19-B8C6-0A3F4136EA1C}" srcOrd="5" destOrd="0" presId="urn:microsoft.com/office/officeart/2008/layout/VerticalAccentList"/>
    <dgm:cxn modelId="{C21A646B-6BAB-4183-8C97-39B9F6A22B1E}" type="presParOf" srcId="{FDFD86F0-6F7F-43EA-B55E-0863EA291132}" destId="{5AAC1CB5-6744-4B3B-A352-F0C707F041B6}" srcOrd="6" destOrd="0" presId="urn:microsoft.com/office/officeart/2008/layout/VerticalAccentList"/>
    <dgm:cxn modelId="{5FCA3A2E-6D67-4D5E-82CA-55593D348C4C}" type="presParOf" srcId="{CFFE847A-11C8-46D6-A41E-471EEA78ED48}" destId="{8C6B8A48-03E9-45E0-B6D5-26953AA7AF90}" srcOrd="5" destOrd="0" presId="urn:microsoft.com/office/officeart/2008/layout/VerticalAccentList"/>
    <dgm:cxn modelId="{1E346769-D43D-47BC-AFBE-4FA393FB65AE}" type="presParOf" srcId="{CFFE847A-11C8-46D6-A41E-471EEA78ED48}" destId="{7BFBDD4A-AE62-4F19-B533-C0C565BF82D1}" srcOrd="6" destOrd="0" presId="urn:microsoft.com/office/officeart/2008/layout/VerticalAccentList"/>
    <dgm:cxn modelId="{E393288F-2F01-4F44-8291-BC41538E0F12}" type="presParOf" srcId="{7BFBDD4A-AE62-4F19-B533-C0C565BF82D1}" destId="{9A1F22DB-4500-442F-8515-6774CDCCE9B8}" srcOrd="0" destOrd="0" presId="urn:microsoft.com/office/officeart/2008/layout/VerticalAccentList"/>
    <dgm:cxn modelId="{E84F01C0-C553-492E-A42F-1F9CE3244D04}" type="presParOf" srcId="{CFFE847A-11C8-46D6-A41E-471EEA78ED48}" destId="{EA7B71F6-0507-48EC-8B3B-DA15E4FB4BB6}" srcOrd="7" destOrd="0" presId="urn:microsoft.com/office/officeart/2008/layout/VerticalAccentList"/>
    <dgm:cxn modelId="{71F7CFD5-118E-4839-A508-1AA427EDC35F}" type="presParOf" srcId="{EA7B71F6-0507-48EC-8B3B-DA15E4FB4BB6}" destId="{67AA5EB8-8CF4-4D66-AB32-51B407330BEE}" srcOrd="0" destOrd="0" presId="urn:microsoft.com/office/officeart/2008/layout/VerticalAccentList"/>
    <dgm:cxn modelId="{160A249E-BDB9-4811-AC6A-7822BDAA1E74}" type="presParOf" srcId="{EA7B71F6-0507-48EC-8B3B-DA15E4FB4BB6}" destId="{2E1BC262-4353-450B-B1F4-FB096C3FC8B0}" srcOrd="1" destOrd="0" presId="urn:microsoft.com/office/officeart/2008/layout/VerticalAccentList"/>
    <dgm:cxn modelId="{DA0CC989-EC60-403F-814F-16BE67CCFBF4}" type="presParOf" srcId="{EA7B71F6-0507-48EC-8B3B-DA15E4FB4BB6}" destId="{013F3E7D-F1D1-4EFB-92C4-F5CF38CB108E}" srcOrd="2" destOrd="0" presId="urn:microsoft.com/office/officeart/2008/layout/VerticalAccentList"/>
    <dgm:cxn modelId="{7E478A18-2823-4DAE-A504-42FF5E7BD4B7}" type="presParOf" srcId="{EA7B71F6-0507-48EC-8B3B-DA15E4FB4BB6}" destId="{9CA4180F-3E6D-447A-943B-64EEDA6D83AD}" srcOrd="3" destOrd="0" presId="urn:microsoft.com/office/officeart/2008/layout/VerticalAccentList"/>
    <dgm:cxn modelId="{800FBD10-156E-4867-B093-A3A926EE5D31}" type="presParOf" srcId="{EA7B71F6-0507-48EC-8B3B-DA15E4FB4BB6}" destId="{B72BD318-D990-40DE-ABA9-5D9274E690F7}" srcOrd="4" destOrd="0" presId="urn:microsoft.com/office/officeart/2008/layout/VerticalAccentList"/>
    <dgm:cxn modelId="{8D993420-4836-4F46-9A09-9FA4A1798264}" type="presParOf" srcId="{EA7B71F6-0507-48EC-8B3B-DA15E4FB4BB6}" destId="{C1048BF8-5D9E-4858-9E0B-0826395C6ECF}" srcOrd="5" destOrd="0" presId="urn:microsoft.com/office/officeart/2008/layout/VerticalAccentList"/>
    <dgm:cxn modelId="{3C47148F-5FA1-435B-8666-9F7DC38A29D5}" type="presParOf" srcId="{EA7B71F6-0507-48EC-8B3B-DA15E4FB4BB6}" destId="{0B9E2B5D-3D40-479E-9545-629AA663AFD6}" srcOrd="6" destOrd="0" presId="urn:microsoft.com/office/officeart/2008/layout/VerticalAccentList"/>
    <dgm:cxn modelId="{876E374C-7B37-4CB5-BE91-3CDA702292F4}" type="presParOf" srcId="{CFFE847A-11C8-46D6-A41E-471EEA78ED48}" destId="{A021D561-5E9D-4E43-B610-9B6B62EE60B3}" srcOrd="8" destOrd="0" presId="urn:microsoft.com/office/officeart/2008/layout/VerticalAccentList"/>
    <dgm:cxn modelId="{11316897-8D22-4935-9F29-A201ED37D6BA}" type="presParOf" srcId="{CFFE847A-11C8-46D6-A41E-471EEA78ED48}" destId="{76C592A5-1E72-422E-8010-60EA4D31EA39}" srcOrd="9" destOrd="0" presId="urn:microsoft.com/office/officeart/2008/layout/VerticalAccentList"/>
    <dgm:cxn modelId="{1523CB1B-90F1-4305-BA61-85CB5CB968EC}" type="presParOf" srcId="{76C592A5-1E72-422E-8010-60EA4D31EA39}" destId="{69FE74FC-B2DE-4B23-9224-F3FF91C50F95}" srcOrd="0" destOrd="0" presId="urn:microsoft.com/office/officeart/2008/layout/VerticalAccentList"/>
    <dgm:cxn modelId="{F54AE6AE-BFFD-439C-964B-20917D8AD9E4}" type="presParOf" srcId="{CFFE847A-11C8-46D6-A41E-471EEA78ED48}" destId="{72836452-FC93-4551-8F57-EFC9F331DE31}" srcOrd="10" destOrd="0" presId="urn:microsoft.com/office/officeart/2008/layout/VerticalAccentList"/>
    <dgm:cxn modelId="{E2E13BD3-319F-47FE-96B2-7E69DE1D1C55}" type="presParOf" srcId="{72836452-FC93-4551-8F57-EFC9F331DE31}" destId="{135A3515-5936-4DEC-941B-C29BE69B1A94}" srcOrd="0" destOrd="0" presId="urn:microsoft.com/office/officeart/2008/layout/VerticalAccentList"/>
    <dgm:cxn modelId="{5961B6F3-4CAA-4398-B98B-E8D3861B85FA}" type="presParOf" srcId="{72836452-FC93-4551-8F57-EFC9F331DE31}" destId="{AD19EC96-3B13-4468-978C-68E229843FB5}" srcOrd="1" destOrd="0" presId="urn:microsoft.com/office/officeart/2008/layout/VerticalAccentList"/>
    <dgm:cxn modelId="{C644C8ED-08E5-4D60-BA17-7AA24EE7736E}" type="presParOf" srcId="{72836452-FC93-4551-8F57-EFC9F331DE31}" destId="{FDFA403C-E11D-4B5F-9CAA-B0D976DF993C}" srcOrd="2" destOrd="0" presId="urn:microsoft.com/office/officeart/2008/layout/VerticalAccentList"/>
    <dgm:cxn modelId="{DF7C5976-0E35-4185-BC83-E86D99FADDE5}" type="presParOf" srcId="{72836452-FC93-4551-8F57-EFC9F331DE31}" destId="{D43BB0C8-6C29-4139-8D6D-A330D7E013BB}" srcOrd="3" destOrd="0" presId="urn:microsoft.com/office/officeart/2008/layout/VerticalAccentList"/>
    <dgm:cxn modelId="{B79B5F7D-3CB1-44EA-A7F5-1C7F64E7A034}" type="presParOf" srcId="{72836452-FC93-4551-8F57-EFC9F331DE31}" destId="{144047A0-624E-4290-83E1-0D9CA902B65F}" srcOrd="4" destOrd="0" presId="urn:microsoft.com/office/officeart/2008/layout/VerticalAccentList"/>
    <dgm:cxn modelId="{9AD37B72-31E9-4428-9009-29A0F626BDC4}" type="presParOf" srcId="{72836452-FC93-4551-8F57-EFC9F331DE31}" destId="{CAEA12D4-E0A4-42CB-A6B7-29F14B29E4A8}" srcOrd="5" destOrd="0" presId="urn:microsoft.com/office/officeart/2008/layout/VerticalAccentList"/>
    <dgm:cxn modelId="{918E334C-D843-4ABD-A621-E827E2726480}" type="presParOf" srcId="{72836452-FC93-4551-8F57-EFC9F331DE31}" destId="{8CCD9FFC-14E9-434B-8EF1-A42ED225291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800" dirty="0" smtClean="0">
              <a:latin typeface="Futura Lt BT" panose="020B0402020204020303"/>
            </a:rPr>
            <a:t>Project result</a:t>
          </a:r>
          <a:endParaRPr lang="en-US" sz="2800" dirty="0">
            <a:latin typeface="Futura Lt BT" panose="020B0402020204020303"/>
          </a:endParaRP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800" dirty="0" smtClean="0">
              <a:latin typeface="Futura Lt BT" panose="020B0402020204020303"/>
            </a:rPr>
            <a:t>Comparison Result</a:t>
          </a:r>
          <a:endParaRPr lang="en-US" sz="2800" dirty="0">
            <a:latin typeface="Futura Lt BT" panose="020B0402020204020303"/>
          </a:endParaRP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C0FD1653-F812-4568-A932-237B607CBACD}">
      <dgm:prSet phldrT="[Text]" custT="1"/>
      <dgm:spPr/>
      <dgm:t>
        <a:bodyPr/>
        <a:lstStyle/>
        <a:p>
          <a:r>
            <a:rPr lang="en-US" sz="2800" dirty="0" smtClean="0">
              <a:latin typeface="Futura Lt BT" panose="020B0402020204020303"/>
            </a:rPr>
            <a:t>Lesson Learned</a:t>
          </a:r>
          <a:endParaRPr lang="en-US" sz="2800" dirty="0">
            <a:latin typeface="Futura Lt BT" panose="020B0402020204020303"/>
          </a:endParaRPr>
        </a:p>
      </dgm:t>
    </dgm:pt>
    <dgm:pt modelId="{F99ACCF1-E549-4387-B05B-44BF27A41800}" type="par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A6957255-EB39-46CB-A6C5-892DC628E226}" type="sib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C9F76599-6A1A-4EC9-8E71-F9E78D2F0A2E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5D1E666E-A5B3-4733-8B19-3C504FEBD873}" type="pres">
      <dgm:prSet presAssocID="{0E126377-C8F3-493F-8B78-F682696D26D5}" presName="parenttextcomposite" presStyleCnt="0"/>
      <dgm:spPr/>
      <dgm:t>
        <a:bodyPr/>
        <a:lstStyle/>
        <a:p>
          <a:endParaRPr lang="en-US"/>
        </a:p>
      </dgm:t>
    </dgm:pt>
    <dgm:pt modelId="{1C866A9C-245F-4D8B-B385-592FF98108E6}" type="pres">
      <dgm:prSet presAssocID="{0E126377-C8F3-493F-8B78-F682696D26D5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786FA-D91F-46F3-A965-C83131781D95}" type="pres">
      <dgm:prSet presAssocID="{0E126377-C8F3-493F-8B78-F682696D26D5}" presName="parallelogramComposite" presStyleCnt="0"/>
      <dgm:spPr/>
      <dgm:t>
        <a:bodyPr/>
        <a:lstStyle/>
        <a:p>
          <a:endParaRPr lang="en-US"/>
        </a:p>
      </dgm:t>
    </dgm:pt>
    <dgm:pt modelId="{629B3A9B-9625-494D-974A-0DC83087DC0C}" type="pres">
      <dgm:prSet presAssocID="{0E126377-C8F3-493F-8B78-F682696D26D5}" presName="parallelogram1" presStyleLbl="alignNode1" presStyleIdx="0" presStyleCnt="21"/>
      <dgm:spPr/>
      <dgm:t>
        <a:bodyPr/>
        <a:lstStyle/>
        <a:p>
          <a:endParaRPr lang="en-US"/>
        </a:p>
      </dgm:t>
    </dgm:pt>
    <dgm:pt modelId="{DCA8F0B5-1025-4DCC-AD7A-40F6ED78F83D}" type="pres">
      <dgm:prSet presAssocID="{0E126377-C8F3-493F-8B78-F682696D26D5}" presName="parallelogram2" presStyleLbl="alignNode1" presStyleIdx="1" presStyleCnt="21"/>
      <dgm:spPr/>
      <dgm:t>
        <a:bodyPr/>
        <a:lstStyle/>
        <a:p>
          <a:endParaRPr lang="en-US"/>
        </a:p>
      </dgm:t>
    </dgm:pt>
    <dgm:pt modelId="{BB569C9C-F223-4127-B58A-87C73281FE49}" type="pres">
      <dgm:prSet presAssocID="{0E126377-C8F3-493F-8B78-F682696D26D5}" presName="parallelogram3" presStyleLbl="alignNode1" presStyleIdx="2" presStyleCnt="21"/>
      <dgm:spPr/>
      <dgm:t>
        <a:bodyPr/>
        <a:lstStyle/>
        <a:p>
          <a:endParaRPr lang="en-US"/>
        </a:p>
      </dgm:t>
    </dgm:pt>
    <dgm:pt modelId="{19BCE96E-A277-474A-9E8B-9982D3B15708}" type="pres">
      <dgm:prSet presAssocID="{0E126377-C8F3-493F-8B78-F682696D26D5}" presName="parallelogram4" presStyleLbl="alignNode1" presStyleIdx="3" presStyleCnt="21"/>
      <dgm:spPr/>
      <dgm:t>
        <a:bodyPr/>
        <a:lstStyle/>
        <a:p>
          <a:endParaRPr lang="en-US"/>
        </a:p>
      </dgm:t>
    </dgm:pt>
    <dgm:pt modelId="{7479A68D-5DBF-411C-B7B2-773FC8633A1D}" type="pres">
      <dgm:prSet presAssocID="{0E126377-C8F3-493F-8B78-F682696D26D5}" presName="parallelogram5" presStyleLbl="alignNode1" presStyleIdx="4" presStyleCnt="21"/>
      <dgm:spPr/>
      <dgm:t>
        <a:bodyPr/>
        <a:lstStyle/>
        <a:p>
          <a:endParaRPr lang="en-US"/>
        </a:p>
      </dgm:t>
    </dgm:pt>
    <dgm:pt modelId="{83C8C307-A85E-430A-87F1-1F17B95C1FA7}" type="pres">
      <dgm:prSet presAssocID="{0E126377-C8F3-493F-8B78-F682696D26D5}" presName="parallelogram6" presStyleLbl="alignNode1" presStyleIdx="5" presStyleCnt="21"/>
      <dgm:spPr/>
      <dgm:t>
        <a:bodyPr/>
        <a:lstStyle/>
        <a:p>
          <a:endParaRPr lang="en-US"/>
        </a:p>
      </dgm:t>
    </dgm:pt>
    <dgm:pt modelId="{D0587363-BDAD-40BD-8FC1-85D2BEDADBD1}" type="pres">
      <dgm:prSet presAssocID="{0E126377-C8F3-493F-8B78-F682696D26D5}" presName="parallelogram7" presStyleLbl="alignNode1" presStyleIdx="6" presStyleCnt="21"/>
      <dgm:spPr/>
      <dgm:t>
        <a:bodyPr/>
        <a:lstStyle/>
        <a:p>
          <a:endParaRPr lang="en-US"/>
        </a:p>
      </dgm:t>
    </dgm:pt>
    <dgm:pt modelId="{9A37D353-BD64-4E89-A2B4-B6DA549C4B6F}" type="pres">
      <dgm:prSet presAssocID="{FFBE37CC-CD81-4530-9BF6-9790016F8C85}" presName="sibTrans" presStyleCnt="0"/>
      <dgm:spPr/>
      <dgm:t>
        <a:bodyPr/>
        <a:lstStyle/>
        <a:p>
          <a:endParaRPr lang="en-US"/>
        </a:p>
      </dgm:t>
    </dgm:pt>
    <dgm:pt modelId="{D8F90329-1438-4D71-A144-5EDB09BF7A28}" type="pres">
      <dgm:prSet presAssocID="{E9D3E571-1BE7-4A2F-AE08-6CCCEBDECD37}" presName="parenttextcomposite" presStyleCnt="0"/>
      <dgm:spPr/>
      <dgm:t>
        <a:bodyPr/>
        <a:lstStyle/>
        <a:p>
          <a:endParaRPr lang="en-US"/>
        </a:p>
      </dgm:t>
    </dgm:pt>
    <dgm:pt modelId="{4DC30AA2-9145-4227-AF43-A5074D41DB20}" type="pres">
      <dgm:prSet presAssocID="{E9D3E571-1BE7-4A2F-AE08-6CCCEBDECD37}" presName="parenttext" presStyleLbl="revTx" presStyleIdx="1" presStyleCnt="3" custLinFactNeighborY="7221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4BD5A-4932-428B-B304-87A98B34C784}" type="pres">
      <dgm:prSet presAssocID="{E9D3E571-1BE7-4A2F-AE08-6CCCEBDECD37}" presName="parallelogramComposite" presStyleCnt="0"/>
      <dgm:spPr/>
      <dgm:t>
        <a:bodyPr/>
        <a:lstStyle/>
        <a:p>
          <a:endParaRPr lang="en-US"/>
        </a:p>
      </dgm:t>
    </dgm:pt>
    <dgm:pt modelId="{F5A983AD-1B68-4208-846E-E87E47C87B90}" type="pres">
      <dgm:prSet presAssocID="{E9D3E571-1BE7-4A2F-AE08-6CCCEBDECD37}" presName="parallelogram1" presStyleLbl="alignNode1" presStyleIdx="7" presStyleCnt="21" custLinFactY="100000" custLinFactNeighborX="6258" custLinFactNeighborY="195423"/>
      <dgm:spPr/>
      <dgm:t>
        <a:bodyPr/>
        <a:lstStyle/>
        <a:p>
          <a:endParaRPr lang="en-US"/>
        </a:p>
      </dgm:t>
    </dgm:pt>
    <dgm:pt modelId="{694C048D-C8CC-4137-823B-99E6F154E6AC}" type="pres">
      <dgm:prSet presAssocID="{E9D3E571-1BE7-4A2F-AE08-6CCCEBDECD37}" presName="parallelogram2" presStyleLbl="alignNode1" presStyleIdx="8" presStyleCnt="21" custLinFactY="100000" custLinFactNeighborX="6258" custLinFactNeighborY="195423"/>
      <dgm:spPr/>
      <dgm:t>
        <a:bodyPr/>
        <a:lstStyle/>
        <a:p>
          <a:endParaRPr lang="en-US"/>
        </a:p>
      </dgm:t>
    </dgm:pt>
    <dgm:pt modelId="{21C9C06D-7D90-4368-BCD1-C083FAA20647}" type="pres">
      <dgm:prSet presAssocID="{E9D3E571-1BE7-4A2F-AE08-6CCCEBDECD37}" presName="parallelogram3" presStyleLbl="alignNode1" presStyleIdx="9" presStyleCnt="21" custLinFactY="100000" custLinFactNeighborX="6258" custLinFactNeighborY="195423"/>
      <dgm:spPr/>
      <dgm:t>
        <a:bodyPr/>
        <a:lstStyle/>
        <a:p>
          <a:endParaRPr lang="en-US"/>
        </a:p>
      </dgm:t>
    </dgm:pt>
    <dgm:pt modelId="{76B8DDFF-DD02-4D6C-8BB3-BCF7EB5D1704}" type="pres">
      <dgm:prSet presAssocID="{E9D3E571-1BE7-4A2F-AE08-6CCCEBDECD37}" presName="parallelogram4" presStyleLbl="alignNode1" presStyleIdx="10" presStyleCnt="21" custLinFactY="100000" custLinFactNeighborX="6258" custLinFactNeighborY="195423"/>
      <dgm:spPr/>
      <dgm:t>
        <a:bodyPr/>
        <a:lstStyle/>
        <a:p>
          <a:endParaRPr lang="en-US"/>
        </a:p>
      </dgm:t>
    </dgm:pt>
    <dgm:pt modelId="{52F2EFD0-BEB3-4EFD-BF89-343608C2A73C}" type="pres">
      <dgm:prSet presAssocID="{E9D3E571-1BE7-4A2F-AE08-6CCCEBDECD37}" presName="parallelogram5" presStyleLbl="alignNode1" presStyleIdx="11" presStyleCnt="21" custLinFactY="100000" custLinFactNeighborX="6258" custLinFactNeighborY="195423"/>
      <dgm:spPr/>
      <dgm:t>
        <a:bodyPr/>
        <a:lstStyle/>
        <a:p>
          <a:endParaRPr lang="en-US"/>
        </a:p>
      </dgm:t>
    </dgm:pt>
    <dgm:pt modelId="{05F16B48-FD5A-456B-85D9-E3861A835398}" type="pres">
      <dgm:prSet presAssocID="{E9D3E571-1BE7-4A2F-AE08-6CCCEBDECD37}" presName="parallelogram6" presStyleLbl="alignNode1" presStyleIdx="12" presStyleCnt="21" custLinFactY="100000" custLinFactNeighborX="6258" custLinFactNeighborY="195423"/>
      <dgm:spPr/>
      <dgm:t>
        <a:bodyPr/>
        <a:lstStyle/>
        <a:p>
          <a:endParaRPr lang="en-US"/>
        </a:p>
      </dgm:t>
    </dgm:pt>
    <dgm:pt modelId="{F47DC18B-C814-4948-BD2D-6C92C5B8BB9C}" type="pres">
      <dgm:prSet presAssocID="{E9D3E571-1BE7-4A2F-AE08-6CCCEBDECD37}" presName="parallelogram7" presStyleLbl="alignNode1" presStyleIdx="13" presStyleCnt="21" custLinFactY="100000" custLinFactNeighborX="6258" custLinFactNeighborY="195423"/>
      <dgm:spPr/>
      <dgm:t>
        <a:bodyPr/>
        <a:lstStyle/>
        <a:p>
          <a:endParaRPr lang="en-US"/>
        </a:p>
      </dgm:t>
    </dgm:pt>
    <dgm:pt modelId="{4F92DF15-20E2-47B8-8BCD-2B6345809AC7}" type="pres">
      <dgm:prSet presAssocID="{B2D7036D-968F-4BE8-B450-ED5AF7E82A3A}" presName="sibTrans" presStyleCnt="0"/>
      <dgm:spPr/>
      <dgm:t>
        <a:bodyPr/>
        <a:lstStyle/>
        <a:p>
          <a:endParaRPr lang="en-US"/>
        </a:p>
      </dgm:t>
    </dgm:pt>
    <dgm:pt modelId="{8511C76C-EE8A-4E1D-BE18-AEEC69A17730}" type="pres">
      <dgm:prSet presAssocID="{C0FD1653-F812-4568-A932-237B607CBACD}" presName="parenttextcomposite" presStyleCnt="0"/>
      <dgm:spPr/>
      <dgm:t>
        <a:bodyPr/>
        <a:lstStyle/>
        <a:p>
          <a:endParaRPr lang="en-US"/>
        </a:p>
      </dgm:t>
    </dgm:pt>
    <dgm:pt modelId="{9F594B40-0DBC-44B3-B398-8652EC549F42}" type="pres">
      <dgm:prSet presAssocID="{C0FD1653-F812-4568-A932-237B607CBACD}" presName="parenttext" presStyleLbl="revTx" presStyleIdx="2" presStyleCnt="3" custLinFactY="26073" custLinFactNeighborX="278" custLinFactNeighborY="10000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BAFAB-ADDB-4613-8722-E0EF9B782316}" type="pres">
      <dgm:prSet presAssocID="{C0FD1653-F812-4568-A932-237B607CBACD}" presName="parallelogramComposite" presStyleCnt="0"/>
      <dgm:spPr/>
      <dgm:t>
        <a:bodyPr/>
        <a:lstStyle/>
        <a:p>
          <a:endParaRPr lang="en-US"/>
        </a:p>
      </dgm:t>
    </dgm:pt>
    <dgm:pt modelId="{678A70D1-D616-4795-909A-EA686FBC2D0E}" type="pres">
      <dgm:prSet presAssocID="{C0FD1653-F812-4568-A932-237B607CBACD}" presName="parallelogram1" presStyleLbl="alignNode1" presStyleIdx="14" presStyleCnt="21" custLinFactY="200000" custLinFactNeighborY="263066"/>
      <dgm:spPr/>
      <dgm:t>
        <a:bodyPr/>
        <a:lstStyle/>
        <a:p>
          <a:endParaRPr lang="en-US"/>
        </a:p>
      </dgm:t>
    </dgm:pt>
    <dgm:pt modelId="{B4E257B0-950C-492F-9493-4581325F1489}" type="pres">
      <dgm:prSet presAssocID="{C0FD1653-F812-4568-A932-237B607CBACD}" presName="parallelogram2" presStyleLbl="alignNode1" presStyleIdx="15" presStyleCnt="21" custLinFactY="200000" custLinFactNeighborY="263066"/>
      <dgm:spPr/>
      <dgm:t>
        <a:bodyPr/>
        <a:lstStyle/>
        <a:p>
          <a:endParaRPr lang="en-US"/>
        </a:p>
      </dgm:t>
    </dgm:pt>
    <dgm:pt modelId="{0057C9AF-6099-4727-ACBC-5C25D7CBA274}" type="pres">
      <dgm:prSet presAssocID="{C0FD1653-F812-4568-A932-237B607CBACD}" presName="parallelogram3" presStyleLbl="alignNode1" presStyleIdx="16" presStyleCnt="21" custLinFactY="200000" custLinFactNeighborY="263066"/>
      <dgm:spPr/>
      <dgm:t>
        <a:bodyPr/>
        <a:lstStyle/>
        <a:p>
          <a:endParaRPr lang="en-US"/>
        </a:p>
      </dgm:t>
    </dgm:pt>
    <dgm:pt modelId="{35C6B880-6E9C-491C-B80A-59CB9BB3BAFB}" type="pres">
      <dgm:prSet presAssocID="{C0FD1653-F812-4568-A932-237B607CBACD}" presName="parallelogram4" presStyleLbl="alignNode1" presStyleIdx="17" presStyleCnt="21" custLinFactY="200000" custLinFactNeighborY="263066"/>
      <dgm:spPr/>
      <dgm:t>
        <a:bodyPr/>
        <a:lstStyle/>
        <a:p>
          <a:endParaRPr lang="en-US"/>
        </a:p>
      </dgm:t>
    </dgm:pt>
    <dgm:pt modelId="{4E989271-F10F-4B5C-AB84-7BE642F91BC8}" type="pres">
      <dgm:prSet presAssocID="{C0FD1653-F812-4568-A932-237B607CBACD}" presName="parallelogram5" presStyleLbl="alignNode1" presStyleIdx="18" presStyleCnt="21" custLinFactY="200000" custLinFactNeighborY="263066"/>
      <dgm:spPr/>
      <dgm:t>
        <a:bodyPr/>
        <a:lstStyle/>
        <a:p>
          <a:endParaRPr lang="en-US"/>
        </a:p>
      </dgm:t>
    </dgm:pt>
    <dgm:pt modelId="{227CC35A-700B-462F-AA88-5CA60EBE6A9B}" type="pres">
      <dgm:prSet presAssocID="{C0FD1653-F812-4568-A932-237B607CBACD}" presName="parallelogram6" presStyleLbl="alignNode1" presStyleIdx="19" presStyleCnt="21" custLinFactY="200000" custLinFactNeighborY="263066"/>
      <dgm:spPr/>
      <dgm:t>
        <a:bodyPr/>
        <a:lstStyle/>
        <a:p>
          <a:endParaRPr lang="en-US"/>
        </a:p>
      </dgm:t>
    </dgm:pt>
    <dgm:pt modelId="{6A5DCB73-996F-413A-B9D6-1612206D3776}" type="pres">
      <dgm:prSet presAssocID="{C0FD1653-F812-4568-A932-237B607CBACD}" presName="parallelogram7" presStyleLbl="alignNode1" presStyleIdx="20" presStyleCnt="21" custLinFactY="200000" custLinFactNeighborY="263066"/>
      <dgm:spPr/>
      <dgm:t>
        <a:bodyPr/>
        <a:lstStyle/>
        <a:p>
          <a:endParaRPr lang="en-US"/>
        </a:p>
      </dgm:t>
    </dgm:pt>
  </dgm:ptLst>
  <dgm:cxnLst>
    <dgm:cxn modelId="{4D03F6AF-73B8-4353-995B-8E166C542E7A}" srcId="{875B33A0-A1F0-4021-B902-B1151324D764}" destId="{E9D3E571-1BE7-4A2F-AE08-6CCCEBDECD37}" srcOrd="1" destOrd="0" parTransId="{A1199E76-80FA-4CBF-AB1A-BD3F449AD264}" sibTransId="{B2D7036D-968F-4BE8-B450-ED5AF7E82A3A}"/>
    <dgm:cxn modelId="{3329FE36-F44B-44E1-BFAF-E9A6240B8047}" type="presOf" srcId="{875B33A0-A1F0-4021-B902-B1151324D764}" destId="{C9F76599-6A1A-4EC9-8E71-F9E78D2F0A2E}" srcOrd="0" destOrd="0" presId="urn:microsoft.com/office/officeart/2008/layout/VerticalAccentList"/>
    <dgm:cxn modelId="{1B1BA188-3149-4B83-A6F7-BA0ED4D45C7C}" type="presOf" srcId="{0E126377-C8F3-493F-8B78-F682696D26D5}" destId="{1C866A9C-245F-4D8B-B385-592FF98108E6}" srcOrd="0" destOrd="0" presId="urn:microsoft.com/office/officeart/2008/layout/VerticalAccentList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A0B52785-8730-4A12-8C4E-94C51B12C559}" type="presOf" srcId="{E9D3E571-1BE7-4A2F-AE08-6CCCEBDECD37}" destId="{4DC30AA2-9145-4227-AF43-A5074D41DB20}" srcOrd="0" destOrd="0" presId="urn:microsoft.com/office/officeart/2008/layout/VerticalAccentList"/>
    <dgm:cxn modelId="{FE106C4C-FA89-412C-B5FE-582C7A6C1071}" type="presOf" srcId="{C0FD1653-F812-4568-A932-237B607CBACD}" destId="{9F594B40-0DBC-44B3-B398-8652EC549F42}" srcOrd="0" destOrd="0" presId="urn:microsoft.com/office/officeart/2008/layout/VerticalAccentList"/>
    <dgm:cxn modelId="{36837ADD-7559-4A82-9D07-22CDE35284FF}" srcId="{875B33A0-A1F0-4021-B902-B1151324D764}" destId="{C0FD1653-F812-4568-A932-237B607CBACD}" srcOrd="2" destOrd="0" parTransId="{F99ACCF1-E549-4387-B05B-44BF27A41800}" sibTransId="{A6957255-EB39-46CB-A6C5-892DC628E226}"/>
    <dgm:cxn modelId="{7D41964A-B6D4-48C5-AD97-51527E52845E}" type="presParOf" srcId="{C9F76599-6A1A-4EC9-8E71-F9E78D2F0A2E}" destId="{5D1E666E-A5B3-4733-8B19-3C504FEBD873}" srcOrd="0" destOrd="0" presId="urn:microsoft.com/office/officeart/2008/layout/VerticalAccentList"/>
    <dgm:cxn modelId="{C952B639-8C88-4DF8-A60C-35E7E9D90788}" type="presParOf" srcId="{5D1E666E-A5B3-4733-8B19-3C504FEBD873}" destId="{1C866A9C-245F-4D8B-B385-592FF98108E6}" srcOrd="0" destOrd="0" presId="urn:microsoft.com/office/officeart/2008/layout/VerticalAccentList"/>
    <dgm:cxn modelId="{55506C53-87A5-4B7D-88A2-3D903CB27A2E}" type="presParOf" srcId="{C9F76599-6A1A-4EC9-8E71-F9E78D2F0A2E}" destId="{4BE786FA-D91F-46F3-A965-C83131781D95}" srcOrd="1" destOrd="0" presId="urn:microsoft.com/office/officeart/2008/layout/VerticalAccentList"/>
    <dgm:cxn modelId="{658C6560-CCF9-4C91-A93A-21432C726E26}" type="presParOf" srcId="{4BE786FA-D91F-46F3-A965-C83131781D95}" destId="{629B3A9B-9625-494D-974A-0DC83087DC0C}" srcOrd="0" destOrd="0" presId="urn:microsoft.com/office/officeart/2008/layout/VerticalAccentList"/>
    <dgm:cxn modelId="{D39E1E51-E387-42EF-A44B-CE64777D3992}" type="presParOf" srcId="{4BE786FA-D91F-46F3-A965-C83131781D95}" destId="{DCA8F0B5-1025-4DCC-AD7A-40F6ED78F83D}" srcOrd="1" destOrd="0" presId="urn:microsoft.com/office/officeart/2008/layout/VerticalAccentList"/>
    <dgm:cxn modelId="{CE5CF919-5906-4DFF-9B12-CCD66F6F7DA2}" type="presParOf" srcId="{4BE786FA-D91F-46F3-A965-C83131781D95}" destId="{BB569C9C-F223-4127-B58A-87C73281FE49}" srcOrd="2" destOrd="0" presId="urn:microsoft.com/office/officeart/2008/layout/VerticalAccentList"/>
    <dgm:cxn modelId="{AF5F183A-B418-444B-9063-AC9FE89BDFB6}" type="presParOf" srcId="{4BE786FA-D91F-46F3-A965-C83131781D95}" destId="{19BCE96E-A277-474A-9E8B-9982D3B15708}" srcOrd="3" destOrd="0" presId="urn:microsoft.com/office/officeart/2008/layout/VerticalAccentList"/>
    <dgm:cxn modelId="{98FB44F3-C8F8-467A-B3D8-38B86AEABB5E}" type="presParOf" srcId="{4BE786FA-D91F-46F3-A965-C83131781D95}" destId="{7479A68D-5DBF-411C-B7B2-773FC8633A1D}" srcOrd="4" destOrd="0" presId="urn:microsoft.com/office/officeart/2008/layout/VerticalAccentList"/>
    <dgm:cxn modelId="{CF4B93CC-90FA-4D4D-962A-ED976DD3CC01}" type="presParOf" srcId="{4BE786FA-D91F-46F3-A965-C83131781D95}" destId="{83C8C307-A85E-430A-87F1-1F17B95C1FA7}" srcOrd="5" destOrd="0" presId="urn:microsoft.com/office/officeart/2008/layout/VerticalAccentList"/>
    <dgm:cxn modelId="{1EE5D62D-1C1D-4EE9-A446-770DB2B3B3DD}" type="presParOf" srcId="{4BE786FA-D91F-46F3-A965-C83131781D95}" destId="{D0587363-BDAD-40BD-8FC1-85D2BEDADBD1}" srcOrd="6" destOrd="0" presId="urn:microsoft.com/office/officeart/2008/layout/VerticalAccentList"/>
    <dgm:cxn modelId="{35CBE754-0223-48A7-BBEC-68DC1717C8AD}" type="presParOf" srcId="{C9F76599-6A1A-4EC9-8E71-F9E78D2F0A2E}" destId="{9A37D353-BD64-4E89-A2B4-B6DA549C4B6F}" srcOrd="2" destOrd="0" presId="urn:microsoft.com/office/officeart/2008/layout/VerticalAccentList"/>
    <dgm:cxn modelId="{D728B5AE-24E8-4456-8824-43911542E1C3}" type="presParOf" srcId="{C9F76599-6A1A-4EC9-8E71-F9E78D2F0A2E}" destId="{D8F90329-1438-4D71-A144-5EDB09BF7A28}" srcOrd="3" destOrd="0" presId="urn:microsoft.com/office/officeart/2008/layout/VerticalAccentList"/>
    <dgm:cxn modelId="{99D92830-6648-4353-A605-AF48778D2FA7}" type="presParOf" srcId="{D8F90329-1438-4D71-A144-5EDB09BF7A28}" destId="{4DC30AA2-9145-4227-AF43-A5074D41DB20}" srcOrd="0" destOrd="0" presId="urn:microsoft.com/office/officeart/2008/layout/VerticalAccentList"/>
    <dgm:cxn modelId="{A6AAF0A0-37D3-4CBB-9A0E-D0575A74372B}" type="presParOf" srcId="{C9F76599-6A1A-4EC9-8E71-F9E78D2F0A2E}" destId="{4A84BD5A-4932-428B-B304-87A98B34C784}" srcOrd="4" destOrd="0" presId="urn:microsoft.com/office/officeart/2008/layout/VerticalAccentList"/>
    <dgm:cxn modelId="{67E442E0-366C-4DFD-BDB7-421B05498ACD}" type="presParOf" srcId="{4A84BD5A-4932-428B-B304-87A98B34C784}" destId="{F5A983AD-1B68-4208-846E-E87E47C87B90}" srcOrd="0" destOrd="0" presId="urn:microsoft.com/office/officeart/2008/layout/VerticalAccentList"/>
    <dgm:cxn modelId="{8CAD4E8B-FD4C-40AF-A343-997C9593AAC0}" type="presParOf" srcId="{4A84BD5A-4932-428B-B304-87A98B34C784}" destId="{694C048D-C8CC-4137-823B-99E6F154E6AC}" srcOrd="1" destOrd="0" presId="urn:microsoft.com/office/officeart/2008/layout/VerticalAccentList"/>
    <dgm:cxn modelId="{BE4DA8B5-F077-40FD-9F55-CFB6D20B5F2E}" type="presParOf" srcId="{4A84BD5A-4932-428B-B304-87A98B34C784}" destId="{21C9C06D-7D90-4368-BCD1-C083FAA20647}" srcOrd="2" destOrd="0" presId="urn:microsoft.com/office/officeart/2008/layout/VerticalAccentList"/>
    <dgm:cxn modelId="{85848E95-2E99-458D-8704-3A207AC4E2B9}" type="presParOf" srcId="{4A84BD5A-4932-428B-B304-87A98B34C784}" destId="{76B8DDFF-DD02-4D6C-8BB3-BCF7EB5D1704}" srcOrd="3" destOrd="0" presId="urn:microsoft.com/office/officeart/2008/layout/VerticalAccentList"/>
    <dgm:cxn modelId="{38266EA6-4E50-42AE-99FD-C9F8DDFC886B}" type="presParOf" srcId="{4A84BD5A-4932-428B-B304-87A98B34C784}" destId="{52F2EFD0-BEB3-4EFD-BF89-343608C2A73C}" srcOrd="4" destOrd="0" presId="urn:microsoft.com/office/officeart/2008/layout/VerticalAccentList"/>
    <dgm:cxn modelId="{F90CD2DD-7A07-424C-B9FB-0787562879BD}" type="presParOf" srcId="{4A84BD5A-4932-428B-B304-87A98B34C784}" destId="{05F16B48-FD5A-456B-85D9-E3861A835398}" srcOrd="5" destOrd="0" presId="urn:microsoft.com/office/officeart/2008/layout/VerticalAccentList"/>
    <dgm:cxn modelId="{D3068FDE-90D3-4F57-96A6-1D1E7E374C20}" type="presParOf" srcId="{4A84BD5A-4932-428B-B304-87A98B34C784}" destId="{F47DC18B-C814-4948-BD2D-6C92C5B8BB9C}" srcOrd="6" destOrd="0" presId="urn:microsoft.com/office/officeart/2008/layout/VerticalAccentList"/>
    <dgm:cxn modelId="{3DD21F34-FFF4-4F18-8FE2-5BBB466B9F5B}" type="presParOf" srcId="{C9F76599-6A1A-4EC9-8E71-F9E78D2F0A2E}" destId="{4F92DF15-20E2-47B8-8BCD-2B6345809AC7}" srcOrd="5" destOrd="0" presId="urn:microsoft.com/office/officeart/2008/layout/VerticalAccentList"/>
    <dgm:cxn modelId="{DD9B5014-A721-4341-8E01-7DDCF0E02777}" type="presParOf" srcId="{C9F76599-6A1A-4EC9-8E71-F9E78D2F0A2E}" destId="{8511C76C-EE8A-4E1D-BE18-AEEC69A17730}" srcOrd="6" destOrd="0" presId="urn:microsoft.com/office/officeart/2008/layout/VerticalAccentList"/>
    <dgm:cxn modelId="{21A87B47-26C4-432A-93A7-2AA6C653B56E}" type="presParOf" srcId="{8511C76C-EE8A-4E1D-BE18-AEEC69A17730}" destId="{9F594B40-0DBC-44B3-B398-8652EC549F42}" srcOrd="0" destOrd="0" presId="urn:microsoft.com/office/officeart/2008/layout/VerticalAccentList"/>
    <dgm:cxn modelId="{972F8560-F0E9-4572-AD9E-3E7B06006FA8}" type="presParOf" srcId="{C9F76599-6A1A-4EC9-8E71-F9E78D2F0A2E}" destId="{7B9BAFAB-ADDB-4613-8722-E0EF9B782316}" srcOrd="7" destOrd="0" presId="urn:microsoft.com/office/officeart/2008/layout/VerticalAccentList"/>
    <dgm:cxn modelId="{4BC56984-94C0-4758-98B5-6F1BA0A79ACE}" type="presParOf" srcId="{7B9BAFAB-ADDB-4613-8722-E0EF9B782316}" destId="{678A70D1-D616-4795-909A-EA686FBC2D0E}" srcOrd="0" destOrd="0" presId="urn:microsoft.com/office/officeart/2008/layout/VerticalAccentList"/>
    <dgm:cxn modelId="{32CA3AB9-F3A9-464E-BFEE-0D6993AFAC70}" type="presParOf" srcId="{7B9BAFAB-ADDB-4613-8722-E0EF9B782316}" destId="{B4E257B0-950C-492F-9493-4581325F1489}" srcOrd="1" destOrd="0" presId="urn:microsoft.com/office/officeart/2008/layout/VerticalAccentList"/>
    <dgm:cxn modelId="{EAC2970D-4AD9-4D35-B17D-0836E787CEF3}" type="presParOf" srcId="{7B9BAFAB-ADDB-4613-8722-E0EF9B782316}" destId="{0057C9AF-6099-4727-ACBC-5C25D7CBA274}" srcOrd="2" destOrd="0" presId="urn:microsoft.com/office/officeart/2008/layout/VerticalAccentList"/>
    <dgm:cxn modelId="{FF7A7F3D-02FB-4FEE-B9A4-3054662FC3CF}" type="presParOf" srcId="{7B9BAFAB-ADDB-4613-8722-E0EF9B782316}" destId="{35C6B880-6E9C-491C-B80A-59CB9BB3BAFB}" srcOrd="3" destOrd="0" presId="urn:microsoft.com/office/officeart/2008/layout/VerticalAccentList"/>
    <dgm:cxn modelId="{312DAB00-A762-411D-A629-0CE6028B57ED}" type="presParOf" srcId="{7B9BAFAB-ADDB-4613-8722-E0EF9B782316}" destId="{4E989271-F10F-4B5C-AB84-7BE642F91BC8}" srcOrd="4" destOrd="0" presId="urn:microsoft.com/office/officeart/2008/layout/VerticalAccentList"/>
    <dgm:cxn modelId="{A1FDAE62-0CB5-4325-863E-8A3F4051FA4B}" type="presParOf" srcId="{7B9BAFAB-ADDB-4613-8722-E0EF9B782316}" destId="{227CC35A-700B-462F-AA88-5CA60EBE6A9B}" srcOrd="5" destOrd="0" presId="urn:microsoft.com/office/officeart/2008/layout/VerticalAccentList"/>
    <dgm:cxn modelId="{49833A9D-25F7-4DBF-87B6-F813D19AC263}" type="presParOf" srcId="{7B9BAFAB-ADDB-4613-8722-E0EF9B782316}" destId="{6A5DCB73-996F-413A-B9D6-1612206D377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D9F46-C7E1-4979-9F0F-4672D7838D81}">
      <dsp:nvSpPr>
        <dsp:cNvPr id="0" name=""/>
        <dsp:cNvSpPr/>
      </dsp:nvSpPr>
      <dsp:spPr>
        <a:xfrm>
          <a:off x="0" y="251752"/>
          <a:ext cx="6059751" cy="25200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412B4-1DC5-4F58-B3F6-4455BEBFA3C1}">
      <dsp:nvSpPr>
        <dsp:cNvPr id="0" name=""/>
        <dsp:cNvSpPr/>
      </dsp:nvSpPr>
      <dsp:spPr>
        <a:xfrm>
          <a:off x="302987" y="104152"/>
          <a:ext cx="4241825" cy="2952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31" tIns="0" rIns="1603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Futura Lt BT" panose="020B0402020204020303"/>
            </a:rPr>
            <a:t>1. Project overview</a:t>
          </a:r>
          <a:endParaRPr lang="en-US" sz="2400" b="1" kern="1200" dirty="0">
            <a:solidFill>
              <a:schemeClr val="bg1"/>
            </a:solidFill>
            <a:latin typeface="Futura Lt BT" panose="020B0402020204020303"/>
          </a:endParaRPr>
        </a:p>
      </dsp:txBody>
      <dsp:txXfrm>
        <a:off x="317397" y="118562"/>
        <a:ext cx="4213005" cy="266380"/>
      </dsp:txXfrm>
    </dsp:sp>
    <dsp:sp modelId="{32B90148-336E-472A-838B-71B72313FB6A}">
      <dsp:nvSpPr>
        <dsp:cNvPr id="0" name=""/>
        <dsp:cNvSpPr/>
      </dsp:nvSpPr>
      <dsp:spPr>
        <a:xfrm>
          <a:off x="0" y="705352"/>
          <a:ext cx="6059751" cy="25200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FBA22-AFA7-4CE8-8C39-4392ACFB3A5A}">
      <dsp:nvSpPr>
        <dsp:cNvPr id="0" name=""/>
        <dsp:cNvSpPr/>
      </dsp:nvSpPr>
      <dsp:spPr>
        <a:xfrm>
          <a:off x="302987" y="557752"/>
          <a:ext cx="4241825" cy="2952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31" tIns="0" rIns="1603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bg1"/>
              </a:solidFill>
              <a:latin typeface="Futura Lt BT" panose="020B0402020204020303"/>
            </a:rPr>
            <a:t>2. Project management</a:t>
          </a:r>
          <a:endParaRPr lang="en-US" sz="2400" b="1" kern="1200">
            <a:solidFill>
              <a:schemeClr val="bg1"/>
            </a:solidFill>
            <a:latin typeface="Futura Lt BT" panose="020B0402020204020303"/>
          </a:endParaRPr>
        </a:p>
      </dsp:txBody>
      <dsp:txXfrm>
        <a:off x="317397" y="572162"/>
        <a:ext cx="4213005" cy="266380"/>
      </dsp:txXfrm>
    </dsp:sp>
    <dsp:sp modelId="{A40B6E8B-E577-4378-AD0C-A6F55C234EF3}">
      <dsp:nvSpPr>
        <dsp:cNvPr id="0" name=""/>
        <dsp:cNvSpPr/>
      </dsp:nvSpPr>
      <dsp:spPr>
        <a:xfrm>
          <a:off x="0" y="1158952"/>
          <a:ext cx="6059751" cy="25200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AB192-3F38-49F4-83FE-F07C169B72C4}">
      <dsp:nvSpPr>
        <dsp:cNvPr id="0" name=""/>
        <dsp:cNvSpPr/>
      </dsp:nvSpPr>
      <dsp:spPr>
        <a:xfrm>
          <a:off x="302987" y="1011352"/>
          <a:ext cx="4241825" cy="2952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31" tIns="0" rIns="1603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bg1"/>
              </a:solidFill>
              <a:latin typeface="Futura Lt BT" panose="020B0402020204020303"/>
            </a:rPr>
            <a:t>3. Software specification</a:t>
          </a:r>
          <a:endParaRPr lang="en-US" sz="2400" b="1" kern="1200">
            <a:solidFill>
              <a:schemeClr val="bg1"/>
            </a:solidFill>
            <a:latin typeface="Futura Lt BT" panose="020B0402020204020303"/>
          </a:endParaRPr>
        </a:p>
      </dsp:txBody>
      <dsp:txXfrm>
        <a:off x="317397" y="1025762"/>
        <a:ext cx="4213005" cy="266380"/>
      </dsp:txXfrm>
    </dsp:sp>
    <dsp:sp modelId="{2336F4F6-7ECD-4408-A630-E3FF5E9E1D4F}">
      <dsp:nvSpPr>
        <dsp:cNvPr id="0" name=""/>
        <dsp:cNvSpPr/>
      </dsp:nvSpPr>
      <dsp:spPr>
        <a:xfrm>
          <a:off x="0" y="1612554"/>
          <a:ext cx="6059751" cy="25200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B5AB4-16C2-43E6-929B-0B8447F7186E}">
      <dsp:nvSpPr>
        <dsp:cNvPr id="0" name=""/>
        <dsp:cNvSpPr/>
      </dsp:nvSpPr>
      <dsp:spPr>
        <a:xfrm>
          <a:off x="302987" y="1464952"/>
          <a:ext cx="4241825" cy="2952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31" tIns="0" rIns="1603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bg1"/>
              </a:solidFill>
              <a:latin typeface="Futura Lt BT" panose="020B0402020204020303"/>
            </a:rPr>
            <a:t>4. Software design</a:t>
          </a:r>
          <a:endParaRPr lang="en-US" sz="2400" b="1" kern="1200">
            <a:solidFill>
              <a:schemeClr val="bg1"/>
            </a:solidFill>
            <a:latin typeface="Futura Lt BT" panose="020B0402020204020303"/>
          </a:endParaRPr>
        </a:p>
      </dsp:txBody>
      <dsp:txXfrm>
        <a:off x="317397" y="1479362"/>
        <a:ext cx="4213005" cy="266380"/>
      </dsp:txXfrm>
    </dsp:sp>
    <dsp:sp modelId="{28B48C67-9F27-498B-9F94-ECE1B7860C00}">
      <dsp:nvSpPr>
        <dsp:cNvPr id="0" name=""/>
        <dsp:cNvSpPr/>
      </dsp:nvSpPr>
      <dsp:spPr>
        <a:xfrm>
          <a:off x="0" y="2066152"/>
          <a:ext cx="6059751" cy="25200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EDC28-A08E-4630-B52B-6FC152228655}">
      <dsp:nvSpPr>
        <dsp:cNvPr id="0" name=""/>
        <dsp:cNvSpPr/>
      </dsp:nvSpPr>
      <dsp:spPr>
        <a:xfrm>
          <a:off x="302987" y="1918552"/>
          <a:ext cx="4241825" cy="2952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31" tIns="0" rIns="1603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Futura Lt BT" panose="020B0402020204020303"/>
            </a:rPr>
            <a:t>5. Testing</a:t>
          </a:r>
          <a:endParaRPr lang="en-US" sz="2400" b="1" kern="1200" dirty="0">
            <a:solidFill>
              <a:schemeClr val="bg1"/>
            </a:solidFill>
            <a:latin typeface="Futura Lt BT" panose="020B0402020204020303"/>
          </a:endParaRPr>
        </a:p>
      </dsp:txBody>
      <dsp:txXfrm>
        <a:off x="317397" y="1932962"/>
        <a:ext cx="4213005" cy="266380"/>
      </dsp:txXfrm>
    </dsp:sp>
    <dsp:sp modelId="{F7DE028F-E3CA-48B1-B488-E94119799E28}">
      <dsp:nvSpPr>
        <dsp:cNvPr id="0" name=""/>
        <dsp:cNvSpPr/>
      </dsp:nvSpPr>
      <dsp:spPr>
        <a:xfrm>
          <a:off x="0" y="2519752"/>
          <a:ext cx="6059751" cy="25200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1B499-90A2-4748-98DB-A9A58F9F24E6}">
      <dsp:nvSpPr>
        <dsp:cNvPr id="0" name=""/>
        <dsp:cNvSpPr/>
      </dsp:nvSpPr>
      <dsp:spPr>
        <a:xfrm>
          <a:off x="302987" y="2372152"/>
          <a:ext cx="4241825" cy="2952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31" tIns="0" rIns="1603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bg1"/>
              </a:solidFill>
              <a:latin typeface="Futura Lt BT" panose="020B0402020204020303"/>
            </a:rPr>
            <a:t>6. Project result</a:t>
          </a:r>
        </a:p>
      </dsp:txBody>
      <dsp:txXfrm>
        <a:off x="317397" y="2386562"/>
        <a:ext cx="4213005" cy="266380"/>
      </dsp:txXfrm>
    </dsp:sp>
    <dsp:sp modelId="{AD09611D-DC17-438B-A6D9-5C92D254FD17}">
      <dsp:nvSpPr>
        <dsp:cNvPr id="0" name=""/>
        <dsp:cNvSpPr/>
      </dsp:nvSpPr>
      <dsp:spPr>
        <a:xfrm>
          <a:off x="0" y="2973352"/>
          <a:ext cx="6059751" cy="25200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BE435-4A48-4937-BF70-642C8979D713}">
      <dsp:nvSpPr>
        <dsp:cNvPr id="0" name=""/>
        <dsp:cNvSpPr/>
      </dsp:nvSpPr>
      <dsp:spPr>
        <a:xfrm>
          <a:off x="302987" y="2825752"/>
          <a:ext cx="4241825" cy="2952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31" tIns="0" rIns="1603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bg1"/>
              </a:solidFill>
              <a:latin typeface="Futura Lt BT" panose="020B0402020204020303"/>
            </a:rPr>
            <a:t>7. Demo</a:t>
          </a:r>
        </a:p>
      </dsp:txBody>
      <dsp:txXfrm>
        <a:off x="317397" y="2840162"/>
        <a:ext cx="4213005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89C77-62BF-491F-878B-93C92B5281BB}">
      <dsp:nvSpPr>
        <dsp:cNvPr id="0" name=""/>
        <dsp:cNvSpPr/>
      </dsp:nvSpPr>
      <dsp:spPr>
        <a:xfrm>
          <a:off x="262498" y="522849"/>
          <a:ext cx="4484957" cy="40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Futura Lt BT" panose="020B0402020204020303"/>
            </a:rPr>
            <a:t>Problem</a:t>
          </a:r>
          <a:endParaRPr lang="en-US" sz="2800" b="1" kern="1200" dirty="0">
            <a:latin typeface="Futura Lt BT" panose="020B0402020204020303"/>
          </a:endParaRPr>
        </a:p>
      </dsp:txBody>
      <dsp:txXfrm>
        <a:off x="262498" y="522849"/>
        <a:ext cx="4484957" cy="407723"/>
      </dsp:txXfrm>
    </dsp:sp>
    <dsp:sp modelId="{2D59A9C7-E04F-4582-90FC-033D176BF614}">
      <dsp:nvSpPr>
        <dsp:cNvPr id="0" name=""/>
        <dsp:cNvSpPr/>
      </dsp:nvSpPr>
      <dsp:spPr>
        <a:xfrm>
          <a:off x="273372" y="886333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E412B-17D4-471E-B2E7-F8DEC297D52B}">
      <dsp:nvSpPr>
        <dsp:cNvPr id="0" name=""/>
        <dsp:cNvSpPr/>
      </dsp:nvSpPr>
      <dsp:spPr>
        <a:xfrm>
          <a:off x="906250" y="886333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135530"/>
            <a:satOff val="5000"/>
            <a:lumOff val="-735"/>
            <a:alphaOff val="0"/>
          </a:schemeClr>
        </a:solidFill>
        <a:ln w="12700" cap="flat" cmpd="sng" algn="ctr">
          <a:solidFill>
            <a:schemeClr val="accent3">
              <a:hueOff val="135530"/>
              <a:satOff val="5000"/>
              <a:lumOff val="-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EB249-FBF6-4DD3-82E4-2ABACBCAE9BE}">
      <dsp:nvSpPr>
        <dsp:cNvPr id="0" name=""/>
        <dsp:cNvSpPr/>
      </dsp:nvSpPr>
      <dsp:spPr>
        <a:xfrm>
          <a:off x="1539127" y="886333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accent3">
              <a:hueOff val="271060"/>
              <a:satOff val="10000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AE2A8-A6DA-4488-9E4F-B4B9FBB4516C}">
      <dsp:nvSpPr>
        <dsp:cNvPr id="0" name=""/>
        <dsp:cNvSpPr/>
      </dsp:nvSpPr>
      <dsp:spPr>
        <a:xfrm>
          <a:off x="2172004" y="886333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406590"/>
            <a:satOff val="15000"/>
            <a:lumOff val="-2206"/>
            <a:alphaOff val="0"/>
          </a:schemeClr>
        </a:solidFill>
        <a:ln w="12700" cap="flat" cmpd="sng" algn="ctr">
          <a:solidFill>
            <a:schemeClr val="accent3">
              <a:hueOff val="406590"/>
              <a:satOff val="15000"/>
              <a:lumOff val="-2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0B830-8924-4D3A-A3DA-0018A457771A}">
      <dsp:nvSpPr>
        <dsp:cNvPr id="0" name=""/>
        <dsp:cNvSpPr/>
      </dsp:nvSpPr>
      <dsp:spPr>
        <a:xfrm>
          <a:off x="2804882" y="886333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B76E-82FC-4207-96C7-A5E9885E951E}">
      <dsp:nvSpPr>
        <dsp:cNvPr id="0" name=""/>
        <dsp:cNvSpPr/>
      </dsp:nvSpPr>
      <dsp:spPr>
        <a:xfrm>
          <a:off x="3437759" y="886333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68D87-09B0-4734-8537-D540C7B8A7E3}">
      <dsp:nvSpPr>
        <dsp:cNvPr id="0" name=""/>
        <dsp:cNvSpPr/>
      </dsp:nvSpPr>
      <dsp:spPr>
        <a:xfrm>
          <a:off x="4070636" y="886333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accent3">
              <a:hueOff val="813180"/>
              <a:satOff val="30000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D0374-13A1-40C9-80EC-FCDB557C1BEE}">
      <dsp:nvSpPr>
        <dsp:cNvPr id="0" name=""/>
        <dsp:cNvSpPr/>
      </dsp:nvSpPr>
      <dsp:spPr>
        <a:xfrm>
          <a:off x="273351" y="1237221"/>
          <a:ext cx="4484957" cy="40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Futura Lt BT" panose="020B0402020204020303"/>
            </a:rPr>
            <a:t>Idea</a:t>
          </a:r>
          <a:endParaRPr lang="en-US" sz="2800" b="1" kern="1200" dirty="0">
            <a:latin typeface="Futura Lt BT" panose="020B0402020204020303"/>
          </a:endParaRPr>
        </a:p>
      </dsp:txBody>
      <dsp:txXfrm>
        <a:off x="273351" y="1237221"/>
        <a:ext cx="4484957" cy="407723"/>
      </dsp:txXfrm>
    </dsp:sp>
    <dsp:sp modelId="{F53FB3BE-71B5-4800-9454-A1F53E3C359F}">
      <dsp:nvSpPr>
        <dsp:cNvPr id="0" name=""/>
        <dsp:cNvSpPr/>
      </dsp:nvSpPr>
      <dsp:spPr>
        <a:xfrm>
          <a:off x="251599" y="1581389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948710"/>
            <a:satOff val="35000"/>
            <a:lumOff val="-5147"/>
            <a:alphaOff val="0"/>
          </a:schemeClr>
        </a:solidFill>
        <a:ln w="12700" cap="flat" cmpd="sng" algn="ctr">
          <a:solidFill>
            <a:schemeClr val="accent3">
              <a:hueOff val="948710"/>
              <a:satOff val="35000"/>
              <a:lumOff val="-5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05ACE-7775-4E0D-83C0-403B033CC02C}">
      <dsp:nvSpPr>
        <dsp:cNvPr id="0" name=""/>
        <dsp:cNvSpPr/>
      </dsp:nvSpPr>
      <dsp:spPr>
        <a:xfrm>
          <a:off x="884477" y="1581389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C23D6-E6FA-4C92-874F-857CD399B5DB}">
      <dsp:nvSpPr>
        <dsp:cNvPr id="0" name=""/>
        <dsp:cNvSpPr/>
      </dsp:nvSpPr>
      <dsp:spPr>
        <a:xfrm>
          <a:off x="1517354" y="1581389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1219770"/>
            <a:satOff val="45000"/>
            <a:lumOff val="-6618"/>
            <a:alphaOff val="0"/>
          </a:schemeClr>
        </a:solidFill>
        <a:ln w="12700" cap="flat" cmpd="sng" algn="ctr">
          <a:solidFill>
            <a:schemeClr val="accent3">
              <a:hueOff val="1219770"/>
              <a:satOff val="45000"/>
              <a:lumOff val="-6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15D63-C038-4A26-A3F3-E79B13C1BD90}">
      <dsp:nvSpPr>
        <dsp:cNvPr id="0" name=""/>
        <dsp:cNvSpPr/>
      </dsp:nvSpPr>
      <dsp:spPr>
        <a:xfrm>
          <a:off x="2150231" y="1581389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0CB98-1EB3-4368-A0AB-1B184ED12123}">
      <dsp:nvSpPr>
        <dsp:cNvPr id="0" name=""/>
        <dsp:cNvSpPr/>
      </dsp:nvSpPr>
      <dsp:spPr>
        <a:xfrm>
          <a:off x="2783109" y="1581389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1490830"/>
            <a:satOff val="55000"/>
            <a:lumOff val="-8088"/>
            <a:alphaOff val="0"/>
          </a:schemeClr>
        </a:solidFill>
        <a:ln w="12700" cap="flat" cmpd="sng" algn="ctr">
          <a:solidFill>
            <a:schemeClr val="accent3">
              <a:hueOff val="1490830"/>
              <a:satOff val="55000"/>
              <a:lumOff val="-80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AD51B-74A8-4E11-B217-263B3CBD6D1E}">
      <dsp:nvSpPr>
        <dsp:cNvPr id="0" name=""/>
        <dsp:cNvSpPr/>
      </dsp:nvSpPr>
      <dsp:spPr>
        <a:xfrm>
          <a:off x="3415986" y="1581389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AACFD-A588-4322-954F-EEE902B49509}">
      <dsp:nvSpPr>
        <dsp:cNvPr id="0" name=""/>
        <dsp:cNvSpPr/>
      </dsp:nvSpPr>
      <dsp:spPr>
        <a:xfrm>
          <a:off x="4048863" y="1581389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1761889"/>
            <a:satOff val="65000"/>
            <a:lumOff val="-9559"/>
            <a:alphaOff val="0"/>
          </a:schemeClr>
        </a:solidFill>
        <a:ln w="12700" cap="flat" cmpd="sng" algn="ctr">
          <a:solidFill>
            <a:schemeClr val="accent3">
              <a:hueOff val="1761889"/>
              <a:satOff val="65000"/>
              <a:lumOff val="-9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609D9-0216-4E36-BE94-2DEE8D2CE25E}">
      <dsp:nvSpPr>
        <dsp:cNvPr id="0" name=""/>
        <dsp:cNvSpPr/>
      </dsp:nvSpPr>
      <dsp:spPr>
        <a:xfrm>
          <a:off x="295148" y="1995036"/>
          <a:ext cx="4484957" cy="40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Futura Lt BT" panose="020B0402020204020303"/>
            </a:rPr>
            <a:t>Solution</a:t>
          </a:r>
          <a:endParaRPr lang="en-US" sz="2800" b="1" kern="1200" dirty="0">
            <a:latin typeface="Futura Lt BT" panose="020B0402020204020303"/>
          </a:endParaRPr>
        </a:p>
      </dsp:txBody>
      <dsp:txXfrm>
        <a:off x="295148" y="1995036"/>
        <a:ext cx="4484957" cy="407723"/>
      </dsp:txXfrm>
    </dsp:sp>
    <dsp:sp modelId="{AB7D17F0-AA95-41CD-90AA-31E567EFA930}">
      <dsp:nvSpPr>
        <dsp:cNvPr id="0" name=""/>
        <dsp:cNvSpPr/>
      </dsp:nvSpPr>
      <dsp:spPr>
        <a:xfrm>
          <a:off x="262483" y="2351098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accent3">
              <a:hueOff val="1897419"/>
              <a:satOff val="70000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D8001-D968-4AFE-8D51-7FBDAB08F219}">
      <dsp:nvSpPr>
        <dsp:cNvPr id="0" name=""/>
        <dsp:cNvSpPr/>
      </dsp:nvSpPr>
      <dsp:spPr>
        <a:xfrm>
          <a:off x="895360" y="2351098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9E7F8-8982-47AE-B00A-1D888A58101F}">
      <dsp:nvSpPr>
        <dsp:cNvPr id="0" name=""/>
        <dsp:cNvSpPr/>
      </dsp:nvSpPr>
      <dsp:spPr>
        <a:xfrm>
          <a:off x="1528237" y="2351098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D3222-93C2-4807-A2A7-DF4D692C0C07}">
      <dsp:nvSpPr>
        <dsp:cNvPr id="0" name=""/>
        <dsp:cNvSpPr/>
      </dsp:nvSpPr>
      <dsp:spPr>
        <a:xfrm>
          <a:off x="2161115" y="2351098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2304009"/>
            <a:satOff val="85000"/>
            <a:lumOff val="-12500"/>
            <a:alphaOff val="0"/>
          </a:schemeClr>
        </a:solidFill>
        <a:ln w="12700" cap="flat" cmpd="sng" algn="ctr">
          <a:solidFill>
            <a:schemeClr val="accent3">
              <a:hueOff val="2304009"/>
              <a:satOff val="85000"/>
              <a:lumOff val="-12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A1993-7248-4E37-A778-B6D9D8984DCA}">
      <dsp:nvSpPr>
        <dsp:cNvPr id="0" name=""/>
        <dsp:cNvSpPr/>
      </dsp:nvSpPr>
      <dsp:spPr>
        <a:xfrm>
          <a:off x="2793992" y="2351098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accent3">
              <a:hueOff val="2439539"/>
              <a:satOff val="90000"/>
              <a:lumOff val="-1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DA038-CB57-43B5-83DE-6614678C60C9}">
      <dsp:nvSpPr>
        <dsp:cNvPr id="0" name=""/>
        <dsp:cNvSpPr/>
      </dsp:nvSpPr>
      <dsp:spPr>
        <a:xfrm>
          <a:off x="3426869" y="2351098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2575069"/>
            <a:satOff val="95000"/>
            <a:lumOff val="-13971"/>
            <a:alphaOff val="0"/>
          </a:schemeClr>
        </a:solidFill>
        <a:ln w="12700" cap="flat" cmpd="sng" algn="ctr">
          <a:solidFill>
            <a:schemeClr val="accent3">
              <a:hueOff val="2575069"/>
              <a:satOff val="95000"/>
              <a:lumOff val="-1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0EF20-B693-4928-B0DA-486915D85A52}">
      <dsp:nvSpPr>
        <dsp:cNvPr id="0" name=""/>
        <dsp:cNvSpPr/>
      </dsp:nvSpPr>
      <dsp:spPr>
        <a:xfrm>
          <a:off x="4059747" y="2351098"/>
          <a:ext cx="597994" cy="99665"/>
        </a:xfrm>
        <a:prstGeom prst="parallelogram">
          <a:avLst>
            <a:gd name="adj" fmla="val 14084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89C77-62BF-491F-878B-93C92B5281BB}">
      <dsp:nvSpPr>
        <dsp:cNvPr id="0" name=""/>
        <dsp:cNvSpPr/>
      </dsp:nvSpPr>
      <dsp:spPr>
        <a:xfrm>
          <a:off x="392785" y="0"/>
          <a:ext cx="4230678" cy="384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Futura Lt BT" panose="020B0402020204020303"/>
            </a:rPr>
            <a:t>Project Model</a:t>
          </a:r>
          <a:endParaRPr lang="en-US" sz="2400" b="1" kern="1200" dirty="0">
            <a:latin typeface="Futura Lt BT" panose="020B0402020204020303"/>
          </a:endParaRPr>
        </a:p>
      </dsp:txBody>
      <dsp:txXfrm>
        <a:off x="392785" y="0"/>
        <a:ext cx="4230678" cy="384607"/>
      </dsp:txXfrm>
    </dsp:sp>
    <dsp:sp modelId="{2D59A9C7-E04F-4582-90FC-033D176BF614}">
      <dsp:nvSpPr>
        <dsp:cNvPr id="0" name=""/>
        <dsp:cNvSpPr/>
      </dsp:nvSpPr>
      <dsp:spPr>
        <a:xfrm>
          <a:off x="378739" y="385293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E412B-17D4-471E-B2E7-F8DEC297D52B}">
      <dsp:nvSpPr>
        <dsp:cNvPr id="0" name=""/>
        <dsp:cNvSpPr/>
      </dsp:nvSpPr>
      <dsp:spPr>
        <a:xfrm>
          <a:off x="975735" y="385293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EB249-FBF6-4DD3-82E4-2ABACBCAE9BE}">
      <dsp:nvSpPr>
        <dsp:cNvPr id="0" name=""/>
        <dsp:cNvSpPr/>
      </dsp:nvSpPr>
      <dsp:spPr>
        <a:xfrm>
          <a:off x="1572730" y="385293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AE2A8-A6DA-4488-9E4F-B4B9FBB4516C}">
      <dsp:nvSpPr>
        <dsp:cNvPr id="0" name=""/>
        <dsp:cNvSpPr/>
      </dsp:nvSpPr>
      <dsp:spPr>
        <a:xfrm>
          <a:off x="2169726" y="385293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0B830-8924-4D3A-A3DA-0018A457771A}">
      <dsp:nvSpPr>
        <dsp:cNvPr id="0" name=""/>
        <dsp:cNvSpPr/>
      </dsp:nvSpPr>
      <dsp:spPr>
        <a:xfrm>
          <a:off x="2766722" y="385293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B76E-82FC-4207-96C7-A5E9885E951E}">
      <dsp:nvSpPr>
        <dsp:cNvPr id="0" name=""/>
        <dsp:cNvSpPr/>
      </dsp:nvSpPr>
      <dsp:spPr>
        <a:xfrm>
          <a:off x="3363717" y="385293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68D87-09B0-4734-8537-D540C7B8A7E3}">
      <dsp:nvSpPr>
        <dsp:cNvPr id="0" name=""/>
        <dsp:cNvSpPr/>
      </dsp:nvSpPr>
      <dsp:spPr>
        <a:xfrm>
          <a:off x="3960713" y="385293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D0374-13A1-40C9-80EC-FCDB557C1BEE}">
      <dsp:nvSpPr>
        <dsp:cNvPr id="0" name=""/>
        <dsp:cNvSpPr/>
      </dsp:nvSpPr>
      <dsp:spPr>
        <a:xfrm>
          <a:off x="378739" y="550535"/>
          <a:ext cx="4230678" cy="384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Futura Lt BT" panose="020B0402020204020303"/>
            </a:rPr>
            <a:t>Project Life cycle</a:t>
          </a:r>
          <a:endParaRPr lang="en-US" sz="2400" b="1" kern="1200" dirty="0">
            <a:latin typeface="Futura Lt BT" panose="020B0402020204020303"/>
          </a:endParaRPr>
        </a:p>
      </dsp:txBody>
      <dsp:txXfrm>
        <a:off x="378739" y="550535"/>
        <a:ext cx="4230678" cy="384607"/>
      </dsp:txXfrm>
    </dsp:sp>
    <dsp:sp modelId="{F53FB3BE-71B5-4800-9454-A1F53E3C359F}">
      <dsp:nvSpPr>
        <dsp:cNvPr id="0" name=""/>
        <dsp:cNvSpPr/>
      </dsp:nvSpPr>
      <dsp:spPr>
        <a:xfrm>
          <a:off x="378739" y="935142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05ACE-7775-4E0D-83C0-403B033CC02C}">
      <dsp:nvSpPr>
        <dsp:cNvPr id="0" name=""/>
        <dsp:cNvSpPr/>
      </dsp:nvSpPr>
      <dsp:spPr>
        <a:xfrm>
          <a:off x="975735" y="935142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C23D6-E6FA-4C92-874F-857CD399B5DB}">
      <dsp:nvSpPr>
        <dsp:cNvPr id="0" name=""/>
        <dsp:cNvSpPr/>
      </dsp:nvSpPr>
      <dsp:spPr>
        <a:xfrm>
          <a:off x="1572730" y="935142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15D63-C038-4A26-A3F3-E79B13C1BD90}">
      <dsp:nvSpPr>
        <dsp:cNvPr id="0" name=""/>
        <dsp:cNvSpPr/>
      </dsp:nvSpPr>
      <dsp:spPr>
        <a:xfrm>
          <a:off x="2169726" y="935142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0CB98-1EB3-4368-A0AB-1B184ED12123}">
      <dsp:nvSpPr>
        <dsp:cNvPr id="0" name=""/>
        <dsp:cNvSpPr/>
      </dsp:nvSpPr>
      <dsp:spPr>
        <a:xfrm>
          <a:off x="2766722" y="935142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AD51B-74A8-4E11-B217-263B3CBD6D1E}">
      <dsp:nvSpPr>
        <dsp:cNvPr id="0" name=""/>
        <dsp:cNvSpPr/>
      </dsp:nvSpPr>
      <dsp:spPr>
        <a:xfrm>
          <a:off x="3363717" y="935142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AACFD-A588-4322-954F-EEE902B49509}">
      <dsp:nvSpPr>
        <dsp:cNvPr id="0" name=""/>
        <dsp:cNvSpPr/>
      </dsp:nvSpPr>
      <dsp:spPr>
        <a:xfrm>
          <a:off x="3960713" y="935142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609D9-0216-4E36-BE94-2DEE8D2CE25E}">
      <dsp:nvSpPr>
        <dsp:cNvPr id="0" name=""/>
        <dsp:cNvSpPr/>
      </dsp:nvSpPr>
      <dsp:spPr>
        <a:xfrm>
          <a:off x="378739" y="1100384"/>
          <a:ext cx="4230678" cy="384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Futura Lt BT" panose="020B0402020204020303"/>
            </a:rPr>
            <a:t>Organization Structure</a:t>
          </a:r>
          <a:endParaRPr lang="en-US" sz="2400" b="1" kern="1200" dirty="0">
            <a:latin typeface="Futura Lt BT" panose="020B0402020204020303"/>
          </a:endParaRPr>
        </a:p>
      </dsp:txBody>
      <dsp:txXfrm>
        <a:off x="378739" y="1100384"/>
        <a:ext cx="4230678" cy="384607"/>
      </dsp:txXfrm>
    </dsp:sp>
    <dsp:sp modelId="{AB7D17F0-AA95-41CD-90AA-31E567EFA930}">
      <dsp:nvSpPr>
        <dsp:cNvPr id="0" name=""/>
        <dsp:cNvSpPr/>
      </dsp:nvSpPr>
      <dsp:spPr>
        <a:xfrm>
          <a:off x="378739" y="1484991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D8001-D968-4AFE-8D51-7FBDAB08F219}">
      <dsp:nvSpPr>
        <dsp:cNvPr id="0" name=""/>
        <dsp:cNvSpPr/>
      </dsp:nvSpPr>
      <dsp:spPr>
        <a:xfrm>
          <a:off x="975735" y="1484991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9E7F8-8982-47AE-B00A-1D888A58101F}">
      <dsp:nvSpPr>
        <dsp:cNvPr id="0" name=""/>
        <dsp:cNvSpPr/>
      </dsp:nvSpPr>
      <dsp:spPr>
        <a:xfrm>
          <a:off x="1572730" y="1484991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D3222-93C2-4807-A2A7-DF4D692C0C07}">
      <dsp:nvSpPr>
        <dsp:cNvPr id="0" name=""/>
        <dsp:cNvSpPr/>
      </dsp:nvSpPr>
      <dsp:spPr>
        <a:xfrm>
          <a:off x="2169726" y="1484991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A1993-7248-4E37-A778-B6D9D8984DCA}">
      <dsp:nvSpPr>
        <dsp:cNvPr id="0" name=""/>
        <dsp:cNvSpPr/>
      </dsp:nvSpPr>
      <dsp:spPr>
        <a:xfrm>
          <a:off x="2766722" y="1484991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DA038-CB57-43B5-83DE-6614678C60C9}">
      <dsp:nvSpPr>
        <dsp:cNvPr id="0" name=""/>
        <dsp:cNvSpPr/>
      </dsp:nvSpPr>
      <dsp:spPr>
        <a:xfrm>
          <a:off x="3363717" y="1484991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0EF20-B693-4928-B0DA-486915D85A52}">
      <dsp:nvSpPr>
        <dsp:cNvPr id="0" name=""/>
        <dsp:cNvSpPr/>
      </dsp:nvSpPr>
      <dsp:spPr>
        <a:xfrm>
          <a:off x="3960713" y="1484991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D886E-F53B-4A8C-AD1C-97F4C419DB36}">
      <dsp:nvSpPr>
        <dsp:cNvPr id="0" name=""/>
        <dsp:cNvSpPr/>
      </dsp:nvSpPr>
      <dsp:spPr>
        <a:xfrm>
          <a:off x="378739" y="1650233"/>
          <a:ext cx="4230678" cy="384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Futura Lt BT" panose="020B0402020204020303"/>
            </a:rPr>
            <a:t>Master Schedule</a:t>
          </a:r>
          <a:endParaRPr lang="en-US" sz="2400" b="1" kern="1200" dirty="0">
            <a:latin typeface="Futura Lt BT" panose="020B0402020204020303"/>
          </a:endParaRPr>
        </a:p>
      </dsp:txBody>
      <dsp:txXfrm>
        <a:off x="378739" y="1650233"/>
        <a:ext cx="4230678" cy="384607"/>
      </dsp:txXfrm>
    </dsp:sp>
    <dsp:sp modelId="{689D1F82-A4E0-4FF5-907F-B24873425A10}">
      <dsp:nvSpPr>
        <dsp:cNvPr id="0" name=""/>
        <dsp:cNvSpPr/>
      </dsp:nvSpPr>
      <dsp:spPr>
        <a:xfrm>
          <a:off x="378739" y="2034840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AFA6B-4888-402F-8F85-5283E37B8503}">
      <dsp:nvSpPr>
        <dsp:cNvPr id="0" name=""/>
        <dsp:cNvSpPr/>
      </dsp:nvSpPr>
      <dsp:spPr>
        <a:xfrm>
          <a:off x="975735" y="2034840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66A49-9AAD-4857-9BF4-C08155EAF677}">
      <dsp:nvSpPr>
        <dsp:cNvPr id="0" name=""/>
        <dsp:cNvSpPr/>
      </dsp:nvSpPr>
      <dsp:spPr>
        <a:xfrm>
          <a:off x="1572730" y="2034840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5A89E-5DA3-41D3-9028-FCBF9404FC56}">
      <dsp:nvSpPr>
        <dsp:cNvPr id="0" name=""/>
        <dsp:cNvSpPr/>
      </dsp:nvSpPr>
      <dsp:spPr>
        <a:xfrm>
          <a:off x="2169726" y="2034840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919E1-E786-4FA4-A692-A6CD18E8A5BB}">
      <dsp:nvSpPr>
        <dsp:cNvPr id="0" name=""/>
        <dsp:cNvSpPr/>
      </dsp:nvSpPr>
      <dsp:spPr>
        <a:xfrm>
          <a:off x="2766722" y="2034840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4FF8D-E745-4A92-B8B7-937E3AE202E3}">
      <dsp:nvSpPr>
        <dsp:cNvPr id="0" name=""/>
        <dsp:cNvSpPr/>
      </dsp:nvSpPr>
      <dsp:spPr>
        <a:xfrm>
          <a:off x="3363717" y="2034840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A56C5-1AF4-4513-99F1-E5B63246D208}">
      <dsp:nvSpPr>
        <dsp:cNvPr id="0" name=""/>
        <dsp:cNvSpPr/>
      </dsp:nvSpPr>
      <dsp:spPr>
        <a:xfrm>
          <a:off x="3960713" y="2034840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A28FA-8206-4CF9-9733-8051AE3BE05C}">
      <dsp:nvSpPr>
        <dsp:cNvPr id="0" name=""/>
        <dsp:cNvSpPr/>
      </dsp:nvSpPr>
      <dsp:spPr>
        <a:xfrm>
          <a:off x="378739" y="2200082"/>
          <a:ext cx="4230678" cy="384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n w="0"/>
              <a:solidFill>
                <a:schemeClr val="tx1"/>
              </a:solidFill>
              <a:latin typeface="Futura Lt BT" panose="020B0402020204020303"/>
              <a:cs typeface="+mn-cs"/>
            </a:rPr>
            <a:t>Communication plan</a:t>
          </a:r>
          <a:endParaRPr lang="en-US" sz="2400" b="1" kern="1200" dirty="0">
            <a:solidFill>
              <a:schemeClr val="tx1"/>
            </a:solidFill>
            <a:latin typeface="Futura Lt BT" panose="020B0402020204020303"/>
          </a:endParaRPr>
        </a:p>
      </dsp:txBody>
      <dsp:txXfrm>
        <a:off x="378739" y="2200082"/>
        <a:ext cx="4230678" cy="384607"/>
      </dsp:txXfrm>
    </dsp:sp>
    <dsp:sp modelId="{32CA35D6-E00B-45BE-93CC-1FAFF952079A}">
      <dsp:nvSpPr>
        <dsp:cNvPr id="0" name=""/>
        <dsp:cNvSpPr/>
      </dsp:nvSpPr>
      <dsp:spPr>
        <a:xfrm>
          <a:off x="378739" y="2584689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8CC6E-13DD-4B4B-8A66-55FA6A16B5CB}">
      <dsp:nvSpPr>
        <dsp:cNvPr id="0" name=""/>
        <dsp:cNvSpPr/>
      </dsp:nvSpPr>
      <dsp:spPr>
        <a:xfrm>
          <a:off x="975735" y="2584689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3FD57-065C-46BA-B45F-72E3BDD09C15}">
      <dsp:nvSpPr>
        <dsp:cNvPr id="0" name=""/>
        <dsp:cNvSpPr/>
      </dsp:nvSpPr>
      <dsp:spPr>
        <a:xfrm>
          <a:off x="1572730" y="2584689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59DEF-1975-4099-B8D8-DDD679AB688D}">
      <dsp:nvSpPr>
        <dsp:cNvPr id="0" name=""/>
        <dsp:cNvSpPr/>
      </dsp:nvSpPr>
      <dsp:spPr>
        <a:xfrm>
          <a:off x="2169726" y="2584689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94B9F-3B9E-40FE-9500-3BC8959D6FCF}">
      <dsp:nvSpPr>
        <dsp:cNvPr id="0" name=""/>
        <dsp:cNvSpPr/>
      </dsp:nvSpPr>
      <dsp:spPr>
        <a:xfrm>
          <a:off x="2766722" y="2584689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A9D6C-4EA1-497B-AF71-B8631F5697D1}">
      <dsp:nvSpPr>
        <dsp:cNvPr id="0" name=""/>
        <dsp:cNvSpPr/>
      </dsp:nvSpPr>
      <dsp:spPr>
        <a:xfrm>
          <a:off x="3363717" y="2584689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1AB70-4D95-4316-9AD0-D2FBECE172C2}">
      <dsp:nvSpPr>
        <dsp:cNvPr id="0" name=""/>
        <dsp:cNvSpPr/>
      </dsp:nvSpPr>
      <dsp:spPr>
        <a:xfrm>
          <a:off x="3960713" y="2584689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31E15-998A-4A5E-BB40-19AF14FF521B}">
      <dsp:nvSpPr>
        <dsp:cNvPr id="0" name=""/>
        <dsp:cNvSpPr/>
      </dsp:nvSpPr>
      <dsp:spPr>
        <a:xfrm>
          <a:off x="378739" y="2749931"/>
          <a:ext cx="4230678" cy="384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 w="0"/>
              <a:solidFill>
                <a:schemeClr val="tx1"/>
              </a:solidFill>
              <a:latin typeface="Futura Lt BT" panose="020B0402020204020303"/>
              <a:cs typeface="+mn-cs"/>
            </a:rPr>
            <a:t>Objects</a:t>
          </a:r>
          <a:endParaRPr lang="en-US" sz="2400" b="1" kern="1200" dirty="0" smtClean="0">
            <a:solidFill>
              <a:schemeClr val="tx1"/>
            </a:solidFill>
            <a:latin typeface="Futura Lt BT" panose="020B0402020204020303"/>
          </a:endParaRPr>
        </a:p>
      </dsp:txBody>
      <dsp:txXfrm>
        <a:off x="378739" y="2749931"/>
        <a:ext cx="4230678" cy="384607"/>
      </dsp:txXfrm>
    </dsp:sp>
    <dsp:sp modelId="{C9DF15A3-DFFE-484B-8D9F-44E6BC73FC97}">
      <dsp:nvSpPr>
        <dsp:cNvPr id="0" name=""/>
        <dsp:cNvSpPr/>
      </dsp:nvSpPr>
      <dsp:spPr>
        <a:xfrm>
          <a:off x="378739" y="3134538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F2432-23F1-44B2-9848-BF5BEE1C4F00}">
      <dsp:nvSpPr>
        <dsp:cNvPr id="0" name=""/>
        <dsp:cNvSpPr/>
      </dsp:nvSpPr>
      <dsp:spPr>
        <a:xfrm>
          <a:off x="975735" y="3134538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834E1-6B4F-4E27-874B-E479A2E53B22}">
      <dsp:nvSpPr>
        <dsp:cNvPr id="0" name=""/>
        <dsp:cNvSpPr/>
      </dsp:nvSpPr>
      <dsp:spPr>
        <a:xfrm>
          <a:off x="1572730" y="3134538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EDDCC-0B4A-4B2B-9774-60F4D44033F2}">
      <dsp:nvSpPr>
        <dsp:cNvPr id="0" name=""/>
        <dsp:cNvSpPr/>
      </dsp:nvSpPr>
      <dsp:spPr>
        <a:xfrm>
          <a:off x="2169726" y="3134538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F0FD9-563B-41DA-A0FF-9ED67B310998}">
      <dsp:nvSpPr>
        <dsp:cNvPr id="0" name=""/>
        <dsp:cNvSpPr/>
      </dsp:nvSpPr>
      <dsp:spPr>
        <a:xfrm>
          <a:off x="2766722" y="3134538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63923-94A3-4A11-9B35-0099415A3144}">
      <dsp:nvSpPr>
        <dsp:cNvPr id="0" name=""/>
        <dsp:cNvSpPr/>
      </dsp:nvSpPr>
      <dsp:spPr>
        <a:xfrm>
          <a:off x="3363717" y="3134538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5D47E-4AC9-48D9-9DFA-CCEB4335A60A}">
      <dsp:nvSpPr>
        <dsp:cNvPr id="0" name=""/>
        <dsp:cNvSpPr/>
      </dsp:nvSpPr>
      <dsp:spPr>
        <a:xfrm>
          <a:off x="3960713" y="3134538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A110F-4A82-4832-AC70-80F922CCAABE}">
      <dsp:nvSpPr>
        <dsp:cNvPr id="0" name=""/>
        <dsp:cNvSpPr/>
      </dsp:nvSpPr>
      <dsp:spPr>
        <a:xfrm>
          <a:off x="378739" y="3299780"/>
          <a:ext cx="4230678" cy="384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Futura Lt BT" panose="020B0402020204020303"/>
            </a:rPr>
            <a:t>Tools &amp; Environment</a:t>
          </a:r>
        </a:p>
      </dsp:txBody>
      <dsp:txXfrm>
        <a:off x="378739" y="3299780"/>
        <a:ext cx="4230678" cy="384607"/>
      </dsp:txXfrm>
    </dsp:sp>
    <dsp:sp modelId="{E5B620B5-A957-4DB5-A76C-31C4304B9286}">
      <dsp:nvSpPr>
        <dsp:cNvPr id="0" name=""/>
        <dsp:cNvSpPr/>
      </dsp:nvSpPr>
      <dsp:spPr>
        <a:xfrm>
          <a:off x="378739" y="3684387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D7EA1-D17A-477A-9A6E-A9EE71DF80E5}">
      <dsp:nvSpPr>
        <dsp:cNvPr id="0" name=""/>
        <dsp:cNvSpPr/>
      </dsp:nvSpPr>
      <dsp:spPr>
        <a:xfrm>
          <a:off x="975735" y="3684387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7120-E188-4228-AB2C-9CABECCCC38A}">
      <dsp:nvSpPr>
        <dsp:cNvPr id="0" name=""/>
        <dsp:cNvSpPr/>
      </dsp:nvSpPr>
      <dsp:spPr>
        <a:xfrm>
          <a:off x="1572730" y="3684387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D8243-6682-475E-9288-A0925F9F1D5D}">
      <dsp:nvSpPr>
        <dsp:cNvPr id="0" name=""/>
        <dsp:cNvSpPr/>
      </dsp:nvSpPr>
      <dsp:spPr>
        <a:xfrm>
          <a:off x="2169726" y="3684387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E02F1-4C9A-4FBF-BD74-893F8DD334AF}">
      <dsp:nvSpPr>
        <dsp:cNvPr id="0" name=""/>
        <dsp:cNvSpPr/>
      </dsp:nvSpPr>
      <dsp:spPr>
        <a:xfrm>
          <a:off x="2766722" y="3684387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1A658-7F29-4D7E-8B93-D5F5949E6460}">
      <dsp:nvSpPr>
        <dsp:cNvPr id="0" name=""/>
        <dsp:cNvSpPr/>
      </dsp:nvSpPr>
      <dsp:spPr>
        <a:xfrm>
          <a:off x="3363717" y="3684387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6BF72-CDA4-497D-9838-4EABB521E142}">
      <dsp:nvSpPr>
        <dsp:cNvPr id="0" name=""/>
        <dsp:cNvSpPr/>
      </dsp:nvSpPr>
      <dsp:spPr>
        <a:xfrm>
          <a:off x="3960713" y="3684387"/>
          <a:ext cx="564090" cy="9401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FEDBD-7F4C-4B52-9D15-743DE874352B}">
      <dsp:nvSpPr>
        <dsp:cNvPr id="0" name=""/>
        <dsp:cNvSpPr/>
      </dsp:nvSpPr>
      <dsp:spPr>
        <a:xfrm>
          <a:off x="4742801" y="1899356"/>
          <a:ext cx="154481" cy="1213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717"/>
              </a:lnTo>
              <a:lnTo>
                <a:pt x="154481" y="1213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F5EA4-B042-4490-B08E-04A94FFED686}">
      <dsp:nvSpPr>
        <dsp:cNvPr id="0" name=""/>
        <dsp:cNvSpPr/>
      </dsp:nvSpPr>
      <dsp:spPr>
        <a:xfrm>
          <a:off x="4742801" y="1899356"/>
          <a:ext cx="154481" cy="492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596"/>
              </a:lnTo>
              <a:lnTo>
                <a:pt x="154481" y="4925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D1889-8CE2-4BA5-BD8D-2F27E1146DB1}">
      <dsp:nvSpPr>
        <dsp:cNvPr id="0" name=""/>
        <dsp:cNvSpPr/>
      </dsp:nvSpPr>
      <dsp:spPr>
        <a:xfrm>
          <a:off x="3319431" y="1178235"/>
          <a:ext cx="1776469" cy="26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27"/>
              </a:lnTo>
              <a:lnTo>
                <a:pt x="1776469" y="157427"/>
              </a:lnTo>
              <a:lnTo>
                <a:pt x="1776469" y="26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9BDAE-4E2B-4A25-8F0C-77CF8DD1F63C}">
      <dsp:nvSpPr>
        <dsp:cNvPr id="0" name=""/>
        <dsp:cNvSpPr/>
      </dsp:nvSpPr>
      <dsp:spPr>
        <a:xfrm>
          <a:off x="3558488" y="1899356"/>
          <a:ext cx="154481" cy="1934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837"/>
              </a:lnTo>
              <a:lnTo>
                <a:pt x="154481" y="1934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EDB45-0BB7-491E-B4C5-04CA7FEF593B}">
      <dsp:nvSpPr>
        <dsp:cNvPr id="0" name=""/>
        <dsp:cNvSpPr/>
      </dsp:nvSpPr>
      <dsp:spPr>
        <a:xfrm>
          <a:off x="3558488" y="1899356"/>
          <a:ext cx="154481" cy="1213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717"/>
              </a:lnTo>
              <a:lnTo>
                <a:pt x="154481" y="1213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87340-E4A8-43BE-B28F-F831434496E2}">
      <dsp:nvSpPr>
        <dsp:cNvPr id="0" name=""/>
        <dsp:cNvSpPr/>
      </dsp:nvSpPr>
      <dsp:spPr>
        <a:xfrm>
          <a:off x="3558488" y="1899356"/>
          <a:ext cx="154481" cy="492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596"/>
              </a:lnTo>
              <a:lnTo>
                <a:pt x="154481" y="4925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46809-FFD3-47DA-8188-35FFD8A87EAD}">
      <dsp:nvSpPr>
        <dsp:cNvPr id="0" name=""/>
        <dsp:cNvSpPr/>
      </dsp:nvSpPr>
      <dsp:spPr>
        <a:xfrm>
          <a:off x="3319431" y="1178235"/>
          <a:ext cx="592156" cy="26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27"/>
              </a:lnTo>
              <a:lnTo>
                <a:pt x="592156" y="157427"/>
              </a:lnTo>
              <a:lnTo>
                <a:pt x="592156" y="26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A647E-42F9-4AA9-8F36-9F993C6EC70E}">
      <dsp:nvSpPr>
        <dsp:cNvPr id="0" name=""/>
        <dsp:cNvSpPr/>
      </dsp:nvSpPr>
      <dsp:spPr>
        <a:xfrm>
          <a:off x="2374175" y="1899356"/>
          <a:ext cx="154481" cy="1213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717"/>
              </a:lnTo>
              <a:lnTo>
                <a:pt x="154481" y="1213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3E01F-DCCC-4119-BA79-5FA761903825}">
      <dsp:nvSpPr>
        <dsp:cNvPr id="0" name=""/>
        <dsp:cNvSpPr/>
      </dsp:nvSpPr>
      <dsp:spPr>
        <a:xfrm>
          <a:off x="2374175" y="1899356"/>
          <a:ext cx="154481" cy="492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596"/>
              </a:lnTo>
              <a:lnTo>
                <a:pt x="154481" y="4925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AB2D1-2445-4BF1-BCE2-33A595CD6ECE}">
      <dsp:nvSpPr>
        <dsp:cNvPr id="0" name=""/>
        <dsp:cNvSpPr/>
      </dsp:nvSpPr>
      <dsp:spPr>
        <a:xfrm>
          <a:off x="2727274" y="1178235"/>
          <a:ext cx="592156" cy="264072"/>
        </a:xfrm>
        <a:custGeom>
          <a:avLst/>
          <a:gdLst/>
          <a:ahLst/>
          <a:cxnLst/>
          <a:rect l="0" t="0" r="0" b="0"/>
          <a:pathLst>
            <a:path>
              <a:moveTo>
                <a:pt x="592156" y="0"/>
              </a:moveTo>
              <a:lnTo>
                <a:pt x="592156" y="157427"/>
              </a:lnTo>
              <a:lnTo>
                <a:pt x="0" y="157427"/>
              </a:lnTo>
              <a:lnTo>
                <a:pt x="0" y="26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E3625-1046-421C-BF74-072789852773}">
      <dsp:nvSpPr>
        <dsp:cNvPr id="0" name=""/>
        <dsp:cNvSpPr/>
      </dsp:nvSpPr>
      <dsp:spPr>
        <a:xfrm>
          <a:off x="1189862" y="1899356"/>
          <a:ext cx="154481" cy="2655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958"/>
              </a:lnTo>
              <a:lnTo>
                <a:pt x="154481" y="2655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90F3E-A7D3-434C-87F6-663A0229BC17}">
      <dsp:nvSpPr>
        <dsp:cNvPr id="0" name=""/>
        <dsp:cNvSpPr/>
      </dsp:nvSpPr>
      <dsp:spPr>
        <a:xfrm>
          <a:off x="1189862" y="1899356"/>
          <a:ext cx="154481" cy="1934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837"/>
              </a:lnTo>
              <a:lnTo>
                <a:pt x="154481" y="1934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4711D-5390-4DD9-8206-E1F06306D9D0}">
      <dsp:nvSpPr>
        <dsp:cNvPr id="0" name=""/>
        <dsp:cNvSpPr/>
      </dsp:nvSpPr>
      <dsp:spPr>
        <a:xfrm>
          <a:off x="1189862" y="1899356"/>
          <a:ext cx="154481" cy="1213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717"/>
              </a:lnTo>
              <a:lnTo>
                <a:pt x="154481" y="1213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0E4F5-40A2-4351-B89B-FF08F2810A0B}">
      <dsp:nvSpPr>
        <dsp:cNvPr id="0" name=""/>
        <dsp:cNvSpPr/>
      </dsp:nvSpPr>
      <dsp:spPr>
        <a:xfrm>
          <a:off x="1189862" y="1899356"/>
          <a:ext cx="154481" cy="492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596"/>
              </a:lnTo>
              <a:lnTo>
                <a:pt x="154481" y="4925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E4F0E-498A-4C70-9E62-8BCF42B0D109}">
      <dsp:nvSpPr>
        <dsp:cNvPr id="0" name=""/>
        <dsp:cNvSpPr/>
      </dsp:nvSpPr>
      <dsp:spPr>
        <a:xfrm>
          <a:off x="1542961" y="1178235"/>
          <a:ext cx="1776469" cy="264072"/>
        </a:xfrm>
        <a:custGeom>
          <a:avLst/>
          <a:gdLst/>
          <a:ahLst/>
          <a:cxnLst/>
          <a:rect l="0" t="0" r="0" b="0"/>
          <a:pathLst>
            <a:path>
              <a:moveTo>
                <a:pt x="1776469" y="0"/>
              </a:moveTo>
              <a:lnTo>
                <a:pt x="1776469" y="157427"/>
              </a:lnTo>
              <a:lnTo>
                <a:pt x="0" y="157427"/>
              </a:lnTo>
              <a:lnTo>
                <a:pt x="0" y="26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143C2-B18B-4D7E-AC72-E5FE9AA9C3BF}">
      <dsp:nvSpPr>
        <dsp:cNvPr id="0" name=""/>
        <dsp:cNvSpPr/>
      </dsp:nvSpPr>
      <dsp:spPr>
        <a:xfrm>
          <a:off x="3273711" y="457114"/>
          <a:ext cx="91440" cy="264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45F7F-663C-4567-AFE3-E9D56A80E4E7}">
      <dsp:nvSpPr>
        <dsp:cNvPr id="0" name=""/>
        <dsp:cNvSpPr/>
      </dsp:nvSpPr>
      <dsp:spPr>
        <a:xfrm>
          <a:off x="2878057" y="66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Supervisor</a:t>
          </a:r>
        </a:p>
      </dsp:txBody>
      <dsp:txXfrm>
        <a:off x="2878057" y="66"/>
        <a:ext cx="882749" cy="457048"/>
      </dsp:txXfrm>
    </dsp:sp>
    <dsp:sp modelId="{36BEF3C6-889A-4707-A2AA-AC437FD9D4A9}">
      <dsp:nvSpPr>
        <dsp:cNvPr id="0" name=""/>
        <dsp:cNvSpPr/>
      </dsp:nvSpPr>
      <dsp:spPr>
        <a:xfrm>
          <a:off x="3054606" y="355548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Tran Dinh Tri</a:t>
          </a:r>
        </a:p>
      </dsp:txBody>
      <dsp:txXfrm>
        <a:off x="3054606" y="355548"/>
        <a:ext cx="794474" cy="152349"/>
      </dsp:txXfrm>
    </dsp:sp>
    <dsp:sp modelId="{865FD799-9869-4D0C-9F0A-DAF691107822}">
      <dsp:nvSpPr>
        <dsp:cNvPr id="0" name=""/>
        <dsp:cNvSpPr/>
      </dsp:nvSpPr>
      <dsp:spPr>
        <a:xfrm>
          <a:off x="2878057" y="721187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Project Manager</a:t>
          </a:r>
        </a:p>
      </dsp:txBody>
      <dsp:txXfrm>
        <a:off x="2878057" y="721187"/>
        <a:ext cx="882749" cy="457048"/>
      </dsp:txXfrm>
    </dsp:sp>
    <dsp:sp modelId="{1C8385F4-C723-4AE1-917A-041E6DDA436A}">
      <dsp:nvSpPr>
        <dsp:cNvPr id="0" name=""/>
        <dsp:cNvSpPr/>
      </dsp:nvSpPr>
      <dsp:spPr>
        <a:xfrm>
          <a:off x="3054606" y="1076669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Au Van Thinh</a:t>
          </a:r>
        </a:p>
      </dsp:txBody>
      <dsp:txXfrm>
        <a:off x="3054606" y="1076669"/>
        <a:ext cx="794474" cy="152349"/>
      </dsp:txXfrm>
    </dsp:sp>
    <dsp:sp modelId="{1568A1E7-018C-4414-ABF1-91861ED72F02}">
      <dsp:nvSpPr>
        <dsp:cNvPr id="0" name=""/>
        <dsp:cNvSpPr/>
      </dsp:nvSpPr>
      <dsp:spPr>
        <a:xfrm>
          <a:off x="1101587" y="1442308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Documentation Subteam Leader</a:t>
          </a:r>
        </a:p>
      </dsp:txBody>
      <dsp:txXfrm>
        <a:off x="1101587" y="1442308"/>
        <a:ext cx="882749" cy="457048"/>
      </dsp:txXfrm>
    </dsp:sp>
    <dsp:sp modelId="{93073E5A-36D6-4D43-AD31-DE9238ACFB77}">
      <dsp:nvSpPr>
        <dsp:cNvPr id="0" name=""/>
        <dsp:cNvSpPr/>
      </dsp:nvSpPr>
      <dsp:spPr>
        <a:xfrm>
          <a:off x="1278137" y="1797790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Nguyen Chi Nghia</a:t>
          </a:r>
        </a:p>
      </dsp:txBody>
      <dsp:txXfrm>
        <a:off x="1278137" y="1797790"/>
        <a:ext cx="794474" cy="152349"/>
      </dsp:txXfrm>
    </dsp:sp>
    <dsp:sp modelId="{809C291F-3136-45DF-969B-B9980207516C}">
      <dsp:nvSpPr>
        <dsp:cNvPr id="0" name=""/>
        <dsp:cNvSpPr/>
      </dsp:nvSpPr>
      <dsp:spPr>
        <a:xfrm>
          <a:off x="1344343" y="2163428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Team Member</a:t>
          </a:r>
        </a:p>
      </dsp:txBody>
      <dsp:txXfrm>
        <a:off x="1344343" y="2163428"/>
        <a:ext cx="882749" cy="457048"/>
      </dsp:txXfrm>
    </dsp:sp>
    <dsp:sp modelId="{69193203-5FBE-4C2F-8480-8B70BEB8867D}">
      <dsp:nvSpPr>
        <dsp:cNvPr id="0" name=""/>
        <dsp:cNvSpPr/>
      </dsp:nvSpPr>
      <dsp:spPr>
        <a:xfrm>
          <a:off x="1520893" y="2518910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Au Van Thinh</a:t>
          </a:r>
        </a:p>
      </dsp:txBody>
      <dsp:txXfrm>
        <a:off x="1520893" y="2518910"/>
        <a:ext cx="794474" cy="152349"/>
      </dsp:txXfrm>
    </dsp:sp>
    <dsp:sp modelId="{1F2957BB-D84F-4F39-898D-319630FFC36E}">
      <dsp:nvSpPr>
        <dsp:cNvPr id="0" name=""/>
        <dsp:cNvSpPr/>
      </dsp:nvSpPr>
      <dsp:spPr>
        <a:xfrm>
          <a:off x="1344343" y="2884549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Team Member</a:t>
          </a:r>
        </a:p>
      </dsp:txBody>
      <dsp:txXfrm>
        <a:off x="1344343" y="2884549"/>
        <a:ext cx="882749" cy="457048"/>
      </dsp:txXfrm>
    </dsp:sp>
    <dsp:sp modelId="{5D73B938-D2DB-4FB4-902A-C49519BA607E}">
      <dsp:nvSpPr>
        <dsp:cNvPr id="0" name=""/>
        <dsp:cNvSpPr/>
      </dsp:nvSpPr>
      <dsp:spPr>
        <a:xfrm>
          <a:off x="1520893" y="3240031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Duong Tuan Nhat</a:t>
          </a:r>
        </a:p>
      </dsp:txBody>
      <dsp:txXfrm>
        <a:off x="1520893" y="3240031"/>
        <a:ext cx="794474" cy="152349"/>
      </dsp:txXfrm>
    </dsp:sp>
    <dsp:sp modelId="{AEB9C003-6084-4079-8D38-93C6EB32EC41}">
      <dsp:nvSpPr>
        <dsp:cNvPr id="0" name=""/>
        <dsp:cNvSpPr/>
      </dsp:nvSpPr>
      <dsp:spPr>
        <a:xfrm>
          <a:off x="1344343" y="3605670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Team Member</a:t>
          </a:r>
        </a:p>
      </dsp:txBody>
      <dsp:txXfrm>
        <a:off x="1344343" y="3605670"/>
        <a:ext cx="882749" cy="457048"/>
      </dsp:txXfrm>
    </dsp:sp>
    <dsp:sp modelId="{22F71703-E243-483E-8892-9979CB726FF2}">
      <dsp:nvSpPr>
        <dsp:cNvPr id="0" name=""/>
        <dsp:cNvSpPr/>
      </dsp:nvSpPr>
      <dsp:spPr>
        <a:xfrm>
          <a:off x="1520893" y="3961152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Nguyen Anh Dung</a:t>
          </a:r>
        </a:p>
      </dsp:txBody>
      <dsp:txXfrm>
        <a:off x="1520893" y="3961152"/>
        <a:ext cx="794474" cy="152349"/>
      </dsp:txXfrm>
    </dsp:sp>
    <dsp:sp modelId="{007AB188-126D-47E9-92B1-BFA2F1F31508}">
      <dsp:nvSpPr>
        <dsp:cNvPr id="0" name=""/>
        <dsp:cNvSpPr/>
      </dsp:nvSpPr>
      <dsp:spPr>
        <a:xfrm>
          <a:off x="1344343" y="4326790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Team Member</a:t>
          </a:r>
        </a:p>
      </dsp:txBody>
      <dsp:txXfrm>
        <a:off x="1344343" y="4326790"/>
        <a:ext cx="882749" cy="457048"/>
      </dsp:txXfrm>
    </dsp:sp>
    <dsp:sp modelId="{7A69D2F9-54AF-48EF-9A1C-6F2FD64E5214}">
      <dsp:nvSpPr>
        <dsp:cNvPr id="0" name=""/>
        <dsp:cNvSpPr/>
      </dsp:nvSpPr>
      <dsp:spPr>
        <a:xfrm>
          <a:off x="1520893" y="4682272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Nguyen Minh Hieu</a:t>
          </a:r>
        </a:p>
      </dsp:txBody>
      <dsp:txXfrm>
        <a:off x="1520893" y="4682272"/>
        <a:ext cx="794474" cy="152349"/>
      </dsp:txXfrm>
    </dsp:sp>
    <dsp:sp modelId="{63D02AA3-AB8D-4220-8C6D-703451F7F46F}">
      <dsp:nvSpPr>
        <dsp:cNvPr id="0" name=""/>
        <dsp:cNvSpPr/>
      </dsp:nvSpPr>
      <dsp:spPr>
        <a:xfrm>
          <a:off x="2285900" y="1442308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Analysis &amp;</a:t>
          </a:r>
          <a:r>
            <a:rPr lang="en-US" sz="900" kern="1200" dirty="0" err="1"/>
            <a:t>Desgin</a:t>
          </a:r>
          <a:r>
            <a:rPr lang="en-US" sz="900" kern="1200" dirty="0"/>
            <a:t> </a:t>
          </a:r>
          <a:r>
            <a:rPr lang="en-US" sz="900" kern="1200" dirty="0" err="1"/>
            <a:t>Subteam</a:t>
          </a:r>
          <a:r>
            <a:rPr lang="en-US" sz="900" kern="1200" dirty="0"/>
            <a:t> Leader</a:t>
          </a:r>
        </a:p>
      </dsp:txBody>
      <dsp:txXfrm>
        <a:off x="2285900" y="1442308"/>
        <a:ext cx="882749" cy="457048"/>
      </dsp:txXfrm>
    </dsp:sp>
    <dsp:sp modelId="{E3DFEA1E-94B6-4252-A27C-C271A1A4D4E1}">
      <dsp:nvSpPr>
        <dsp:cNvPr id="0" name=""/>
        <dsp:cNvSpPr/>
      </dsp:nvSpPr>
      <dsp:spPr>
        <a:xfrm>
          <a:off x="2462450" y="1797790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Duong Tuan Nhat</a:t>
          </a:r>
        </a:p>
      </dsp:txBody>
      <dsp:txXfrm>
        <a:off x="2462450" y="1797790"/>
        <a:ext cx="794474" cy="152349"/>
      </dsp:txXfrm>
    </dsp:sp>
    <dsp:sp modelId="{F3505B5E-009B-4896-A391-C77052F73F26}">
      <dsp:nvSpPr>
        <dsp:cNvPr id="0" name=""/>
        <dsp:cNvSpPr/>
      </dsp:nvSpPr>
      <dsp:spPr>
        <a:xfrm>
          <a:off x="2528656" y="2163428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Team Member</a:t>
          </a:r>
        </a:p>
      </dsp:txBody>
      <dsp:txXfrm>
        <a:off x="2528656" y="2163428"/>
        <a:ext cx="882749" cy="457048"/>
      </dsp:txXfrm>
    </dsp:sp>
    <dsp:sp modelId="{7EFA1AFD-E330-4161-9E93-B87A4ECE9DCB}">
      <dsp:nvSpPr>
        <dsp:cNvPr id="0" name=""/>
        <dsp:cNvSpPr/>
      </dsp:nvSpPr>
      <dsp:spPr>
        <a:xfrm>
          <a:off x="2705206" y="2518910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Nguyen Anh Dung</a:t>
          </a:r>
        </a:p>
      </dsp:txBody>
      <dsp:txXfrm>
        <a:off x="2705206" y="2518910"/>
        <a:ext cx="794474" cy="152349"/>
      </dsp:txXfrm>
    </dsp:sp>
    <dsp:sp modelId="{5868844D-15C2-481D-87F1-D34F2E4A4F41}">
      <dsp:nvSpPr>
        <dsp:cNvPr id="0" name=""/>
        <dsp:cNvSpPr/>
      </dsp:nvSpPr>
      <dsp:spPr>
        <a:xfrm>
          <a:off x="2528656" y="2884549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Team Member</a:t>
          </a:r>
        </a:p>
      </dsp:txBody>
      <dsp:txXfrm>
        <a:off x="2528656" y="2884549"/>
        <a:ext cx="882749" cy="457048"/>
      </dsp:txXfrm>
    </dsp:sp>
    <dsp:sp modelId="{60EFDDDD-BB65-4B4F-9F07-AEF23AF40B4B}">
      <dsp:nvSpPr>
        <dsp:cNvPr id="0" name=""/>
        <dsp:cNvSpPr/>
      </dsp:nvSpPr>
      <dsp:spPr>
        <a:xfrm>
          <a:off x="2705206" y="3240031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Nguyen Minh Hieu</a:t>
          </a:r>
        </a:p>
      </dsp:txBody>
      <dsp:txXfrm>
        <a:off x="2705206" y="3240031"/>
        <a:ext cx="794474" cy="152349"/>
      </dsp:txXfrm>
    </dsp:sp>
    <dsp:sp modelId="{537DFF71-CF96-41D2-BB8A-B9AABF5F6EBB}">
      <dsp:nvSpPr>
        <dsp:cNvPr id="0" name=""/>
        <dsp:cNvSpPr/>
      </dsp:nvSpPr>
      <dsp:spPr>
        <a:xfrm>
          <a:off x="3470213" y="1442308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/>
            <a:t>Coding </a:t>
          </a:r>
          <a:r>
            <a:rPr lang="en-US" sz="900" kern="1200"/>
            <a:t>Subteam Leader</a:t>
          </a:r>
        </a:p>
      </dsp:txBody>
      <dsp:txXfrm>
        <a:off x="3470213" y="1442308"/>
        <a:ext cx="882749" cy="457048"/>
      </dsp:txXfrm>
    </dsp:sp>
    <dsp:sp modelId="{53D88B58-F35F-4C9F-8F1C-5E53210BC3AA}">
      <dsp:nvSpPr>
        <dsp:cNvPr id="0" name=""/>
        <dsp:cNvSpPr/>
      </dsp:nvSpPr>
      <dsp:spPr>
        <a:xfrm>
          <a:off x="3646763" y="1797790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Nguyen Anh Dung</a:t>
          </a:r>
        </a:p>
      </dsp:txBody>
      <dsp:txXfrm>
        <a:off x="3646763" y="1797790"/>
        <a:ext cx="794474" cy="152349"/>
      </dsp:txXfrm>
    </dsp:sp>
    <dsp:sp modelId="{2438B686-EC21-4D81-8E50-7BDDC9D1B011}">
      <dsp:nvSpPr>
        <dsp:cNvPr id="0" name=""/>
        <dsp:cNvSpPr/>
      </dsp:nvSpPr>
      <dsp:spPr>
        <a:xfrm>
          <a:off x="3712969" y="2163428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Team Member</a:t>
          </a:r>
        </a:p>
      </dsp:txBody>
      <dsp:txXfrm>
        <a:off x="3712969" y="2163428"/>
        <a:ext cx="882749" cy="457048"/>
      </dsp:txXfrm>
    </dsp:sp>
    <dsp:sp modelId="{1568F3AB-9109-4CF0-90C3-C1289BD4CD01}">
      <dsp:nvSpPr>
        <dsp:cNvPr id="0" name=""/>
        <dsp:cNvSpPr/>
      </dsp:nvSpPr>
      <dsp:spPr>
        <a:xfrm>
          <a:off x="3889519" y="2518910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Au Van Thinh</a:t>
          </a:r>
        </a:p>
      </dsp:txBody>
      <dsp:txXfrm>
        <a:off x="3889519" y="2518910"/>
        <a:ext cx="794474" cy="152349"/>
      </dsp:txXfrm>
    </dsp:sp>
    <dsp:sp modelId="{E0784932-A220-47A9-B2A7-B930E6168C8F}">
      <dsp:nvSpPr>
        <dsp:cNvPr id="0" name=""/>
        <dsp:cNvSpPr/>
      </dsp:nvSpPr>
      <dsp:spPr>
        <a:xfrm>
          <a:off x="3712969" y="2884549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Team Member</a:t>
          </a:r>
        </a:p>
      </dsp:txBody>
      <dsp:txXfrm>
        <a:off x="3712969" y="2884549"/>
        <a:ext cx="882749" cy="457048"/>
      </dsp:txXfrm>
    </dsp:sp>
    <dsp:sp modelId="{DE2798D3-EC02-432A-A9F9-031019632826}">
      <dsp:nvSpPr>
        <dsp:cNvPr id="0" name=""/>
        <dsp:cNvSpPr/>
      </dsp:nvSpPr>
      <dsp:spPr>
        <a:xfrm>
          <a:off x="3889519" y="3240031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Duong Tuan Nhat</a:t>
          </a:r>
        </a:p>
      </dsp:txBody>
      <dsp:txXfrm>
        <a:off x="3889519" y="3240031"/>
        <a:ext cx="794474" cy="152349"/>
      </dsp:txXfrm>
    </dsp:sp>
    <dsp:sp modelId="{A3B7F49B-ACCE-42EE-AA95-CAAAC7444DDB}">
      <dsp:nvSpPr>
        <dsp:cNvPr id="0" name=""/>
        <dsp:cNvSpPr/>
      </dsp:nvSpPr>
      <dsp:spPr>
        <a:xfrm>
          <a:off x="3712969" y="3605670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Team Member</a:t>
          </a:r>
        </a:p>
      </dsp:txBody>
      <dsp:txXfrm>
        <a:off x="3712969" y="3605670"/>
        <a:ext cx="882749" cy="457048"/>
      </dsp:txXfrm>
    </dsp:sp>
    <dsp:sp modelId="{ED7A80A1-4619-4EA0-9E05-86A8C3F649D6}">
      <dsp:nvSpPr>
        <dsp:cNvPr id="0" name=""/>
        <dsp:cNvSpPr/>
      </dsp:nvSpPr>
      <dsp:spPr>
        <a:xfrm>
          <a:off x="3889519" y="3961152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Nguyen Minh Hieu</a:t>
          </a:r>
        </a:p>
      </dsp:txBody>
      <dsp:txXfrm>
        <a:off x="3889519" y="3961152"/>
        <a:ext cx="794474" cy="152349"/>
      </dsp:txXfrm>
    </dsp:sp>
    <dsp:sp modelId="{A42AE0D5-5546-45A0-A57C-BE5F13D1F289}">
      <dsp:nvSpPr>
        <dsp:cNvPr id="0" name=""/>
        <dsp:cNvSpPr/>
      </dsp:nvSpPr>
      <dsp:spPr>
        <a:xfrm>
          <a:off x="4654526" y="1442308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Testing Subteam Leader</a:t>
          </a:r>
        </a:p>
      </dsp:txBody>
      <dsp:txXfrm>
        <a:off x="4654526" y="1442308"/>
        <a:ext cx="882749" cy="457048"/>
      </dsp:txXfrm>
    </dsp:sp>
    <dsp:sp modelId="{D640CC46-FA94-498D-95D9-7396A8239E2B}">
      <dsp:nvSpPr>
        <dsp:cNvPr id="0" name=""/>
        <dsp:cNvSpPr/>
      </dsp:nvSpPr>
      <dsp:spPr>
        <a:xfrm>
          <a:off x="4831076" y="1797790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Duong Tuan Nhat</a:t>
          </a:r>
        </a:p>
      </dsp:txBody>
      <dsp:txXfrm>
        <a:off x="4831076" y="1797790"/>
        <a:ext cx="794474" cy="152349"/>
      </dsp:txXfrm>
    </dsp:sp>
    <dsp:sp modelId="{D487E65A-AE60-4659-84FF-B4A42213A803}">
      <dsp:nvSpPr>
        <dsp:cNvPr id="0" name=""/>
        <dsp:cNvSpPr/>
      </dsp:nvSpPr>
      <dsp:spPr>
        <a:xfrm>
          <a:off x="4897282" y="2163428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Team Member</a:t>
          </a:r>
        </a:p>
      </dsp:txBody>
      <dsp:txXfrm>
        <a:off x="4897282" y="2163428"/>
        <a:ext cx="882749" cy="457048"/>
      </dsp:txXfrm>
    </dsp:sp>
    <dsp:sp modelId="{AB52FBB3-92C7-4F34-BCCB-C1157A76AC8B}">
      <dsp:nvSpPr>
        <dsp:cNvPr id="0" name=""/>
        <dsp:cNvSpPr/>
      </dsp:nvSpPr>
      <dsp:spPr>
        <a:xfrm>
          <a:off x="5073832" y="2518910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Au Van Thinh</a:t>
          </a:r>
        </a:p>
      </dsp:txBody>
      <dsp:txXfrm>
        <a:off x="5073832" y="2518910"/>
        <a:ext cx="794474" cy="152349"/>
      </dsp:txXfrm>
    </dsp:sp>
    <dsp:sp modelId="{0B57AB79-68DD-4E0C-93F3-E59592DA7A06}">
      <dsp:nvSpPr>
        <dsp:cNvPr id="0" name=""/>
        <dsp:cNvSpPr/>
      </dsp:nvSpPr>
      <dsp:spPr>
        <a:xfrm>
          <a:off x="4897282" y="2884549"/>
          <a:ext cx="882749" cy="45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449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Team Member</a:t>
          </a:r>
        </a:p>
      </dsp:txBody>
      <dsp:txXfrm>
        <a:off x="4897282" y="2884549"/>
        <a:ext cx="882749" cy="457048"/>
      </dsp:txXfrm>
    </dsp:sp>
    <dsp:sp modelId="{F0DDEFCB-6920-4855-9922-9BC0F5C9769D}">
      <dsp:nvSpPr>
        <dsp:cNvPr id="0" name=""/>
        <dsp:cNvSpPr/>
      </dsp:nvSpPr>
      <dsp:spPr>
        <a:xfrm>
          <a:off x="5073832" y="3240031"/>
          <a:ext cx="794474" cy="1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Nguyen Chi Nghia</a:t>
          </a:r>
        </a:p>
      </dsp:txBody>
      <dsp:txXfrm>
        <a:off x="5073832" y="3240031"/>
        <a:ext cx="794474" cy="152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5BB69-0F8B-4C8B-A5FA-A623CB6163CB}">
      <dsp:nvSpPr>
        <dsp:cNvPr id="0" name=""/>
        <dsp:cNvSpPr/>
      </dsp:nvSpPr>
      <dsp:spPr>
        <a:xfrm>
          <a:off x="219573" y="1099560"/>
          <a:ext cx="3914064" cy="35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Futura Lt BT" panose="020B0402020204020303"/>
            </a:rPr>
            <a:t>System Overview</a:t>
          </a:r>
          <a:endParaRPr lang="en-US" sz="2000" kern="1200" dirty="0">
            <a:latin typeface="Futura Lt BT" panose="020B0402020204020303"/>
          </a:endParaRPr>
        </a:p>
      </dsp:txBody>
      <dsp:txXfrm>
        <a:off x="219573" y="1099560"/>
        <a:ext cx="3914064" cy="355824"/>
      </dsp:txXfrm>
    </dsp:sp>
    <dsp:sp modelId="{10BBDFDE-3A96-4DE3-89A4-DBDAA6B31358}">
      <dsp:nvSpPr>
        <dsp:cNvPr id="0" name=""/>
        <dsp:cNvSpPr/>
      </dsp:nvSpPr>
      <dsp:spPr>
        <a:xfrm>
          <a:off x="219573" y="145538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BAB3E-61AC-4601-8281-DEFCAD119AFD}">
      <dsp:nvSpPr>
        <dsp:cNvPr id="0" name=""/>
        <dsp:cNvSpPr/>
      </dsp:nvSpPr>
      <dsp:spPr>
        <a:xfrm>
          <a:off x="771891" y="145538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DD495-2BF4-4B18-BE7C-5782D2CBAADF}">
      <dsp:nvSpPr>
        <dsp:cNvPr id="0" name=""/>
        <dsp:cNvSpPr/>
      </dsp:nvSpPr>
      <dsp:spPr>
        <a:xfrm>
          <a:off x="1324209" y="145538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4F524-D8CE-4B64-946B-51E1B86CB6B4}">
      <dsp:nvSpPr>
        <dsp:cNvPr id="0" name=""/>
        <dsp:cNvSpPr/>
      </dsp:nvSpPr>
      <dsp:spPr>
        <a:xfrm>
          <a:off x="1876527" y="145538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21CDB-7724-4E0A-AABF-88984A4B2F49}">
      <dsp:nvSpPr>
        <dsp:cNvPr id="0" name=""/>
        <dsp:cNvSpPr/>
      </dsp:nvSpPr>
      <dsp:spPr>
        <a:xfrm>
          <a:off x="2428845" y="145538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C43F4-F10E-4434-8AD9-CDC7B9F0CF53}">
      <dsp:nvSpPr>
        <dsp:cNvPr id="0" name=""/>
        <dsp:cNvSpPr/>
      </dsp:nvSpPr>
      <dsp:spPr>
        <a:xfrm>
          <a:off x="2981163" y="145538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D0A4F-ADF6-46F5-8BDE-7126AA687294}">
      <dsp:nvSpPr>
        <dsp:cNvPr id="0" name=""/>
        <dsp:cNvSpPr/>
      </dsp:nvSpPr>
      <dsp:spPr>
        <a:xfrm>
          <a:off x="3533481" y="145538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66E09-6E2E-4FBC-A6A4-6DF2ABDF03F6}">
      <dsp:nvSpPr>
        <dsp:cNvPr id="0" name=""/>
        <dsp:cNvSpPr/>
      </dsp:nvSpPr>
      <dsp:spPr>
        <a:xfrm>
          <a:off x="219573" y="1620274"/>
          <a:ext cx="3914064" cy="56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Futura Lt BT" panose="020B0402020204020303"/>
            </a:rPr>
            <a:t>Definitions</a:t>
          </a:r>
          <a:endParaRPr lang="en-US" sz="2000" kern="1200" dirty="0">
            <a:latin typeface="Futura Lt BT" panose="020B0402020204020303"/>
          </a:endParaRPr>
        </a:p>
      </dsp:txBody>
      <dsp:txXfrm>
        <a:off x="219573" y="1620274"/>
        <a:ext cx="3914064" cy="566770"/>
      </dsp:txXfrm>
    </dsp:sp>
    <dsp:sp modelId="{37CB25B3-E09C-4C92-830D-8F3BD0461559}">
      <dsp:nvSpPr>
        <dsp:cNvPr id="0" name=""/>
        <dsp:cNvSpPr/>
      </dsp:nvSpPr>
      <dsp:spPr>
        <a:xfrm>
          <a:off x="219573" y="2187045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1C450-120C-45F1-AD2B-996C6626FC78}">
      <dsp:nvSpPr>
        <dsp:cNvPr id="0" name=""/>
        <dsp:cNvSpPr/>
      </dsp:nvSpPr>
      <dsp:spPr>
        <a:xfrm>
          <a:off x="771891" y="2187045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8BFD3-CCA4-40EA-8EFE-535C8632B10B}">
      <dsp:nvSpPr>
        <dsp:cNvPr id="0" name=""/>
        <dsp:cNvSpPr/>
      </dsp:nvSpPr>
      <dsp:spPr>
        <a:xfrm>
          <a:off x="1324209" y="2187045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4EA9D-DF2C-4028-9B55-742BCCDC34B7}">
      <dsp:nvSpPr>
        <dsp:cNvPr id="0" name=""/>
        <dsp:cNvSpPr/>
      </dsp:nvSpPr>
      <dsp:spPr>
        <a:xfrm>
          <a:off x="1876527" y="2187045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68CA2-823A-466D-9945-57EEFC7311C8}">
      <dsp:nvSpPr>
        <dsp:cNvPr id="0" name=""/>
        <dsp:cNvSpPr/>
      </dsp:nvSpPr>
      <dsp:spPr>
        <a:xfrm>
          <a:off x="2428845" y="2187045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09C9E-549C-4042-B92F-69428127BF05}">
      <dsp:nvSpPr>
        <dsp:cNvPr id="0" name=""/>
        <dsp:cNvSpPr/>
      </dsp:nvSpPr>
      <dsp:spPr>
        <a:xfrm>
          <a:off x="2981163" y="2187045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5429-395D-4D41-AD5C-7D48311E3A50}">
      <dsp:nvSpPr>
        <dsp:cNvPr id="0" name=""/>
        <dsp:cNvSpPr/>
      </dsp:nvSpPr>
      <dsp:spPr>
        <a:xfrm>
          <a:off x="3533481" y="2187045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688C5-6C68-4D25-83F7-A4F0F023607E}">
      <dsp:nvSpPr>
        <dsp:cNvPr id="0" name=""/>
        <dsp:cNvSpPr/>
      </dsp:nvSpPr>
      <dsp:spPr>
        <a:xfrm>
          <a:off x="208692" y="2515219"/>
          <a:ext cx="3914064" cy="36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Futura Lt BT" panose="020B0402020204020303"/>
            </a:rPr>
            <a:t>System Use Case</a:t>
          </a:r>
          <a:endParaRPr lang="en-US" sz="2000" kern="1200" dirty="0">
            <a:latin typeface="Futura Lt BT" panose="020B0402020204020303"/>
          </a:endParaRPr>
        </a:p>
      </dsp:txBody>
      <dsp:txXfrm>
        <a:off x="208692" y="2515219"/>
        <a:ext cx="3914064" cy="360862"/>
      </dsp:txXfrm>
    </dsp:sp>
    <dsp:sp modelId="{2286AF59-37FF-418A-91F1-A58D463669D9}">
      <dsp:nvSpPr>
        <dsp:cNvPr id="0" name=""/>
        <dsp:cNvSpPr/>
      </dsp:nvSpPr>
      <dsp:spPr>
        <a:xfrm>
          <a:off x="252232" y="296489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75AF0-D942-47A5-8900-EFF5428F289C}">
      <dsp:nvSpPr>
        <dsp:cNvPr id="0" name=""/>
        <dsp:cNvSpPr/>
      </dsp:nvSpPr>
      <dsp:spPr>
        <a:xfrm>
          <a:off x="804550" y="296489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C2E43-C980-4829-A5CA-9327E19F4F76}">
      <dsp:nvSpPr>
        <dsp:cNvPr id="0" name=""/>
        <dsp:cNvSpPr/>
      </dsp:nvSpPr>
      <dsp:spPr>
        <a:xfrm>
          <a:off x="1356868" y="296489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258B7-6EAA-44E1-AC73-034E3B801F5E}">
      <dsp:nvSpPr>
        <dsp:cNvPr id="0" name=""/>
        <dsp:cNvSpPr/>
      </dsp:nvSpPr>
      <dsp:spPr>
        <a:xfrm>
          <a:off x="1909186" y="296489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9C897-9291-44F4-87CD-890E6573AF1F}">
      <dsp:nvSpPr>
        <dsp:cNvPr id="0" name=""/>
        <dsp:cNvSpPr/>
      </dsp:nvSpPr>
      <dsp:spPr>
        <a:xfrm>
          <a:off x="2461504" y="296489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6E023-48B4-4B43-BE9C-0A12524BBC31}">
      <dsp:nvSpPr>
        <dsp:cNvPr id="0" name=""/>
        <dsp:cNvSpPr/>
      </dsp:nvSpPr>
      <dsp:spPr>
        <a:xfrm>
          <a:off x="3013822" y="296489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20A0B-56F9-4BA1-B073-B49BA73E6DF0}">
      <dsp:nvSpPr>
        <dsp:cNvPr id="0" name=""/>
        <dsp:cNvSpPr/>
      </dsp:nvSpPr>
      <dsp:spPr>
        <a:xfrm>
          <a:off x="3566140" y="2964894"/>
          <a:ext cx="521875" cy="86979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98B6C-5782-40CE-A477-43AA033428BB}">
      <dsp:nvSpPr>
        <dsp:cNvPr id="0" name=""/>
        <dsp:cNvSpPr/>
      </dsp:nvSpPr>
      <dsp:spPr>
        <a:xfrm>
          <a:off x="176049" y="26362"/>
          <a:ext cx="3914064" cy="35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Futura Lt BT" panose="020B0402020204020303"/>
            </a:rPr>
            <a:t>Architecture Overview</a:t>
          </a:r>
          <a:endParaRPr lang="en-US" sz="2000" kern="1200" baseline="0" dirty="0">
            <a:latin typeface="Futura Lt BT" panose="020B0402020204020303"/>
          </a:endParaRPr>
        </a:p>
      </dsp:txBody>
      <dsp:txXfrm>
        <a:off x="176049" y="26362"/>
        <a:ext cx="3914064" cy="355824"/>
      </dsp:txXfrm>
    </dsp:sp>
    <dsp:sp modelId="{36D9A552-B24E-4977-86C1-78A3B6D90779}">
      <dsp:nvSpPr>
        <dsp:cNvPr id="0" name=""/>
        <dsp:cNvSpPr/>
      </dsp:nvSpPr>
      <dsp:spPr>
        <a:xfrm>
          <a:off x="197800" y="349526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8CCB1-01FD-44EA-9B73-4AFD540C64F2}">
      <dsp:nvSpPr>
        <dsp:cNvPr id="0" name=""/>
        <dsp:cNvSpPr/>
      </dsp:nvSpPr>
      <dsp:spPr>
        <a:xfrm>
          <a:off x="750119" y="349526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976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976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D63C7-D5AC-4D64-8BB5-A78E9B917B1D}">
      <dsp:nvSpPr>
        <dsp:cNvPr id="0" name=""/>
        <dsp:cNvSpPr/>
      </dsp:nvSpPr>
      <dsp:spPr>
        <a:xfrm>
          <a:off x="1302437" y="349526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1951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951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A7D7F-98A1-4E18-AE67-2EE486475B2B}">
      <dsp:nvSpPr>
        <dsp:cNvPr id="0" name=""/>
        <dsp:cNvSpPr/>
      </dsp:nvSpPr>
      <dsp:spPr>
        <a:xfrm>
          <a:off x="1854755" y="349526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2927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92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1C41B-AA11-48B4-B905-4883B6F9A171}">
      <dsp:nvSpPr>
        <dsp:cNvPr id="0" name=""/>
        <dsp:cNvSpPr/>
      </dsp:nvSpPr>
      <dsp:spPr>
        <a:xfrm>
          <a:off x="2407073" y="349526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3902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902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E0AB0-F1A8-4D92-9FAA-367E0A90B56A}">
      <dsp:nvSpPr>
        <dsp:cNvPr id="0" name=""/>
        <dsp:cNvSpPr/>
      </dsp:nvSpPr>
      <dsp:spPr>
        <a:xfrm>
          <a:off x="2959391" y="349526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4878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878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516F3-7CEA-42CC-8A35-A200E5026E1A}">
      <dsp:nvSpPr>
        <dsp:cNvPr id="0" name=""/>
        <dsp:cNvSpPr/>
      </dsp:nvSpPr>
      <dsp:spPr>
        <a:xfrm>
          <a:off x="3511709" y="349526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5854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5854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3BDF6-451A-42FF-A90E-D8248CD56FFA}">
      <dsp:nvSpPr>
        <dsp:cNvPr id="0" name=""/>
        <dsp:cNvSpPr/>
      </dsp:nvSpPr>
      <dsp:spPr>
        <a:xfrm>
          <a:off x="208692" y="713343"/>
          <a:ext cx="3914064" cy="35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Futura Lt BT" panose="020B0402020204020303"/>
            </a:rPr>
            <a:t>Entity Relationship</a:t>
          </a:r>
          <a:endParaRPr lang="en-US" sz="2000" kern="1200" baseline="0" dirty="0">
            <a:latin typeface="Futura Lt BT" panose="020B0402020204020303"/>
          </a:endParaRPr>
        </a:p>
      </dsp:txBody>
      <dsp:txXfrm>
        <a:off x="208692" y="713343"/>
        <a:ext cx="3914064" cy="355824"/>
      </dsp:txXfrm>
    </dsp:sp>
    <dsp:sp modelId="{83CBF5A2-FAA7-4F54-96FA-7E67EC89F327}">
      <dsp:nvSpPr>
        <dsp:cNvPr id="0" name=""/>
        <dsp:cNvSpPr/>
      </dsp:nvSpPr>
      <dsp:spPr>
        <a:xfrm>
          <a:off x="230459" y="108101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6829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6829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86589-4005-440C-AF8B-4822B1B0FCA4}">
      <dsp:nvSpPr>
        <dsp:cNvPr id="0" name=""/>
        <dsp:cNvSpPr/>
      </dsp:nvSpPr>
      <dsp:spPr>
        <a:xfrm>
          <a:off x="782777" y="108101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7805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7805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AC453-8F2D-47F0-8346-D35A560ED6B7}">
      <dsp:nvSpPr>
        <dsp:cNvPr id="0" name=""/>
        <dsp:cNvSpPr/>
      </dsp:nvSpPr>
      <dsp:spPr>
        <a:xfrm>
          <a:off x="1335095" y="108101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878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878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18CB3-D279-46E8-9FB5-733C8096C029}">
      <dsp:nvSpPr>
        <dsp:cNvPr id="0" name=""/>
        <dsp:cNvSpPr/>
      </dsp:nvSpPr>
      <dsp:spPr>
        <a:xfrm>
          <a:off x="1887414" y="108101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9756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9756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3CA59-8C0D-4937-948A-2C42709E94E1}">
      <dsp:nvSpPr>
        <dsp:cNvPr id="0" name=""/>
        <dsp:cNvSpPr/>
      </dsp:nvSpPr>
      <dsp:spPr>
        <a:xfrm>
          <a:off x="2439732" y="108101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10732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732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F3B85-386C-4EF3-B7B5-578C48C81774}">
      <dsp:nvSpPr>
        <dsp:cNvPr id="0" name=""/>
        <dsp:cNvSpPr/>
      </dsp:nvSpPr>
      <dsp:spPr>
        <a:xfrm>
          <a:off x="2992050" y="108101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11707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170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29407-ADB0-44F2-B411-F9ADA90C184A}">
      <dsp:nvSpPr>
        <dsp:cNvPr id="0" name=""/>
        <dsp:cNvSpPr/>
      </dsp:nvSpPr>
      <dsp:spPr>
        <a:xfrm>
          <a:off x="3544368" y="108101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12683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268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11528-9A33-4CC1-8E85-084EBA34A301}">
      <dsp:nvSpPr>
        <dsp:cNvPr id="0" name=""/>
        <dsp:cNvSpPr/>
      </dsp:nvSpPr>
      <dsp:spPr>
        <a:xfrm>
          <a:off x="261610" y="1511575"/>
          <a:ext cx="3914064" cy="230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Futura Lt BT" panose="020B0402020204020303"/>
            </a:rPr>
            <a:t>Database Design</a:t>
          </a:r>
          <a:endParaRPr lang="en-US" sz="2000" kern="1200" baseline="0" dirty="0">
            <a:latin typeface="Futura Lt BT" panose="020B0402020204020303"/>
          </a:endParaRPr>
        </a:p>
      </dsp:txBody>
      <dsp:txXfrm>
        <a:off x="261610" y="1511575"/>
        <a:ext cx="3914064" cy="230488"/>
      </dsp:txXfrm>
    </dsp:sp>
    <dsp:sp modelId="{4588ADD4-D9AF-4AB8-9600-9AC6CFA6DD08}">
      <dsp:nvSpPr>
        <dsp:cNvPr id="0" name=""/>
        <dsp:cNvSpPr/>
      </dsp:nvSpPr>
      <dsp:spPr>
        <a:xfrm>
          <a:off x="219573" y="177425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13659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659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50268-657A-4017-8B3C-366F7CCF4230}">
      <dsp:nvSpPr>
        <dsp:cNvPr id="0" name=""/>
        <dsp:cNvSpPr/>
      </dsp:nvSpPr>
      <dsp:spPr>
        <a:xfrm>
          <a:off x="771891" y="177425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14634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4634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4194-4EE1-4C06-965C-95FAFC041CC6}">
      <dsp:nvSpPr>
        <dsp:cNvPr id="0" name=""/>
        <dsp:cNvSpPr/>
      </dsp:nvSpPr>
      <dsp:spPr>
        <a:xfrm>
          <a:off x="1324209" y="177425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1561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561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405D3-FF29-4810-BBFB-21C88FE67B51}">
      <dsp:nvSpPr>
        <dsp:cNvPr id="0" name=""/>
        <dsp:cNvSpPr/>
      </dsp:nvSpPr>
      <dsp:spPr>
        <a:xfrm>
          <a:off x="1876527" y="177425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16585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6585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8E039-6676-4B9C-9ABA-FC21F1A9750D}">
      <dsp:nvSpPr>
        <dsp:cNvPr id="0" name=""/>
        <dsp:cNvSpPr/>
      </dsp:nvSpPr>
      <dsp:spPr>
        <a:xfrm>
          <a:off x="2428845" y="177425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17561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7561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C3CE6-6B9D-423D-B09B-6AF771089851}">
      <dsp:nvSpPr>
        <dsp:cNvPr id="0" name=""/>
        <dsp:cNvSpPr/>
      </dsp:nvSpPr>
      <dsp:spPr>
        <a:xfrm>
          <a:off x="2981163" y="177425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18537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853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7B169-442C-47AC-B571-34D78CA04633}">
      <dsp:nvSpPr>
        <dsp:cNvPr id="0" name=""/>
        <dsp:cNvSpPr/>
      </dsp:nvSpPr>
      <dsp:spPr>
        <a:xfrm>
          <a:off x="3533481" y="1774255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19512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9512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848CF-6080-4987-8F9B-ADD16AA0006F}">
      <dsp:nvSpPr>
        <dsp:cNvPr id="0" name=""/>
        <dsp:cNvSpPr/>
      </dsp:nvSpPr>
      <dsp:spPr>
        <a:xfrm>
          <a:off x="219573" y="1943092"/>
          <a:ext cx="3914064" cy="523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Futura Lt BT" panose="020B0402020204020303"/>
            </a:rPr>
            <a:t>Component Diagram</a:t>
          </a:r>
          <a:endParaRPr lang="en-US" sz="2000" kern="1200" baseline="0" dirty="0">
            <a:latin typeface="Futura Lt BT" panose="020B0402020204020303"/>
          </a:endParaRPr>
        </a:p>
      </dsp:txBody>
      <dsp:txXfrm>
        <a:off x="219573" y="1943092"/>
        <a:ext cx="3914064" cy="523036"/>
      </dsp:txXfrm>
    </dsp:sp>
    <dsp:sp modelId="{C0E4E313-BD7C-4E7C-BAC1-028EC3E4F9F3}">
      <dsp:nvSpPr>
        <dsp:cNvPr id="0" name=""/>
        <dsp:cNvSpPr/>
      </dsp:nvSpPr>
      <dsp:spPr>
        <a:xfrm>
          <a:off x="219573" y="2466128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20488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488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0CE-6A20-48D3-9707-253AA7BCEC51}">
      <dsp:nvSpPr>
        <dsp:cNvPr id="0" name=""/>
        <dsp:cNvSpPr/>
      </dsp:nvSpPr>
      <dsp:spPr>
        <a:xfrm>
          <a:off x="771891" y="2466128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21463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146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69359-8F55-4024-8EC1-779C0D803462}">
      <dsp:nvSpPr>
        <dsp:cNvPr id="0" name=""/>
        <dsp:cNvSpPr/>
      </dsp:nvSpPr>
      <dsp:spPr>
        <a:xfrm>
          <a:off x="1324209" y="2466128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22439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2439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D630F-4957-4DA3-B15D-CB6A76A9345A}">
      <dsp:nvSpPr>
        <dsp:cNvPr id="0" name=""/>
        <dsp:cNvSpPr/>
      </dsp:nvSpPr>
      <dsp:spPr>
        <a:xfrm>
          <a:off x="1876527" y="2466128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23415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3415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3930F-6B2C-4A2D-B390-8459A5950190}">
      <dsp:nvSpPr>
        <dsp:cNvPr id="0" name=""/>
        <dsp:cNvSpPr/>
      </dsp:nvSpPr>
      <dsp:spPr>
        <a:xfrm>
          <a:off x="2428845" y="2466128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2439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439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841AA-15DF-44BD-9B14-92DDB4D013C3}">
      <dsp:nvSpPr>
        <dsp:cNvPr id="0" name=""/>
        <dsp:cNvSpPr/>
      </dsp:nvSpPr>
      <dsp:spPr>
        <a:xfrm>
          <a:off x="2981163" y="2466128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25366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5366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B774D-D510-4944-A46B-9A4799808B12}">
      <dsp:nvSpPr>
        <dsp:cNvPr id="0" name=""/>
        <dsp:cNvSpPr/>
      </dsp:nvSpPr>
      <dsp:spPr>
        <a:xfrm>
          <a:off x="3533481" y="2466128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26341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341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EF243-8FC1-4594-8182-F7937F9736FA}">
      <dsp:nvSpPr>
        <dsp:cNvPr id="0" name=""/>
        <dsp:cNvSpPr/>
      </dsp:nvSpPr>
      <dsp:spPr>
        <a:xfrm>
          <a:off x="219573" y="2634965"/>
          <a:ext cx="3914064" cy="35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Futura Lt BT" panose="020B0402020204020303"/>
            </a:rPr>
            <a:t>Sequence Diagram</a:t>
          </a:r>
          <a:endParaRPr lang="en-US" sz="2000" kern="1200" baseline="0" dirty="0">
            <a:latin typeface="Futura Lt BT" panose="020B0402020204020303"/>
          </a:endParaRPr>
        </a:p>
      </dsp:txBody>
      <dsp:txXfrm>
        <a:off x="219573" y="2634965"/>
        <a:ext cx="3914064" cy="355824"/>
      </dsp:txXfrm>
    </dsp:sp>
    <dsp:sp modelId="{C388D245-7AE5-4193-85CA-25E9EFADE091}">
      <dsp:nvSpPr>
        <dsp:cNvPr id="0" name=""/>
        <dsp:cNvSpPr/>
      </dsp:nvSpPr>
      <dsp:spPr>
        <a:xfrm>
          <a:off x="219573" y="2990789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27317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731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B8707-17C0-4499-9D59-CC83D4B25664}">
      <dsp:nvSpPr>
        <dsp:cNvPr id="0" name=""/>
        <dsp:cNvSpPr/>
      </dsp:nvSpPr>
      <dsp:spPr>
        <a:xfrm>
          <a:off x="771891" y="2990789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28293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829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14F0E-1D89-46EA-8E86-D329650EB353}">
      <dsp:nvSpPr>
        <dsp:cNvPr id="0" name=""/>
        <dsp:cNvSpPr/>
      </dsp:nvSpPr>
      <dsp:spPr>
        <a:xfrm>
          <a:off x="1324209" y="2990789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29268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9268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0D998-A2D2-461A-BD0C-D99FEE2C2A25}">
      <dsp:nvSpPr>
        <dsp:cNvPr id="0" name=""/>
        <dsp:cNvSpPr/>
      </dsp:nvSpPr>
      <dsp:spPr>
        <a:xfrm>
          <a:off x="1876527" y="2990789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30244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244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F5F91-4623-4ADC-9A45-2391A61D185A}">
      <dsp:nvSpPr>
        <dsp:cNvPr id="0" name=""/>
        <dsp:cNvSpPr/>
      </dsp:nvSpPr>
      <dsp:spPr>
        <a:xfrm>
          <a:off x="2428845" y="2990789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3122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122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012F0-42AA-4C44-8459-574D5E375367}">
      <dsp:nvSpPr>
        <dsp:cNvPr id="0" name=""/>
        <dsp:cNvSpPr/>
      </dsp:nvSpPr>
      <dsp:spPr>
        <a:xfrm>
          <a:off x="2981163" y="2990789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32195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2195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E7C7F-1C90-49A2-B309-2CE374E4541E}">
      <dsp:nvSpPr>
        <dsp:cNvPr id="0" name=""/>
        <dsp:cNvSpPr/>
      </dsp:nvSpPr>
      <dsp:spPr>
        <a:xfrm>
          <a:off x="3533481" y="2990789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33171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3171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65D4A-F154-4D96-B81B-A2195875080C}">
      <dsp:nvSpPr>
        <dsp:cNvPr id="0" name=""/>
        <dsp:cNvSpPr/>
      </dsp:nvSpPr>
      <dsp:spPr>
        <a:xfrm>
          <a:off x="219573" y="3159626"/>
          <a:ext cx="3914064" cy="35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Futura Lt BT" panose="020B0402020204020303"/>
            </a:rPr>
            <a:t>Recommend </a:t>
          </a:r>
          <a:r>
            <a:rPr lang="en-US" sz="2000" kern="1200" baseline="0" dirty="0" smtClean="0">
              <a:solidFill>
                <a:schemeClr val="tx1"/>
              </a:solidFill>
              <a:latin typeface="Futura Lt BT" panose="020B0402020204020303"/>
            </a:rPr>
            <a:t>Algorithm</a:t>
          </a:r>
          <a:endParaRPr lang="en-US" sz="2000" kern="1200" baseline="0" dirty="0">
            <a:solidFill>
              <a:schemeClr val="tx1"/>
            </a:solidFill>
            <a:latin typeface="Futura Lt BT" panose="020B0402020204020303"/>
          </a:endParaRPr>
        </a:p>
      </dsp:txBody>
      <dsp:txXfrm>
        <a:off x="219573" y="3159626"/>
        <a:ext cx="3914064" cy="355824"/>
      </dsp:txXfrm>
    </dsp:sp>
    <dsp:sp modelId="{CBAEBC89-D141-4535-8347-2D86FE032186}">
      <dsp:nvSpPr>
        <dsp:cNvPr id="0" name=""/>
        <dsp:cNvSpPr/>
      </dsp:nvSpPr>
      <dsp:spPr>
        <a:xfrm>
          <a:off x="219573" y="3515450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34146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4146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C2E1E-7CEB-45C7-8AE9-A0B8623D5267}">
      <dsp:nvSpPr>
        <dsp:cNvPr id="0" name=""/>
        <dsp:cNvSpPr/>
      </dsp:nvSpPr>
      <dsp:spPr>
        <a:xfrm>
          <a:off x="771891" y="3515450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35122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5122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A50AA-F1AA-416F-A97A-BAF5F16092C8}">
      <dsp:nvSpPr>
        <dsp:cNvPr id="0" name=""/>
        <dsp:cNvSpPr/>
      </dsp:nvSpPr>
      <dsp:spPr>
        <a:xfrm>
          <a:off x="1324209" y="3515450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36098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6098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CC964-C5F3-4B29-A51F-A9F170C0EBF3}">
      <dsp:nvSpPr>
        <dsp:cNvPr id="0" name=""/>
        <dsp:cNvSpPr/>
      </dsp:nvSpPr>
      <dsp:spPr>
        <a:xfrm>
          <a:off x="1876527" y="3515450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37073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707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2E7A-4D2D-4700-AF9B-CA1DBB68FEC3}">
      <dsp:nvSpPr>
        <dsp:cNvPr id="0" name=""/>
        <dsp:cNvSpPr/>
      </dsp:nvSpPr>
      <dsp:spPr>
        <a:xfrm>
          <a:off x="2428845" y="3515450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38049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8049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25BD0-E201-4AF6-A4DA-37B778A99847}">
      <dsp:nvSpPr>
        <dsp:cNvPr id="0" name=""/>
        <dsp:cNvSpPr/>
      </dsp:nvSpPr>
      <dsp:spPr>
        <a:xfrm>
          <a:off x="2981163" y="3515450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39024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9024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76A1D-D2E3-4FBF-A07D-A7EE1C19A144}">
      <dsp:nvSpPr>
        <dsp:cNvPr id="0" name=""/>
        <dsp:cNvSpPr/>
      </dsp:nvSpPr>
      <dsp:spPr>
        <a:xfrm>
          <a:off x="3533481" y="3515450"/>
          <a:ext cx="521875" cy="86979"/>
        </a:xfrm>
        <a:prstGeom prst="parallelogram">
          <a:avLst>
            <a:gd name="adj" fmla="val 14084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22F6F-1207-44BC-AD9E-D4B5EF4D1062}">
      <dsp:nvSpPr>
        <dsp:cNvPr id="0" name=""/>
        <dsp:cNvSpPr/>
      </dsp:nvSpPr>
      <dsp:spPr>
        <a:xfrm>
          <a:off x="219573" y="840723"/>
          <a:ext cx="3914064" cy="35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Futura Lt BT" panose="020B0402020204020303"/>
            </a:rPr>
            <a:t>Test Model</a:t>
          </a:r>
          <a:endParaRPr lang="en-US" sz="2800" kern="1200" dirty="0">
            <a:latin typeface="Futura Lt BT" panose="020B0402020204020303"/>
          </a:endParaRPr>
        </a:p>
      </dsp:txBody>
      <dsp:txXfrm>
        <a:off x="219573" y="840723"/>
        <a:ext cx="3914064" cy="355824"/>
      </dsp:txXfrm>
    </dsp:sp>
    <dsp:sp modelId="{073C87E8-5D25-433C-98C4-0A229C347E13}">
      <dsp:nvSpPr>
        <dsp:cNvPr id="0" name=""/>
        <dsp:cNvSpPr/>
      </dsp:nvSpPr>
      <dsp:spPr>
        <a:xfrm>
          <a:off x="219573" y="119654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0D426-72B1-4B21-9E4D-3DCB2E8BE19E}">
      <dsp:nvSpPr>
        <dsp:cNvPr id="0" name=""/>
        <dsp:cNvSpPr/>
      </dsp:nvSpPr>
      <dsp:spPr>
        <a:xfrm>
          <a:off x="771891" y="119654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03FF1-1C64-408B-954F-C32FB9AB5593}">
      <dsp:nvSpPr>
        <dsp:cNvPr id="0" name=""/>
        <dsp:cNvSpPr/>
      </dsp:nvSpPr>
      <dsp:spPr>
        <a:xfrm>
          <a:off x="1324209" y="119654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353EF-0B5B-4B3F-9266-86F92223CB41}">
      <dsp:nvSpPr>
        <dsp:cNvPr id="0" name=""/>
        <dsp:cNvSpPr/>
      </dsp:nvSpPr>
      <dsp:spPr>
        <a:xfrm>
          <a:off x="1876527" y="119654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BE1DC-CFCC-4004-8A9E-240BBDCDB9E2}">
      <dsp:nvSpPr>
        <dsp:cNvPr id="0" name=""/>
        <dsp:cNvSpPr/>
      </dsp:nvSpPr>
      <dsp:spPr>
        <a:xfrm>
          <a:off x="2428845" y="119654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4631E-2505-44E1-9394-1F1D798CF0B4}">
      <dsp:nvSpPr>
        <dsp:cNvPr id="0" name=""/>
        <dsp:cNvSpPr/>
      </dsp:nvSpPr>
      <dsp:spPr>
        <a:xfrm>
          <a:off x="2981163" y="119654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1121B-6963-4943-921E-ACE2C456BB58}">
      <dsp:nvSpPr>
        <dsp:cNvPr id="0" name=""/>
        <dsp:cNvSpPr/>
      </dsp:nvSpPr>
      <dsp:spPr>
        <a:xfrm>
          <a:off x="3533481" y="119654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8029E-C477-4717-BBFB-CB739BB1330F}">
      <dsp:nvSpPr>
        <dsp:cNvPr id="0" name=""/>
        <dsp:cNvSpPr/>
      </dsp:nvSpPr>
      <dsp:spPr>
        <a:xfrm>
          <a:off x="252216" y="1590879"/>
          <a:ext cx="3914064" cy="35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Futura Lt BT" panose="020B0402020204020303"/>
            </a:rPr>
            <a:t>Test Process</a:t>
          </a:r>
          <a:endParaRPr lang="en-US" sz="2800" kern="1200" dirty="0">
            <a:latin typeface="Futura Lt BT" panose="020B0402020204020303"/>
          </a:endParaRPr>
        </a:p>
      </dsp:txBody>
      <dsp:txXfrm>
        <a:off x="252216" y="1590879"/>
        <a:ext cx="3914064" cy="355824"/>
      </dsp:txXfrm>
    </dsp:sp>
    <dsp:sp modelId="{B127F0AF-F9F1-49B0-8D20-3BC1A76BBE27}">
      <dsp:nvSpPr>
        <dsp:cNvPr id="0" name=""/>
        <dsp:cNvSpPr/>
      </dsp:nvSpPr>
      <dsp:spPr>
        <a:xfrm>
          <a:off x="176028" y="191404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0F57B-7475-4BF6-8829-65F3C04164AD}">
      <dsp:nvSpPr>
        <dsp:cNvPr id="0" name=""/>
        <dsp:cNvSpPr/>
      </dsp:nvSpPr>
      <dsp:spPr>
        <a:xfrm>
          <a:off x="728346" y="191404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07EF-A957-4F34-8C1D-77DA90E2AF20}">
      <dsp:nvSpPr>
        <dsp:cNvPr id="0" name=""/>
        <dsp:cNvSpPr/>
      </dsp:nvSpPr>
      <dsp:spPr>
        <a:xfrm>
          <a:off x="1280664" y="191404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F6ACF-2C00-4BE8-90EB-76292C493A9E}">
      <dsp:nvSpPr>
        <dsp:cNvPr id="0" name=""/>
        <dsp:cNvSpPr/>
      </dsp:nvSpPr>
      <dsp:spPr>
        <a:xfrm>
          <a:off x="1832982" y="191404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84025-1557-4B3A-97A5-DB5FEE8BAAD0}">
      <dsp:nvSpPr>
        <dsp:cNvPr id="0" name=""/>
        <dsp:cNvSpPr/>
      </dsp:nvSpPr>
      <dsp:spPr>
        <a:xfrm>
          <a:off x="2385300" y="191404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623A2-D6DB-4D19-B8C6-0A3F4136EA1C}">
      <dsp:nvSpPr>
        <dsp:cNvPr id="0" name=""/>
        <dsp:cNvSpPr/>
      </dsp:nvSpPr>
      <dsp:spPr>
        <a:xfrm>
          <a:off x="2937618" y="191404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C1CB5-6744-4B3B-A352-F0C707F041B6}">
      <dsp:nvSpPr>
        <dsp:cNvPr id="0" name=""/>
        <dsp:cNvSpPr/>
      </dsp:nvSpPr>
      <dsp:spPr>
        <a:xfrm>
          <a:off x="3489936" y="191404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F22DB-4500-442F-8515-6774CDCCE9B8}">
      <dsp:nvSpPr>
        <dsp:cNvPr id="0" name=""/>
        <dsp:cNvSpPr/>
      </dsp:nvSpPr>
      <dsp:spPr>
        <a:xfrm>
          <a:off x="219573" y="1883830"/>
          <a:ext cx="3914064" cy="71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Futura Lt BT" panose="020B0402020204020303"/>
            </a:rPr>
            <a:t>Defect Log</a:t>
          </a:r>
          <a:endParaRPr lang="en-US" sz="2800" kern="1200" dirty="0">
            <a:latin typeface="Futura Lt BT" panose="020B0402020204020303"/>
          </a:endParaRPr>
        </a:p>
      </dsp:txBody>
      <dsp:txXfrm>
        <a:off x="219573" y="1883830"/>
        <a:ext cx="3914064" cy="711053"/>
      </dsp:txXfrm>
    </dsp:sp>
    <dsp:sp modelId="{67AA5EB8-8CF4-4D66-AB32-51B407330BEE}">
      <dsp:nvSpPr>
        <dsp:cNvPr id="0" name=""/>
        <dsp:cNvSpPr/>
      </dsp:nvSpPr>
      <dsp:spPr>
        <a:xfrm>
          <a:off x="219573" y="259488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BC262-4353-450B-B1F4-FB096C3FC8B0}">
      <dsp:nvSpPr>
        <dsp:cNvPr id="0" name=""/>
        <dsp:cNvSpPr/>
      </dsp:nvSpPr>
      <dsp:spPr>
        <a:xfrm>
          <a:off x="771891" y="259488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3E7D-F1D1-4EFB-92C4-F5CF38CB108E}">
      <dsp:nvSpPr>
        <dsp:cNvPr id="0" name=""/>
        <dsp:cNvSpPr/>
      </dsp:nvSpPr>
      <dsp:spPr>
        <a:xfrm>
          <a:off x="1324209" y="259488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4180F-3E6D-447A-943B-64EEDA6D83AD}">
      <dsp:nvSpPr>
        <dsp:cNvPr id="0" name=""/>
        <dsp:cNvSpPr/>
      </dsp:nvSpPr>
      <dsp:spPr>
        <a:xfrm>
          <a:off x="1876527" y="259488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318-D990-40DE-ABA9-5D9274E690F7}">
      <dsp:nvSpPr>
        <dsp:cNvPr id="0" name=""/>
        <dsp:cNvSpPr/>
      </dsp:nvSpPr>
      <dsp:spPr>
        <a:xfrm>
          <a:off x="2428845" y="259488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48BF8-5D9E-4858-9E0B-0826395C6ECF}">
      <dsp:nvSpPr>
        <dsp:cNvPr id="0" name=""/>
        <dsp:cNvSpPr/>
      </dsp:nvSpPr>
      <dsp:spPr>
        <a:xfrm>
          <a:off x="2981163" y="259488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E2B5D-3D40-479E-9545-629AA663AFD6}">
      <dsp:nvSpPr>
        <dsp:cNvPr id="0" name=""/>
        <dsp:cNvSpPr/>
      </dsp:nvSpPr>
      <dsp:spPr>
        <a:xfrm>
          <a:off x="3533481" y="2594884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E74FC-B2DE-4B23-9224-F3FF91C50F95}">
      <dsp:nvSpPr>
        <dsp:cNvPr id="0" name=""/>
        <dsp:cNvSpPr/>
      </dsp:nvSpPr>
      <dsp:spPr>
        <a:xfrm>
          <a:off x="241335" y="3226676"/>
          <a:ext cx="3914064" cy="25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Futura Lt BT" panose="020B0402020204020303"/>
            </a:rPr>
            <a:t>Test Result</a:t>
          </a:r>
          <a:endParaRPr lang="en-US" sz="2800" kern="1200" dirty="0">
            <a:latin typeface="Futura Lt BT" panose="020B0402020204020303"/>
          </a:endParaRPr>
        </a:p>
      </dsp:txBody>
      <dsp:txXfrm>
        <a:off x="241335" y="3226676"/>
        <a:ext cx="3914064" cy="253062"/>
      </dsp:txXfrm>
    </dsp:sp>
    <dsp:sp modelId="{135A3515-5936-4DEC-941B-C29BE69B1A94}">
      <dsp:nvSpPr>
        <dsp:cNvPr id="0" name=""/>
        <dsp:cNvSpPr/>
      </dsp:nvSpPr>
      <dsp:spPr>
        <a:xfrm>
          <a:off x="197800" y="343413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9EC96-3B13-4468-978C-68E229843FB5}">
      <dsp:nvSpPr>
        <dsp:cNvPr id="0" name=""/>
        <dsp:cNvSpPr/>
      </dsp:nvSpPr>
      <dsp:spPr>
        <a:xfrm>
          <a:off x="750119" y="343413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403C-E11D-4B5F-9CAA-B0D976DF993C}">
      <dsp:nvSpPr>
        <dsp:cNvPr id="0" name=""/>
        <dsp:cNvSpPr/>
      </dsp:nvSpPr>
      <dsp:spPr>
        <a:xfrm>
          <a:off x="1302437" y="343413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BB0C8-6C29-4139-8D6D-A330D7E013BB}">
      <dsp:nvSpPr>
        <dsp:cNvPr id="0" name=""/>
        <dsp:cNvSpPr/>
      </dsp:nvSpPr>
      <dsp:spPr>
        <a:xfrm>
          <a:off x="1854755" y="343413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047A0-624E-4290-83E1-0D9CA902B65F}">
      <dsp:nvSpPr>
        <dsp:cNvPr id="0" name=""/>
        <dsp:cNvSpPr/>
      </dsp:nvSpPr>
      <dsp:spPr>
        <a:xfrm>
          <a:off x="2407073" y="343413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A12D4-E0A4-42CB-A6B7-29F14B29E4A8}">
      <dsp:nvSpPr>
        <dsp:cNvPr id="0" name=""/>
        <dsp:cNvSpPr/>
      </dsp:nvSpPr>
      <dsp:spPr>
        <a:xfrm>
          <a:off x="2959391" y="343413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D9FFC-14E9-434B-8EF1-A42ED2252915}">
      <dsp:nvSpPr>
        <dsp:cNvPr id="0" name=""/>
        <dsp:cNvSpPr/>
      </dsp:nvSpPr>
      <dsp:spPr>
        <a:xfrm>
          <a:off x="3511709" y="3434137"/>
          <a:ext cx="521875" cy="86979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66A9C-245F-4D8B-B385-592FF98108E6}">
      <dsp:nvSpPr>
        <dsp:cNvPr id="0" name=""/>
        <dsp:cNvSpPr/>
      </dsp:nvSpPr>
      <dsp:spPr>
        <a:xfrm>
          <a:off x="219573" y="687973"/>
          <a:ext cx="3914064" cy="35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Futura Lt BT" panose="020B0402020204020303"/>
            </a:rPr>
            <a:t>Project result</a:t>
          </a:r>
          <a:endParaRPr lang="en-US" sz="2800" kern="1200" dirty="0">
            <a:latin typeface="Futura Lt BT" panose="020B0402020204020303"/>
          </a:endParaRPr>
        </a:p>
      </dsp:txBody>
      <dsp:txXfrm>
        <a:off x="219573" y="687973"/>
        <a:ext cx="3914064" cy="355824"/>
      </dsp:txXfrm>
    </dsp:sp>
    <dsp:sp modelId="{629B3A9B-9625-494D-974A-0DC83087DC0C}">
      <dsp:nvSpPr>
        <dsp:cNvPr id="0" name=""/>
        <dsp:cNvSpPr/>
      </dsp:nvSpPr>
      <dsp:spPr>
        <a:xfrm>
          <a:off x="219573" y="1043797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8F0B5-1025-4DCC-AD7A-40F6ED78F83D}">
      <dsp:nvSpPr>
        <dsp:cNvPr id="0" name=""/>
        <dsp:cNvSpPr/>
      </dsp:nvSpPr>
      <dsp:spPr>
        <a:xfrm>
          <a:off x="771891" y="1043797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342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69C9C-F223-4127-B58A-87C73281FE49}">
      <dsp:nvSpPr>
        <dsp:cNvPr id="0" name=""/>
        <dsp:cNvSpPr/>
      </dsp:nvSpPr>
      <dsp:spPr>
        <a:xfrm>
          <a:off x="1324209" y="1043797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685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6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CE96E-A277-474A-9E8B-9982D3B15708}">
      <dsp:nvSpPr>
        <dsp:cNvPr id="0" name=""/>
        <dsp:cNvSpPr/>
      </dsp:nvSpPr>
      <dsp:spPr>
        <a:xfrm>
          <a:off x="1876527" y="1043797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102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0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9A68D-5DBF-411C-B7B2-773FC8633A1D}">
      <dsp:nvSpPr>
        <dsp:cNvPr id="0" name=""/>
        <dsp:cNvSpPr/>
      </dsp:nvSpPr>
      <dsp:spPr>
        <a:xfrm>
          <a:off x="2428845" y="1043797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1370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3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8C307-A85E-430A-87F1-1F17B95C1FA7}">
      <dsp:nvSpPr>
        <dsp:cNvPr id="0" name=""/>
        <dsp:cNvSpPr/>
      </dsp:nvSpPr>
      <dsp:spPr>
        <a:xfrm>
          <a:off x="2981163" y="1043797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1712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71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87363-BDAD-40BD-8FC1-85D2BEDADBD1}">
      <dsp:nvSpPr>
        <dsp:cNvPr id="0" name=""/>
        <dsp:cNvSpPr/>
      </dsp:nvSpPr>
      <dsp:spPr>
        <a:xfrm>
          <a:off x="3533481" y="1043797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2055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0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30AA2-9145-4227-AF43-A5074D41DB20}">
      <dsp:nvSpPr>
        <dsp:cNvPr id="0" name=""/>
        <dsp:cNvSpPr/>
      </dsp:nvSpPr>
      <dsp:spPr>
        <a:xfrm>
          <a:off x="219573" y="1444018"/>
          <a:ext cx="3914064" cy="35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Futura Lt BT" panose="020B0402020204020303"/>
            </a:rPr>
            <a:t>Comparison Result</a:t>
          </a:r>
          <a:endParaRPr lang="en-US" sz="2800" kern="1200" dirty="0">
            <a:latin typeface="Futura Lt BT" panose="020B0402020204020303"/>
          </a:endParaRPr>
        </a:p>
      </dsp:txBody>
      <dsp:txXfrm>
        <a:off x="219573" y="1444018"/>
        <a:ext cx="3914064" cy="355824"/>
      </dsp:txXfrm>
    </dsp:sp>
    <dsp:sp modelId="{F5A983AD-1B68-4208-846E-E87E47C87B90}">
      <dsp:nvSpPr>
        <dsp:cNvPr id="0" name=""/>
        <dsp:cNvSpPr/>
      </dsp:nvSpPr>
      <dsp:spPr>
        <a:xfrm>
          <a:off x="252232" y="1799840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C048D-C8CC-4137-823B-99E6F154E6AC}">
      <dsp:nvSpPr>
        <dsp:cNvPr id="0" name=""/>
        <dsp:cNvSpPr/>
      </dsp:nvSpPr>
      <dsp:spPr>
        <a:xfrm>
          <a:off x="804550" y="1799840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2740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7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9C06D-7D90-4368-BCD1-C083FAA20647}">
      <dsp:nvSpPr>
        <dsp:cNvPr id="0" name=""/>
        <dsp:cNvSpPr/>
      </dsp:nvSpPr>
      <dsp:spPr>
        <a:xfrm>
          <a:off x="1356868" y="1799840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3082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0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8DDFF-DD02-4D6C-8BB3-BCF7EB5D1704}">
      <dsp:nvSpPr>
        <dsp:cNvPr id="0" name=""/>
        <dsp:cNvSpPr/>
      </dsp:nvSpPr>
      <dsp:spPr>
        <a:xfrm>
          <a:off x="1909186" y="1799840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3425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42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2EFD0-BEB3-4EFD-BF89-343608C2A73C}">
      <dsp:nvSpPr>
        <dsp:cNvPr id="0" name=""/>
        <dsp:cNvSpPr/>
      </dsp:nvSpPr>
      <dsp:spPr>
        <a:xfrm>
          <a:off x="2461504" y="1799840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3425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42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16B48-FD5A-456B-85D9-E3861A835398}">
      <dsp:nvSpPr>
        <dsp:cNvPr id="0" name=""/>
        <dsp:cNvSpPr/>
      </dsp:nvSpPr>
      <dsp:spPr>
        <a:xfrm>
          <a:off x="3013822" y="1799840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3082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0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C18B-C814-4948-BD2D-6C92C5B8BB9C}">
      <dsp:nvSpPr>
        <dsp:cNvPr id="0" name=""/>
        <dsp:cNvSpPr/>
      </dsp:nvSpPr>
      <dsp:spPr>
        <a:xfrm>
          <a:off x="3566140" y="1799840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2740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7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94B40-0DBC-44B3-B398-8652EC549F42}">
      <dsp:nvSpPr>
        <dsp:cNvPr id="0" name=""/>
        <dsp:cNvSpPr/>
      </dsp:nvSpPr>
      <dsp:spPr>
        <a:xfrm>
          <a:off x="230454" y="2134744"/>
          <a:ext cx="3914064" cy="35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Futura Lt BT" panose="020B0402020204020303"/>
            </a:rPr>
            <a:t>Lesson Learned</a:t>
          </a:r>
          <a:endParaRPr lang="en-US" sz="2800" kern="1200" dirty="0">
            <a:latin typeface="Futura Lt BT" panose="020B0402020204020303"/>
          </a:endParaRPr>
        </a:p>
      </dsp:txBody>
      <dsp:txXfrm>
        <a:off x="230454" y="2134744"/>
        <a:ext cx="3914064" cy="355824"/>
      </dsp:txXfrm>
    </dsp:sp>
    <dsp:sp modelId="{678A70D1-D616-4795-909A-EA686FBC2D0E}">
      <dsp:nvSpPr>
        <dsp:cNvPr id="0" name=""/>
        <dsp:cNvSpPr/>
      </dsp:nvSpPr>
      <dsp:spPr>
        <a:xfrm>
          <a:off x="219573" y="2444741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257B0-950C-492F-9493-4581325F1489}">
      <dsp:nvSpPr>
        <dsp:cNvPr id="0" name=""/>
        <dsp:cNvSpPr/>
      </dsp:nvSpPr>
      <dsp:spPr>
        <a:xfrm>
          <a:off x="771891" y="2444741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2055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0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7C9AF-6099-4727-ACBC-5C25D7CBA274}">
      <dsp:nvSpPr>
        <dsp:cNvPr id="0" name=""/>
        <dsp:cNvSpPr/>
      </dsp:nvSpPr>
      <dsp:spPr>
        <a:xfrm>
          <a:off x="1324209" y="2444741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1712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71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6B880-6E9C-491C-B80A-59CB9BB3BAFB}">
      <dsp:nvSpPr>
        <dsp:cNvPr id="0" name=""/>
        <dsp:cNvSpPr/>
      </dsp:nvSpPr>
      <dsp:spPr>
        <a:xfrm>
          <a:off x="1876527" y="2444741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1370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3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89271-F10F-4B5C-AB84-7BE642F91BC8}">
      <dsp:nvSpPr>
        <dsp:cNvPr id="0" name=""/>
        <dsp:cNvSpPr/>
      </dsp:nvSpPr>
      <dsp:spPr>
        <a:xfrm>
          <a:off x="2428845" y="2444741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102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0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CC35A-700B-462F-AA88-5CA60EBE6A9B}">
      <dsp:nvSpPr>
        <dsp:cNvPr id="0" name=""/>
        <dsp:cNvSpPr/>
      </dsp:nvSpPr>
      <dsp:spPr>
        <a:xfrm>
          <a:off x="2981163" y="2444741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685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6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DCB73-996F-413A-B9D6-1612206D3776}">
      <dsp:nvSpPr>
        <dsp:cNvPr id="0" name=""/>
        <dsp:cNvSpPr/>
      </dsp:nvSpPr>
      <dsp:spPr>
        <a:xfrm>
          <a:off x="3533481" y="2444741"/>
          <a:ext cx="521875" cy="86979"/>
        </a:xfrm>
        <a:prstGeom prst="parallelogram">
          <a:avLst>
            <a:gd name="adj" fmla="val 140840"/>
          </a:avLst>
        </a:prstGeom>
        <a:solidFill>
          <a:schemeClr val="accent3">
            <a:shade val="50000"/>
            <a:hueOff val="0"/>
            <a:satOff val="0"/>
            <a:lumOff val="342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266BB-D71E-4097-857D-1AF3906F5F2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3D24B-FBBA-4824-9298-815D2546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66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vi-VN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35B12-3B6D-41AA-8608-44B4CAAF1E5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3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6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14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Staff thanh LFMS</a:t>
            </a:r>
            <a:r>
              <a:rPr lang="en-US" baseline="0" smtClean="0"/>
              <a:t>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47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Staff thanh LFMS</a:t>
            </a:r>
            <a:r>
              <a:rPr lang="en-US" baseline="0" smtClean="0"/>
              <a:t>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44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61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5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99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3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84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vi-VN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35B12-3B6D-41AA-8608-44B4CAAF1E5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29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vi-VN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35B12-3B6D-41AA-8608-44B4CAAF1E5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44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47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0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70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Dua tren viec phan tich cac van de thuan</a:t>
            </a:r>
            <a:r>
              <a:rPr lang="en-US" baseline="0" smtClean="0"/>
              <a:t> Nguyen, nhom phat trien phan mem dap ung duoc cac yeu cau </a:t>
            </a:r>
          </a:p>
          <a:p>
            <a:r>
              <a:rPr lang="en-US" baseline="0" smtClean="0"/>
              <a:t>Cac yeu cau chuc nang va phi chuc nang (khai quat quan ly)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3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8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5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vi-VN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7CBDB7-225A-4BDE-BA3D-FD54C5D6822C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vi-VN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35B12-3B6D-41AA-8608-44B4CAAF1E5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6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0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9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7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8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3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318" y="3178258"/>
            <a:ext cx="4266399" cy="506087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Restaurant Manager Web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7077" y="3762242"/>
            <a:ext cx="3195431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dirty="0">
                <a:latin typeface="Futura Lt BT" panose="020B0402020204020303"/>
                <a:cs typeface="Times New Roman" panose="02020603050405020304" pitchFamily="18" charset="0"/>
              </a:rPr>
              <a:t>MR. TRAN DINH TRI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Futura Lt BT" panose="020B0402020204020303"/>
                <a:cs typeface="Times New Roman" panose="02020603050405020304" pitchFamily="18" charset="0"/>
              </a:rPr>
              <a:t>SE04295 AU VAN THINH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Futura Lt BT" panose="020B0402020204020303"/>
                <a:cs typeface="Times New Roman" panose="02020603050405020304" pitchFamily="18" charset="0"/>
              </a:rPr>
              <a:t>SE03990 DUONG TUAN NHAT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Futura Lt BT" panose="020B0402020204020303"/>
                <a:cs typeface="Times New Roman" panose="02020603050405020304" pitchFamily="18" charset="0"/>
              </a:rPr>
              <a:t>SE04319 NGUYEN MINH HIEU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Futura Lt BT" panose="020B0402020204020303"/>
                <a:cs typeface="Times New Roman" panose="02020603050405020304" pitchFamily="18" charset="0"/>
              </a:rPr>
              <a:t>SE04066 NGUYEN ANH DUNG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latin typeface="Futura Lt BT" panose="020B0402020204020303"/>
                <a:cs typeface="Times New Roman" panose="02020603050405020304" pitchFamily="18" charset="0"/>
              </a:rPr>
              <a:t>SE04270 NGUYEN CHI NGHIA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36717" y="3554515"/>
            <a:ext cx="2203017" cy="19112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5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algn="r"/>
            <a:r>
              <a:rPr lang="en-US" sz="135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SUPERVISOR:</a:t>
            </a:r>
          </a:p>
          <a:p>
            <a:pPr algn="r"/>
            <a:r>
              <a:rPr lang="en-US" sz="135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TEAM MEMBERS:</a:t>
            </a:r>
          </a:p>
          <a:p>
            <a:pPr algn="r"/>
            <a:endParaRPr lang="en-US" sz="15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algn="r"/>
            <a:endParaRPr lang="en-US" sz="15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76" y="425632"/>
            <a:ext cx="5085978" cy="267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125473" y="1622270"/>
            <a:ext cx="5200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T" panose="020B0402020204020303"/>
                <a:cs typeface="Tahoma" panose="020B0604030504040204" pitchFamily="34" charset="0"/>
              </a:rPr>
              <a:t>Iterative &amp; Incremental software process model</a:t>
            </a:r>
            <a:endParaRPr lang="vi-V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Lt BT" panose="020B0402020204020303"/>
              <a:cs typeface="Tahoma" panose="020B0604030504040204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907598" y="1091356"/>
            <a:ext cx="5667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Project Model</a:t>
            </a:r>
            <a:endParaRPr lang="vi-VN" sz="24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64685" y="1529937"/>
            <a:ext cx="6861401" cy="0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:\ic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" y="1118259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: Iterative and Incremental process model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02" y="2301641"/>
            <a:ext cx="6806866" cy="316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6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Box 2"/>
          <p:cNvSpPr txBox="1">
            <a:spLocks noChangeArrowheads="1"/>
          </p:cNvSpPr>
          <p:nvPr/>
        </p:nvSpPr>
        <p:spPr bwMode="auto">
          <a:xfrm>
            <a:off x="408140" y="1652277"/>
            <a:ext cx="6750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latin typeface="Futura Lt BT" panose="020B0402020204020303"/>
                <a:cs typeface="Tahoma" panose="020B0604030504040204" pitchFamily="34" charset="0"/>
              </a:rPr>
              <a:t>Why choose Iterative &amp; Incremental software process model ?</a:t>
            </a:r>
            <a:endParaRPr lang="vi-VN" dirty="0">
              <a:latin typeface="Futura Lt BT" panose="020B0402020204020303"/>
              <a:cs typeface="Tahoma" panose="020B060403050404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387779" y="5661520"/>
            <a:ext cx="6185296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5" y="3643397"/>
            <a:ext cx="305338" cy="305338"/>
          </a:xfrm>
          <a:prstGeom prst="rect">
            <a:avLst/>
          </a:prstGeom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907598" y="1091356"/>
            <a:ext cx="5667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Project Model</a:t>
            </a:r>
            <a:endParaRPr lang="vi-VN" sz="24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685" y="1529937"/>
            <a:ext cx="6861401" cy="0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:\icon\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" y="1118259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75348" y="2529518"/>
            <a:ext cx="6737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00"/>
                </a:solidFill>
                <a:latin typeface="Futura Lt BT" panose="020B0402020204020303"/>
                <a:ea typeface="Yu Gothic Light" panose="020B0300000000000000" pitchFamily="34" charset="-128"/>
                <a:cs typeface="Calibri" panose="020F0502020204030204" pitchFamily="34" charset="0"/>
              </a:rPr>
              <a:t>This model is more flexible – less costly to change scope and requirements.</a:t>
            </a:r>
            <a:endParaRPr lang="en-US" sz="2000" dirty="0">
              <a:latin typeface="Futura Lt BT" panose="020B0402020204020303"/>
              <a:ea typeface="Yu Mincho" panose="02020400000000000000" pitchFamily="18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5348" y="3643397"/>
            <a:ext cx="7085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Futura Lt BT" panose="020B0402020204020303"/>
                <a:ea typeface="Yu Gothic Light" panose="020B0300000000000000" pitchFamily="34" charset="-128"/>
              </a:rPr>
              <a:t>Reduce the risk of delay due to the important work done first.</a:t>
            </a:r>
            <a:endParaRPr lang="en-US" sz="2000" dirty="0">
              <a:latin typeface="Futura Lt BT" panose="020B0402020204020303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48" y="4449501"/>
            <a:ext cx="58834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rgbClr val="000000"/>
                </a:solidFill>
                <a:latin typeface="Futura Lt BT" panose="020B0402020204020303"/>
                <a:ea typeface="Yu Gothic Light" panose="020B0300000000000000" pitchFamily="34" charset="-128"/>
                <a:cs typeface="Calibri" panose="020F0502020204030204" pitchFamily="34" charset="0"/>
              </a:rPr>
              <a:t>Through </a:t>
            </a:r>
            <a:r>
              <a:rPr lang="en-US" sz="2000" dirty="0">
                <a:solidFill>
                  <a:srgbClr val="000000"/>
                </a:solidFill>
                <a:latin typeface="Futura Lt BT" panose="020B0402020204020303"/>
                <a:ea typeface="Yu Gothic Light" panose="020B0300000000000000" pitchFamily="34" charset="-128"/>
                <a:cs typeface="Calibri" panose="020F0502020204030204" pitchFamily="34" charset="0"/>
              </a:rPr>
              <a:t>every iterative, we can control scope and requirements, flexibly </a:t>
            </a:r>
            <a:r>
              <a:rPr lang="en-US" sz="2000" dirty="0" smtClean="0">
                <a:solidFill>
                  <a:srgbClr val="000000"/>
                </a:solidFill>
                <a:latin typeface="Futura Lt BT" panose="020B0402020204020303"/>
                <a:ea typeface="Yu Gothic Light" panose="020B0300000000000000" pitchFamily="34" charset="-128"/>
                <a:cs typeface="Calibri" panose="020F0502020204030204" pitchFamily="34" charset="0"/>
              </a:rPr>
              <a:t>update</a:t>
            </a:r>
            <a:endParaRPr lang="en-US" sz="2000" dirty="0">
              <a:effectLst/>
              <a:latin typeface="Futura Lt BT" panose="020B0402020204020303"/>
              <a:ea typeface="Yu Mincho" panose="02020400000000000000" pitchFamily="18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5" y="2631255"/>
            <a:ext cx="305338" cy="3053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5" y="4498106"/>
            <a:ext cx="305338" cy="3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4" y="2585883"/>
            <a:ext cx="305338" cy="305338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907598" y="1091356"/>
            <a:ext cx="5667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Project Model</a:t>
            </a:r>
            <a:endParaRPr lang="vi-VN" sz="24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64685" y="1529937"/>
            <a:ext cx="6861401" cy="0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:\ic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" y="1118259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316991" y="2384609"/>
            <a:ext cx="64313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Yu Gothic Light" panose="020B0300000000000000" pitchFamily="34" charset="-128"/>
              </a:rPr>
              <a:t>Project team will always communicate with users to obtain information to meet the needs of users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316990" y="3593223"/>
            <a:ext cx="60090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It is easy to manage risk by dividing it into pieces and solve it as quick as possible in each iterative.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408140" y="1652277"/>
            <a:ext cx="6750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latin typeface="Futura Lt BT" panose="020B0402020204020303"/>
                <a:cs typeface="Tahoma" panose="020B0604030504040204" pitchFamily="34" charset="0"/>
              </a:rPr>
              <a:t>Why choose Iterative &amp; Incremental software process model ?</a:t>
            </a:r>
            <a:endParaRPr lang="vi-VN" dirty="0">
              <a:latin typeface="Futura Lt BT" panose="020B0402020204020303"/>
              <a:cs typeface="Tahoma" panose="020B060403050404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4" y="3794497"/>
            <a:ext cx="305338" cy="3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7598" y="2336162"/>
            <a:ext cx="6042837" cy="273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1. Planning and Collect Requirement</a:t>
            </a:r>
          </a:p>
          <a:p>
            <a:pPr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atin typeface="Futura Lt BT" panose="020B0402020204020303"/>
              </a:rPr>
              <a:t>2</a:t>
            </a:r>
            <a:r>
              <a:rPr lang="en-US" dirty="0">
                <a:latin typeface="Futura Lt BT" panose="020B0402020204020303"/>
              </a:rPr>
              <a:t>. Create Architecture </a:t>
            </a:r>
            <a:r>
              <a:rPr lang="en-US" dirty="0" smtClean="0">
                <a:latin typeface="Futura Lt BT" panose="020B0402020204020303"/>
              </a:rPr>
              <a:t>Overview</a:t>
            </a:r>
          </a:p>
          <a:p>
            <a:pPr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atin typeface="Futura Lt BT" panose="020B0402020204020303"/>
              </a:rPr>
              <a:t>3. Create ERD Diagram</a:t>
            </a:r>
          </a:p>
          <a:p>
            <a:pPr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atin typeface="Futura Lt BT" panose="020B0402020204020303"/>
              </a:rPr>
              <a:t>4</a:t>
            </a:r>
            <a:r>
              <a:rPr lang="en-US" dirty="0">
                <a:latin typeface="Futura Lt BT" panose="020B0402020204020303"/>
              </a:rPr>
              <a:t>. Design </a:t>
            </a:r>
            <a:r>
              <a:rPr lang="en-US" dirty="0" smtClean="0">
                <a:latin typeface="Futura Lt BT" panose="020B0402020204020303"/>
              </a:rPr>
              <a:t>Database</a:t>
            </a:r>
          </a:p>
          <a:p>
            <a:pPr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dirty="0" smtClean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. Training </a:t>
            </a: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and development</a:t>
            </a:r>
            <a:endParaRPr lang="en-US" dirty="0" smtClean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6. Testing and fix bug</a:t>
            </a:r>
            <a:endParaRPr lang="vi-VN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858" y="1878787"/>
            <a:ext cx="19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b="1" dirty="0">
                <a:latin typeface="Futura Lt BT" panose="020B0402020204020303"/>
              </a:rPr>
              <a:t>Iteration #1</a:t>
            </a:r>
            <a:endParaRPr lang="en-US" dirty="0">
              <a:latin typeface="Futura Lt BT" panose="020B0402020204020303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907599" y="1091356"/>
            <a:ext cx="6068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Project Life Cycle</a:t>
            </a:r>
            <a:endParaRPr lang="vi-VN" sz="24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64685" y="1529937"/>
            <a:ext cx="6861401" cy="0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I:\ic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" y="1118259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9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8233" y="2414060"/>
            <a:ext cx="7309969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smtClean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 Collect </a:t>
            </a: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feedback </a:t>
            </a:r>
            <a:r>
              <a:rPr lang="en-US" dirty="0" smtClean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from demo product</a:t>
            </a:r>
            <a:endParaRPr lang="en-US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2. Update </a:t>
            </a: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project management plan</a:t>
            </a:r>
          </a:p>
          <a:p>
            <a:pPr marL="0" lvl="1"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Futura Lt BT" panose="020B0402020204020303"/>
              </a:rPr>
              <a:t>3</a:t>
            </a:r>
            <a:r>
              <a:rPr lang="en-US" dirty="0" smtClean="0">
                <a:latin typeface="Futura Lt BT" panose="020B0402020204020303"/>
              </a:rPr>
              <a:t>. Update </a:t>
            </a:r>
            <a:r>
              <a:rPr lang="en-US" dirty="0">
                <a:latin typeface="Futura Lt BT" panose="020B0402020204020303"/>
              </a:rPr>
              <a:t>System </a:t>
            </a:r>
            <a:r>
              <a:rPr lang="en-US" dirty="0" smtClean="0">
                <a:latin typeface="Futura Lt BT" panose="020B0402020204020303"/>
              </a:rPr>
              <a:t>Design</a:t>
            </a:r>
          </a:p>
          <a:p>
            <a:pPr marL="0" lvl="1"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dirty="0" smtClean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. Complete </a:t>
            </a: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coding and </a:t>
            </a:r>
            <a:r>
              <a:rPr lang="en-US" dirty="0" smtClean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</a:p>
          <a:p>
            <a:pPr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Futura Lt BT" panose="020B0402020204020303"/>
              </a:rPr>
              <a:t>5</a:t>
            </a:r>
            <a:r>
              <a:rPr lang="en-US" dirty="0" smtClean="0">
                <a:latin typeface="Futura Lt BT" panose="020B0402020204020303"/>
              </a:rPr>
              <a:t>. Deploy website</a:t>
            </a:r>
          </a:p>
          <a:p>
            <a:pPr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dirty="0" smtClean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. Complete </a:t>
            </a: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en-US" dirty="0" smtClean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manual</a:t>
            </a:r>
            <a:endParaRPr lang="en-US" dirty="0">
              <a:latin typeface="Futura Lt BT" panose="020B0402020204020303"/>
            </a:endParaRPr>
          </a:p>
          <a:p>
            <a:pPr defTabSz="600075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Futura Lt BT" panose="020B0402020204020303"/>
              </a:rPr>
              <a:t>7</a:t>
            </a:r>
            <a:r>
              <a:rPr lang="en-US" dirty="0" smtClean="0">
                <a:latin typeface="Futura Lt BT" panose="020B0402020204020303"/>
              </a:rPr>
              <a:t>. Complete </a:t>
            </a:r>
            <a:r>
              <a:rPr lang="en-US" dirty="0">
                <a:latin typeface="Futura Lt BT" panose="020B0402020204020303"/>
              </a:rPr>
              <a:t>all reports and </a:t>
            </a:r>
            <a:r>
              <a:rPr lang="en-US" dirty="0" smtClean="0">
                <a:latin typeface="Futura Lt BT" panose="020B0402020204020303"/>
              </a:rPr>
              <a:t>documents</a:t>
            </a:r>
            <a:endParaRPr lang="vi-VN" dirty="0">
              <a:latin typeface="Futura Lt BT" panose="020B0402020204020303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685" y="1835740"/>
            <a:ext cx="1652825" cy="455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 algn="ctr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Iteration </a:t>
            </a:r>
            <a:r>
              <a:rPr lang="en-US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#2</a:t>
            </a:r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907599" y="1091356"/>
            <a:ext cx="6068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Project Life Cycle</a:t>
            </a:r>
            <a:endParaRPr lang="vi-VN" sz="24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685" y="1529937"/>
            <a:ext cx="6861401" cy="0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" y="1118259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907598" y="1091356"/>
            <a:ext cx="6805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Organization Structure</a:t>
            </a:r>
            <a:endParaRPr lang="vi-VN" sz="24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64685" y="1503033"/>
            <a:ext cx="7714038" cy="26904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:\ic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" y="1118259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91308045"/>
              </p:ext>
            </p:extLst>
          </p:nvPr>
        </p:nvGraphicFramePr>
        <p:xfrm>
          <a:off x="1208829" y="1780673"/>
          <a:ext cx="6969894" cy="4834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546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907599" y="1091356"/>
            <a:ext cx="601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Master Schedule</a:t>
            </a:r>
            <a:endParaRPr lang="vi-VN" sz="24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64685" y="1503033"/>
            <a:ext cx="6945800" cy="26904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:\icon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" y="1118259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5" y="2055596"/>
            <a:ext cx="8168560" cy="331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907599" y="1091356"/>
            <a:ext cx="601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Master Schedule</a:t>
            </a:r>
            <a:endParaRPr lang="vi-VN" sz="24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64685" y="1503033"/>
            <a:ext cx="6945800" cy="26904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:\icon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" y="1118259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5" y="2050364"/>
            <a:ext cx="7785894" cy="37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907599" y="1091356"/>
            <a:ext cx="65288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</a:t>
            </a:r>
            <a:r>
              <a:rPr lang="en-US" sz="2400" dirty="0" smtClean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Communication </a:t>
            </a:r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plan</a:t>
            </a:r>
            <a:endParaRPr lang="en-US" sz="2400" dirty="0">
              <a:solidFill>
                <a:srgbClr val="FF9B09"/>
              </a:solidFill>
              <a:latin typeface="Futura Lt BT" panose="020B0402020204020303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64685" y="1503033"/>
            <a:ext cx="7714038" cy="26904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:\icon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" y="1118259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64193"/>
              </p:ext>
            </p:extLst>
          </p:nvPr>
        </p:nvGraphicFramePr>
        <p:xfrm>
          <a:off x="421499" y="1786760"/>
          <a:ext cx="7757224" cy="3909848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916389">
                  <a:extLst>
                    <a:ext uri="{9D8B030D-6E8A-4147-A177-3AD203B41FA5}">
                      <a16:colId xmlns:a16="http://schemas.microsoft.com/office/drawing/2014/main" val="3133026322"/>
                    </a:ext>
                  </a:extLst>
                </a:gridCol>
                <a:gridCol w="4840835">
                  <a:extLst>
                    <a:ext uri="{9D8B030D-6E8A-4147-A177-3AD203B41FA5}">
                      <a16:colId xmlns:a16="http://schemas.microsoft.com/office/drawing/2014/main" val="2763957208"/>
                    </a:ext>
                  </a:extLst>
                </a:gridCol>
              </a:tblGrid>
              <a:tr h="215881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Meeting with team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2 times per week, meeting will be held at 9: am on Tuesday and Friday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23483"/>
                  </a:ext>
                </a:extLst>
              </a:tr>
              <a:tr h="87551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Meeting with supervisor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1 time per week, at 4: pm on Tuesday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18007"/>
                  </a:ext>
                </a:extLst>
              </a:tr>
              <a:tr h="87551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Special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When there are anomalous issues which need to solve immediately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8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9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858233" y="523797"/>
            <a:ext cx="65288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</a:t>
            </a:r>
            <a:r>
              <a:rPr lang="en-US" sz="2400" dirty="0" smtClean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Communication </a:t>
            </a:r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plan</a:t>
            </a:r>
            <a:endParaRPr lang="en-US" sz="2400" dirty="0">
              <a:solidFill>
                <a:srgbClr val="FF9B09"/>
              </a:solidFill>
              <a:latin typeface="Futura Lt BT" panose="020B0402020204020303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15319" y="935474"/>
            <a:ext cx="7714038" cy="26904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:\icon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3" y="550700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6" y="1397139"/>
            <a:ext cx="7508001" cy="4565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77304" y="6005029"/>
            <a:ext cx="259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/>
              </a:rPr>
              <a:t>Meeting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/>
              </a:rPr>
              <a:t>Minute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743" y="1027149"/>
            <a:ext cx="40915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T" panose="020B0402020204020303"/>
              </a:rPr>
              <a:t>  </a:t>
            </a:r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T" panose="020B0402020204020303"/>
              </a:rPr>
              <a:t>PRESENTATION OUTLINE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25947462"/>
              </p:ext>
            </p:extLst>
          </p:nvPr>
        </p:nvGraphicFramePr>
        <p:xfrm>
          <a:off x="625920" y="2183966"/>
          <a:ext cx="6059751" cy="3329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1" b="8285"/>
          <a:stretch/>
        </p:blipFill>
        <p:spPr>
          <a:xfrm>
            <a:off x="481596" y="846826"/>
            <a:ext cx="845496" cy="8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858233" y="523797"/>
            <a:ext cx="65288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</a:t>
            </a:r>
            <a:r>
              <a:rPr lang="en-US" sz="2400" dirty="0" smtClean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Communication </a:t>
            </a:r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plan</a:t>
            </a:r>
            <a:endParaRPr lang="en-US" sz="2400" dirty="0">
              <a:solidFill>
                <a:srgbClr val="FF9B09"/>
              </a:solidFill>
              <a:latin typeface="Futura Lt BT" panose="020B0402020204020303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15319" y="935474"/>
            <a:ext cx="7714038" cy="26904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:\icon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3" y="550700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77304" y="6005029"/>
            <a:ext cx="259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/>
              </a:rPr>
              <a:t>Meeting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/>
              </a:rPr>
              <a:t>Minute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052512"/>
            <a:ext cx="65722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06934"/>
              </p:ext>
            </p:extLst>
          </p:nvPr>
        </p:nvGraphicFramePr>
        <p:xfrm>
          <a:off x="860855" y="1845920"/>
          <a:ext cx="6897771" cy="3769340"/>
        </p:xfrm>
        <a:graphic>
          <a:graphicData uri="http://schemas.openxmlformats.org/drawingml/2006/table">
            <a:tbl>
              <a:tblPr firstRow="1" firstCol="1" bandRow="1" bandCol="1">
                <a:tableStyleId>{BC89EF96-8CEA-46FF-86C4-4CE0E7609802}</a:tableStyleId>
              </a:tblPr>
              <a:tblGrid>
                <a:gridCol w="140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002"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Metrics</a:t>
                      </a:r>
                      <a:endParaRPr lang="vi-VN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MS Mincho" panose="02020609040205080304" pitchFamily="49" charset="-128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Unit</a:t>
                      </a:r>
                      <a:endParaRPr lang="vi-VN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MS Mincho" panose="02020609040205080304" pitchFamily="49" charset="-128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Committed</a:t>
                      </a:r>
                      <a:endParaRPr lang="vi-VN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MS Mincho" panose="02020609040205080304" pitchFamily="49" charset="-128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Actual</a:t>
                      </a:r>
                      <a:endParaRPr lang="vi-VN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MS Mincho" panose="02020609040205080304" pitchFamily="49" charset="-128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Deviation</a:t>
                      </a:r>
                      <a:endParaRPr lang="vi-VN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MS Mincho" panose="02020609040205080304" pitchFamily="49" charset="-128"/>
                      </a:endParaRPr>
                    </a:p>
                  </a:txBody>
                  <a:tcPr marL="51428" marR="5142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1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Start Date 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dd</a:t>
                      </a:r>
                      <a:r>
                        <a:rPr lang="en-US" sz="1400" dirty="0">
                          <a:effectLst/>
                        </a:rPr>
                        <a:t>-mm-</a:t>
                      </a:r>
                      <a:r>
                        <a:rPr lang="en-US" sz="1400" dirty="0" err="1">
                          <a:effectLst/>
                        </a:rPr>
                        <a:t>yyyy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14-05-2018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14-05-2018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 </a:t>
                      </a:r>
                      <a:r>
                        <a:rPr lang="en-US" sz="1400" dirty="0" smtClean="0">
                          <a:effectLst/>
                        </a:rPr>
                        <a:t>days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5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End Date 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dd</a:t>
                      </a:r>
                      <a:r>
                        <a:rPr lang="en-US" sz="1400" dirty="0">
                          <a:effectLst/>
                        </a:rPr>
                        <a:t>-mm-</a:t>
                      </a:r>
                      <a:r>
                        <a:rPr lang="en-US" sz="1400" dirty="0" err="1">
                          <a:effectLst/>
                        </a:rPr>
                        <a:t>yyyy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27-8-2018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28-8-2018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 days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Duration 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Elapsed days </a:t>
                      </a:r>
                      <a:endParaRPr lang="vi-VN" sz="140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76 days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77 days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 days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0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Maximum Team Size 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Person 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vi-VN" sz="14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51428" marR="5142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907599" y="1091356"/>
            <a:ext cx="4823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Objects</a:t>
            </a:r>
            <a:endParaRPr lang="vi-VN" sz="24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64685" y="1516485"/>
            <a:ext cx="5682233" cy="13452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:\icon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" y="1118259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8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907598" y="1091356"/>
            <a:ext cx="6679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</a:t>
            </a:r>
            <a:r>
              <a:rPr lang="en-US" sz="2400" dirty="0">
                <a:solidFill>
                  <a:srgbClr val="FF9B09"/>
                </a:solidFill>
                <a:latin typeface="Futura Lt BT" panose="020B0402020204020303"/>
              </a:rPr>
              <a:t>Tools &amp; Environments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64685" y="1503033"/>
            <a:ext cx="7714038" cy="26904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I:\icon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" y="1118259"/>
            <a:ext cx="384774" cy="3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5" y="1993011"/>
            <a:ext cx="3593215" cy="1284242"/>
          </a:xfrm>
          <a:prstGeom prst="rect">
            <a:avLst/>
          </a:prstGeom>
        </p:spPr>
      </p:pic>
      <p:sp>
        <p:nvSpPr>
          <p:cNvPr id="6" name="AutoShape 2" descr="Image result for angular"/>
          <p:cNvSpPr>
            <a:spLocks noChangeAspect="1" noChangeArrowheads="1"/>
          </p:cNvSpPr>
          <p:nvPr/>
        </p:nvSpPr>
        <p:spPr bwMode="auto">
          <a:xfrm>
            <a:off x="155575" y="-1744663"/>
            <a:ext cx="363855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45" y="1867678"/>
            <a:ext cx="1576722" cy="15494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65" y="5141584"/>
            <a:ext cx="1600964" cy="13222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61" y="3612265"/>
            <a:ext cx="3903906" cy="1217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715" y="5024570"/>
            <a:ext cx="1565142" cy="1587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65" y="3367364"/>
            <a:ext cx="1576691" cy="1576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4263" y="4865597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8142492"/>
              </p:ext>
            </p:extLst>
          </p:nvPr>
        </p:nvGraphicFramePr>
        <p:xfrm>
          <a:off x="3217518" y="1219200"/>
          <a:ext cx="4353212" cy="3899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2" y="2231300"/>
            <a:ext cx="1616279" cy="16162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4180" y="3934665"/>
            <a:ext cx="2219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</a:p>
          <a:p>
            <a:pPr algn="ctr"/>
            <a:r>
              <a:rPr lang="it-IT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sz="24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922288" y="395134"/>
            <a:ext cx="63800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System Overview</a:t>
            </a: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9" name="Straight Connector 8"/>
          <p:cNvCxnSpPr>
            <a:endCxn id="6" idx="3"/>
          </p:cNvCxnSpPr>
          <p:nvPr/>
        </p:nvCxnSpPr>
        <p:spPr>
          <a:xfrm flipV="1">
            <a:off x="479375" y="810633"/>
            <a:ext cx="6822993" cy="2308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4" y="395132"/>
            <a:ext cx="396988" cy="3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5" y="1323183"/>
            <a:ext cx="8103476" cy="37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922288" y="395134"/>
            <a:ext cx="54990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Definitions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Futura Lt BT" panose="020B0402020204020303"/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9" name="Straight Connector 8"/>
          <p:cNvCxnSpPr>
            <a:endCxn id="6" idx="3"/>
          </p:cNvCxnSpPr>
          <p:nvPr/>
        </p:nvCxnSpPr>
        <p:spPr>
          <a:xfrm flipV="1">
            <a:off x="479375" y="810633"/>
            <a:ext cx="5941919" cy="2308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4" y="395132"/>
            <a:ext cx="396988" cy="3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15947"/>
              </p:ext>
            </p:extLst>
          </p:nvPr>
        </p:nvGraphicFramePr>
        <p:xfrm>
          <a:off x="1376855" y="1110517"/>
          <a:ext cx="6621518" cy="5258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759">
                  <a:extLst>
                    <a:ext uri="{9D8B030D-6E8A-4147-A177-3AD203B41FA5}">
                      <a16:colId xmlns:a16="http://schemas.microsoft.com/office/drawing/2014/main" val="407633878"/>
                    </a:ext>
                  </a:extLst>
                </a:gridCol>
                <a:gridCol w="3310759">
                  <a:extLst>
                    <a:ext uri="{9D8B030D-6E8A-4147-A177-3AD203B41FA5}">
                      <a16:colId xmlns:a16="http://schemas.microsoft.com/office/drawing/2014/main" val="470135486"/>
                    </a:ext>
                  </a:extLst>
                </a:gridCol>
              </a:tblGrid>
              <a:tr h="463075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31848"/>
                  </a:ext>
                </a:extLst>
              </a:tr>
              <a:tr h="79928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has not had account in system yet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89170"/>
                  </a:ext>
                </a:extLst>
              </a:tr>
              <a:tr h="79928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already had an account in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84435"/>
                  </a:ext>
                </a:extLst>
              </a:tr>
              <a:tr h="79928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helps customer make order and booking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81116"/>
                  </a:ext>
                </a:extLst>
              </a:tr>
              <a:tr h="79928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pick dish from order list to cook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06135"/>
                  </a:ext>
                </a:extLst>
              </a:tr>
              <a:tr h="79928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has responsibility to help customer check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57514"/>
                  </a:ext>
                </a:extLst>
              </a:tr>
              <a:tr h="79928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can manage business process and view reports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8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5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4064" y="125378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Futura Lt BT" panose="020B0402020204020303"/>
              </a:rPr>
              <a:t>Guest</a:t>
            </a:r>
            <a:endParaRPr lang="en-US" b="1" dirty="0">
              <a:latin typeface="Futura Lt BT" panose="020B0402020204020303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922288" y="395134"/>
            <a:ext cx="6433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–System Use Case  </a:t>
            </a:r>
            <a:endParaRPr lang="en-US" sz="2400" dirty="0" smtClean="0">
              <a:latin typeface="Futura Lt BT" panose="020B0402020204020303"/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79375" y="792120"/>
            <a:ext cx="6709701" cy="415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:\icon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4" y="395132"/>
            <a:ext cx="396988" cy="3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pdateG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8" y="1785292"/>
            <a:ext cx="7545554" cy="377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4064" y="1253785"/>
            <a:ext cx="140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Futura Lt BT" panose="020B0402020204020303"/>
              </a:rPr>
              <a:t>Customer</a:t>
            </a:r>
            <a:endParaRPr lang="en-US" b="1" dirty="0">
              <a:latin typeface="Futura Lt BT" panose="020B0402020204020303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922288" y="395134"/>
            <a:ext cx="6433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–System Use Case  </a:t>
            </a:r>
            <a:endParaRPr lang="en-US" sz="2400" dirty="0" smtClean="0">
              <a:latin typeface="Futura Lt BT" panose="020B0402020204020303"/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79375" y="792120"/>
            <a:ext cx="6709701" cy="415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:\icon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4" y="395132"/>
            <a:ext cx="396988" cy="3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37" y="1886364"/>
            <a:ext cx="6014272" cy="452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4064" y="1253785"/>
            <a:ext cx="1075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/>
              <a:t>Waiter</a:t>
            </a:r>
            <a:endParaRPr lang="en-US" b="1" dirty="0">
              <a:latin typeface="Futura Lt BT" panose="020B0402020204020303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922288" y="395134"/>
            <a:ext cx="6433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–System Use Case  </a:t>
            </a:r>
            <a:endParaRPr lang="en-US" sz="2400" dirty="0" smtClean="0">
              <a:latin typeface="Futura Lt BT" panose="020B0402020204020303"/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79375" y="792120"/>
            <a:ext cx="6709701" cy="415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4" y="395132"/>
            <a:ext cx="396988" cy="3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75" y="1438451"/>
            <a:ext cx="5191097" cy="49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4064" y="1253785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Futura Lt BT" panose="020B0402020204020303"/>
              </a:rPr>
              <a:t>Chef</a:t>
            </a:r>
            <a:endParaRPr lang="en-US" b="1" dirty="0">
              <a:latin typeface="Futura Lt BT" panose="020B0402020204020303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324" y="1804385"/>
            <a:ext cx="5943600" cy="4489450"/>
          </a:xfrm>
          <a:prstGeom prst="rect">
            <a:avLst/>
          </a:prstGeom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922288" y="395134"/>
            <a:ext cx="6433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–System Use Case  </a:t>
            </a:r>
            <a:endParaRPr lang="en-US" sz="2400" dirty="0" smtClean="0">
              <a:latin typeface="Futura Lt BT" panose="020B0402020204020303"/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79375" y="792120"/>
            <a:ext cx="6709701" cy="415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4" y="395132"/>
            <a:ext cx="396988" cy="3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094" y="3752747"/>
            <a:ext cx="16493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</a:p>
          <a:p>
            <a:pPr algn="ctr"/>
            <a:r>
              <a:rPr lang="it-IT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lang="en-US" sz="24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1643079"/>
              </p:ext>
            </p:extLst>
          </p:nvPr>
        </p:nvGraphicFramePr>
        <p:xfrm>
          <a:off x="2708433" y="1945426"/>
          <a:ext cx="4988157" cy="285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I:\icon\over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2" y="2130219"/>
            <a:ext cx="1707925" cy="162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4064" y="125378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Futura Lt BT" panose="020B0402020204020303"/>
              </a:rPr>
              <a:t>Cashier</a:t>
            </a:r>
            <a:endParaRPr lang="en-US" b="1" dirty="0">
              <a:latin typeface="Futura Lt BT" panose="020B0402020204020303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97717" y="1720367"/>
            <a:ext cx="7543800" cy="4238997"/>
          </a:xfrm>
          <a:prstGeom prst="rect">
            <a:avLst/>
          </a:prstGeom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922288" y="395134"/>
            <a:ext cx="6433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–System Use Case  </a:t>
            </a:r>
            <a:endParaRPr lang="en-US" sz="2400" dirty="0" smtClean="0">
              <a:latin typeface="Futura Lt BT" panose="020B0402020204020303"/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79375" y="792120"/>
            <a:ext cx="6709701" cy="415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4" y="395132"/>
            <a:ext cx="396988" cy="3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4064" y="1253785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Futura Lt BT" panose="020B0402020204020303"/>
              </a:rPr>
              <a:t>Manager</a:t>
            </a:r>
            <a:endParaRPr lang="en-US" b="1" dirty="0">
              <a:latin typeface="Futura Lt BT" panose="020B0402020204020303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922288" y="395134"/>
            <a:ext cx="6433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–System Use Case  </a:t>
            </a:r>
            <a:endParaRPr lang="en-US" sz="2400" dirty="0" smtClean="0">
              <a:latin typeface="Futura Lt BT" panose="020B0402020204020303"/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79375" y="792120"/>
            <a:ext cx="6709701" cy="415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4" y="395132"/>
            <a:ext cx="396988" cy="3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8" y="1646202"/>
            <a:ext cx="7717469" cy="47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6786" y="3413588"/>
            <a:ext cx="17765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</a:p>
          <a:p>
            <a:pPr algn="ctr"/>
            <a:r>
              <a:rPr lang="it-IT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endParaRPr lang="en-US" sz="24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99664810"/>
              </p:ext>
            </p:extLst>
          </p:nvPr>
        </p:nvGraphicFramePr>
        <p:xfrm>
          <a:off x="3792251" y="1334493"/>
          <a:ext cx="4353212" cy="409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I:\icon\desig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02" y="1524956"/>
            <a:ext cx="1857975" cy="18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86578" y="565839"/>
            <a:ext cx="6045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SOFTWARE DESIGN – </a:t>
            </a:r>
            <a:r>
              <a:rPr lang="en-US" sz="2400" dirty="0">
                <a:solidFill>
                  <a:srgbClr val="FC9914"/>
                </a:solidFill>
                <a:latin typeface="Futura Lt BT" panose="020B0402020204020303"/>
              </a:rPr>
              <a:t>Architecture Overview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3664" y="966971"/>
            <a:ext cx="6911703" cy="37449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:\icon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8" y="565839"/>
            <a:ext cx="401132" cy="4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91807" y="1699266"/>
            <a:ext cx="1763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i="1" dirty="0" err="1" smtClean="0">
                <a:latin typeface="Calibri" panose="020F05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Cloudflare</a:t>
            </a:r>
            <a:r>
              <a:rPr lang="en-US" b="1" i="1" dirty="0" smtClean="0">
                <a:latin typeface="Calibri" panose="020F05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Proxy</a:t>
            </a:r>
            <a:endParaRPr lang="en-US" b="1" i="1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2836" y="2416021"/>
            <a:ext cx="217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i="1">
                <a:latin typeface="Calibri" panose="020F05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Window Server 2016</a:t>
            </a:r>
            <a:endParaRPr lang="en-US" b="1" i="1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8521" y="3132776"/>
            <a:ext cx="1650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i="1" dirty="0">
                <a:latin typeface="Calibri" panose="020F05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Apache Tomcat</a:t>
            </a:r>
            <a:endParaRPr lang="en-US" b="1" i="1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8820" y="3776907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i="1" dirty="0">
                <a:latin typeface="Calibri" panose="020F05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MySQL</a:t>
            </a:r>
            <a:endParaRPr lang="en-US" b="1" i="1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8820" y="442378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i="1" dirty="0">
                <a:latin typeface="Calibri" panose="020F05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Spring boot</a:t>
            </a:r>
            <a:endParaRPr lang="en-US" b="1" i="1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743" y="5067919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i="1" dirty="0">
                <a:latin typeface="Calibri" panose="020F05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Angular </a:t>
            </a:r>
            <a:endParaRPr lang="en-US" b="1" i="1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27" y="1251882"/>
            <a:ext cx="2785522" cy="54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886578" y="565839"/>
            <a:ext cx="55558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 smtClean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SOFTWARE DESIGN – </a:t>
            </a:r>
            <a:r>
              <a:rPr lang="en-US" sz="2400" dirty="0">
                <a:solidFill>
                  <a:srgbClr val="FC9914"/>
                </a:solidFill>
                <a:latin typeface="Futura Lt BT" panose="020B0402020204020303"/>
              </a:rPr>
              <a:t>Entity Relationship</a:t>
            </a:r>
          </a:p>
          <a:p>
            <a:pPr lvl="0"/>
            <a:endParaRPr lang="en-US" sz="2400" dirty="0">
              <a:solidFill>
                <a:srgbClr val="FC9914"/>
              </a:solidFill>
              <a:latin typeface="Futura Lt BT" panose="020B0402020204020303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43664" y="966971"/>
            <a:ext cx="5862543" cy="37450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:\icon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8" y="565839"/>
            <a:ext cx="401132" cy="4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09" y="1284824"/>
            <a:ext cx="4335699" cy="5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:\My Drive\CTW\1. Documents\DungNA\DB\DB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89" y="1396836"/>
            <a:ext cx="6635942" cy="50354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886578" y="565839"/>
            <a:ext cx="53551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SOFTWARE DESIGN – </a:t>
            </a:r>
            <a:r>
              <a:rPr lang="en-US" sz="2400" dirty="0" smtClean="0">
                <a:solidFill>
                  <a:srgbClr val="FC9914"/>
                </a:solidFill>
                <a:latin typeface="Futura Lt BT" panose="020B0402020204020303"/>
              </a:rPr>
              <a:t>Database Design</a:t>
            </a:r>
          </a:p>
          <a:p>
            <a:pPr lvl="0"/>
            <a:endParaRPr lang="en-US" sz="2400" dirty="0">
              <a:solidFill>
                <a:srgbClr val="FC9914"/>
              </a:solidFill>
              <a:latin typeface="Futura Lt BT" panose="020B0402020204020303"/>
            </a:endParaRPr>
          </a:p>
        </p:txBody>
      </p:sp>
      <p:cxnSp>
        <p:nvCxnSpPr>
          <p:cNvPr id="11" name="Straight Connector 10"/>
          <p:cNvCxnSpPr>
            <a:endCxn id="6" idx="3"/>
          </p:cNvCxnSpPr>
          <p:nvPr/>
        </p:nvCxnSpPr>
        <p:spPr>
          <a:xfrm flipV="1">
            <a:off x="443664" y="981338"/>
            <a:ext cx="5798098" cy="23083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8" y="565839"/>
            <a:ext cx="401132" cy="4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86578" y="565839"/>
            <a:ext cx="5921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SOFTWARE DESIGN – </a:t>
            </a:r>
            <a:r>
              <a:rPr lang="en-US" sz="2400" dirty="0" smtClean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Component Diagram</a:t>
            </a:r>
            <a:endParaRPr lang="en-US" sz="2400" dirty="0" smtClean="0">
              <a:solidFill>
                <a:srgbClr val="FC9914"/>
              </a:solidFill>
              <a:latin typeface="Futura Lt BT" panose="020B0402020204020303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3664" y="966971"/>
            <a:ext cx="6364792" cy="37450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:\icon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8" y="565839"/>
            <a:ext cx="401132" cy="4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9" y="1162586"/>
            <a:ext cx="7562223" cy="53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118" y="5542073"/>
            <a:ext cx="647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for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3" y="1625027"/>
            <a:ext cx="8443516" cy="3575770"/>
          </a:xfrm>
          <a:prstGeom prst="rect">
            <a:avLst/>
          </a:prstGeom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886578" y="565839"/>
            <a:ext cx="5636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SOFTWARE DESIGN – </a:t>
            </a:r>
            <a:r>
              <a:rPr lang="en-US" sz="2400" dirty="0">
                <a:solidFill>
                  <a:srgbClr val="FC9914"/>
                </a:solidFill>
                <a:latin typeface="Futura Lt BT" panose="020B0402020204020303"/>
              </a:rPr>
              <a:t>Sequence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43664" y="966971"/>
            <a:ext cx="6079457" cy="37450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:\icon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8" y="565839"/>
            <a:ext cx="401132" cy="4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118" y="5542073"/>
            <a:ext cx="647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 Available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3" y="2020704"/>
            <a:ext cx="8443516" cy="2784416"/>
          </a:xfrm>
          <a:prstGeom prst="rect">
            <a:avLst/>
          </a:prstGeom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886578" y="565839"/>
            <a:ext cx="5636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SOFTWARE DESIGN – </a:t>
            </a:r>
            <a:r>
              <a:rPr lang="en-US" sz="2400" dirty="0">
                <a:solidFill>
                  <a:srgbClr val="FC9914"/>
                </a:solidFill>
                <a:latin typeface="Futura Lt BT" panose="020B0402020204020303"/>
              </a:rPr>
              <a:t>Sequence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43664" y="966971"/>
            <a:ext cx="6079457" cy="37450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:\icon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8" y="565839"/>
            <a:ext cx="401132" cy="4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6" y="1521639"/>
            <a:ext cx="7984427" cy="4484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4813" y="6292161"/>
            <a:ext cx="647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Table Booking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886578" y="565839"/>
            <a:ext cx="5636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SOFTWARE DESIGN – </a:t>
            </a:r>
            <a:r>
              <a:rPr lang="en-US" sz="2400" dirty="0">
                <a:solidFill>
                  <a:srgbClr val="FC9914"/>
                </a:solidFill>
                <a:latin typeface="Futura Lt BT" panose="020B0402020204020303"/>
              </a:rPr>
              <a:t>Sequence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43664" y="966971"/>
            <a:ext cx="6079457" cy="37450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:\icon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8" y="565839"/>
            <a:ext cx="401132" cy="4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7314" y="821679"/>
            <a:ext cx="872530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25" indent="-257175" algn="just">
              <a:lnSpc>
                <a:spcPct val="12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</a:pPr>
            <a:r>
              <a:rPr lang="en-US" dirty="0"/>
              <a:t>In The Fourth Industrial Revolution, an application which helps people manage their business easily and effective is very popular and must-have</a:t>
            </a:r>
            <a:r>
              <a:rPr lang="en-US" dirty="0">
                <a:latin typeface="Futura Lt BT" panose="020B0402020204020303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910758" y="186699"/>
            <a:ext cx="43194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84150C"/>
                </a:solidFill>
                <a:latin typeface="Futura Lt BT" panose="020B0402020204020303"/>
                <a:cs typeface="+mn-cs"/>
              </a:rPr>
              <a:t>PROJECT OVERVIEW - Problem</a:t>
            </a:r>
            <a:endParaRPr lang="vi-VN" sz="2400" dirty="0">
              <a:ln w="0"/>
              <a:solidFill>
                <a:srgbClr val="84150C"/>
              </a:solidFill>
              <a:latin typeface="Futura Lt BT" panose="020B0402020204020303"/>
              <a:cs typeface="+mn-cs"/>
            </a:endParaRPr>
          </a:p>
        </p:txBody>
      </p:sp>
      <p:pic>
        <p:nvPicPr>
          <p:cNvPr id="1026" name="Picture 2" descr="I:\ic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5" y="202098"/>
            <a:ext cx="406856" cy="4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67845" y="625280"/>
            <a:ext cx="5620430" cy="0"/>
          </a:xfrm>
          <a:prstGeom prst="line">
            <a:avLst/>
          </a:prstGeom>
          <a:ln w="38100">
            <a:solidFill>
              <a:srgbClr val="841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785" y="1550709"/>
            <a:ext cx="15875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35" y="2877859"/>
            <a:ext cx="9906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Rectangle 5"/>
          <p:cNvSpPr>
            <a:spLocks/>
          </p:cNvSpPr>
          <p:nvPr/>
        </p:nvSpPr>
        <p:spPr bwMode="auto">
          <a:xfrm>
            <a:off x="3520473" y="5103534"/>
            <a:ext cx="2058987" cy="1263650"/>
          </a:xfrm>
          <a:prstGeom prst="rect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1pPr>
            <a:lvl2pPr marL="742950" indent="-28575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2pPr>
            <a:lvl3pPr marL="11430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3pPr>
            <a:lvl4pPr marL="16002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4pPr>
            <a:lvl5pPr marL="20574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595650"/>
              </a:solidFill>
            </a:endParaRPr>
          </a:p>
        </p:txBody>
      </p:sp>
      <p:pic>
        <p:nvPicPr>
          <p:cNvPr id="15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35" y="5316259"/>
            <a:ext cx="1316038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/>
          </p:cNvSpPr>
          <p:nvPr/>
        </p:nvSpPr>
        <p:spPr bwMode="auto">
          <a:xfrm>
            <a:off x="4112610" y="2681009"/>
            <a:ext cx="1117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1pPr>
            <a:lvl2pPr marL="742950" indent="-28575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2pPr>
            <a:lvl3pPr marL="11430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3pPr>
            <a:lvl4pPr marL="16002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4pPr>
            <a:lvl5pPr marL="20574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Baskerville" charset="0"/>
              </a:rPr>
              <a:t>Customer</a:t>
            </a:r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4074510" y="6533872"/>
            <a:ext cx="1016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1pPr>
            <a:lvl2pPr marL="742950" indent="-28575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2pPr>
            <a:lvl3pPr marL="11430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3pPr>
            <a:lvl4pPr marL="16002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4pPr>
            <a:lvl5pPr marL="20574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Baskerville" charset="0"/>
              </a:rPr>
              <a:t>Cashier</a:t>
            </a:r>
          </a:p>
        </p:txBody>
      </p:sp>
      <p:pic>
        <p:nvPicPr>
          <p:cNvPr id="19" name="Picture 11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48" y="3766859"/>
            <a:ext cx="152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" name="Rectangle 12"/>
          <p:cNvSpPr>
            <a:spLocks/>
          </p:cNvSpPr>
          <p:nvPr/>
        </p:nvSpPr>
        <p:spPr bwMode="auto">
          <a:xfrm>
            <a:off x="1852010" y="5068609"/>
            <a:ext cx="11811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1pPr>
            <a:lvl2pPr marL="742950" indent="-28575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2pPr>
            <a:lvl3pPr marL="11430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3pPr>
            <a:lvl4pPr marL="16002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4pPr>
            <a:lvl5pPr marL="20574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Baskerville" charset="0"/>
              </a:rPr>
              <a:t>Manager</a:t>
            </a:r>
          </a:p>
        </p:txBody>
      </p:sp>
      <p:sp>
        <p:nvSpPr>
          <p:cNvPr id="21" name="Rectangle 14"/>
          <p:cNvSpPr>
            <a:spLocks/>
          </p:cNvSpPr>
          <p:nvPr/>
        </p:nvSpPr>
        <p:spPr bwMode="auto">
          <a:xfrm>
            <a:off x="1774223" y="3122334"/>
            <a:ext cx="1282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1pPr>
            <a:lvl2pPr marL="742950" indent="-28575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2pPr>
            <a:lvl3pPr marL="11430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3pPr>
            <a:lvl4pPr marL="16002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4pPr>
            <a:lvl5pPr marL="20574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Baskerville" charset="0"/>
              </a:rPr>
              <a:t>Chef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5438173" y="2158722"/>
            <a:ext cx="1016000" cy="627062"/>
          </a:xfrm>
          <a:prstGeom prst="line">
            <a:avLst/>
          </a:prstGeom>
          <a:noFill/>
          <a:ln w="25400">
            <a:solidFill>
              <a:srgbClr val="0079A5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rot="10800000" flipH="1">
            <a:off x="5862035" y="4408209"/>
            <a:ext cx="549275" cy="695325"/>
          </a:xfrm>
          <a:prstGeom prst="line">
            <a:avLst/>
          </a:prstGeom>
          <a:noFill/>
          <a:ln w="25400">
            <a:solidFill>
              <a:srgbClr val="0079A5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H="1">
            <a:off x="4660298" y="4471709"/>
            <a:ext cx="9525" cy="623888"/>
          </a:xfrm>
          <a:prstGeom prst="line">
            <a:avLst/>
          </a:prstGeom>
          <a:noFill/>
          <a:ln w="50800">
            <a:solidFill>
              <a:srgbClr val="C78D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19"/>
          <p:cNvSpPr>
            <a:spLocks/>
          </p:cNvSpPr>
          <p:nvPr/>
        </p:nvSpPr>
        <p:spPr bwMode="auto">
          <a:xfrm>
            <a:off x="4353910" y="3465234"/>
            <a:ext cx="14732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1pPr>
            <a:lvl2pPr marL="742950" indent="-28575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2pPr>
            <a:lvl3pPr marL="11430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3pPr>
            <a:lvl4pPr marL="16002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4pPr>
            <a:lvl5pPr marL="2057400" indent="-228600">
              <a:spcBef>
                <a:spcPts val="4800"/>
              </a:spcBef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595650"/>
              </a:buClr>
              <a:buSzPct val="54000"/>
              <a:buFont typeface="Baskerville" charset="0"/>
              <a:buChar char="•"/>
              <a:defRPr sz="3200">
                <a:solidFill>
                  <a:schemeClr val="tx1"/>
                </a:solidFill>
                <a:latin typeface="Baskerville" charset="0"/>
                <a:cs typeface="ヒラギノ明朝 ProN W3" charset="0"/>
                <a:sym typeface="Baskervill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558E28"/>
                </a:solidFill>
                <a:cs typeface="Baskerville" charset="0"/>
              </a:rPr>
              <a:t>eRestaurant</a:t>
            </a: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3237898" y="3104872"/>
            <a:ext cx="1042987" cy="255587"/>
          </a:xfrm>
          <a:prstGeom prst="line">
            <a:avLst/>
          </a:prstGeom>
          <a:noFill/>
          <a:ln w="50800">
            <a:solidFill>
              <a:srgbClr val="C78D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rot="10800000" flipH="1">
            <a:off x="3133123" y="3776384"/>
            <a:ext cx="1068387" cy="441325"/>
          </a:xfrm>
          <a:prstGeom prst="line">
            <a:avLst/>
          </a:prstGeom>
          <a:noFill/>
          <a:ln w="50800">
            <a:solidFill>
              <a:srgbClr val="C78D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9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10" y="1715809"/>
            <a:ext cx="13906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7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886578" y="565839"/>
            <a:ext cx="4450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SOFTWARE DESIGN – </a:t>
            </a:r>
            <a:r>
              <a:rPr lang="en-US" sz="2400" dirty="0" smtClean="0">
                <a:solidFill>
                  <a:srgbClr val="FC9914"/>
                </a:solidFill>
                <a:latin typeface="Futura Lt BT" panose="020B0402020204020303"/>
              </a:rPr>
              <a:t>Algorithm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43664" y="966971"/>
            <a:ext cx="4872578" cy="37450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:\icon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8" y="565839"/>
            <a:ext cx="401132" cy="4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50" y="1181429"/>
            <a:ext cx="72675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886578" y="565839"/>
            <a:ext cx="4450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SOFTWARE DESIGN – </a:t>
            </a:r>
            <a:r>
              <a:rPr lang="en-US" sz="2400" dirty="0" smtClean="0">
                <a:solidFill>
                  <a:srgbClr val="FC9914"/>
                </a:solidFill>
                <a:latin typeface="Futura Lt BT" panose="020B0402020204020303"/>
              </a:rPr>
              <a:t>Algorithm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43664" y="966971"/>
            <a:ext cx="4872578" cy="37450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:\icon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8" y="565839"/>
            <a:ext cx="401132" cy="4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7550"/>
              </p:ext>
            </p:extLst>
          </p:nvPr>
        </p:nvGraphicFramePr>
        <p:xfrm>
          <a:off x="443617" y="1405546"/>
          <a:ext cx="8343029" cy="4543308"/>
        </p:xfrm>
        <a:graphic>
          <a:graphicData uri="http://schemas.openxmlformats.org/drawingml/2006/table">
            <a:tbl>
              <a:tblPr/>
              <a:tblGrid>
                <a:gridCol w="843085">
                  <a:extLst>
                    <a:ext uri="{9D8B030D-6E8A-4147-A177-3AD203B41FA5}">
                      <a16:colId xmlns:a16="http://schemas.microsoft.com/office/drawing/2014/main" val="840555705"/>
                    </a:ext>
                  </a:extLst>
                </a:gridCol>
                <a:gridCol w="1598349">
                  <a:extLst>
                    <a:ext uri="{9D8B030D-6E8A-4147-A177-3AD203B41FA5}">
                      <a16:colId xmlns:a16="http://schemas.microsoft.com/office/drawing/2014/main" val="3862810841"/>
                    </a:ext>
                  </a:extLst>
                </a:gridCol>
                <a:gridCol w="843085">
                  <a:extLst>
                    <a:ext uri="{9D8B030D-6E8A-4147-A177-3AD203B41FA5}">
                      <a16:colId xmlns:a16="http://schemas.microsoft.com/office/drawing/2014/main" val="3603959523"/>
                    </a:ext>
                  </a:extLst>
                </a:gridCol>
                <a:gridCol w="843085">
                  <a:extLst>
                    <a:ext uri="{9D8B030D-6E8A-4147-A177-3AD203B41FA5}">
                      <a16:colId xmlns:a16="http://schemas.microsoft.com/office/drawing/2014/main" val="3395549643"/>
                    </a:ext>
                  </a:extLst>
                </a:gridCol>
                <a:gridCol w="862627">
                  <a:extLst>
                    <a:ext uri="{9D8B030D-6E8A-4147-A177-3AD203B41FA5}">
                      <a16:colId xmlns:a16="http://schemas.microsoft.com/office/drawing/2014/main" val="3968228021"/>
                    </a:ext>
                  </a:extLst>
                </a:gridCol>
                <a:gridCol w="823543">
                  <a:extLst>
                    <a:ext uri="{9D8B030D-6E8A-4147-A177-3AD203B41FA5}">
                      <a16:colId xmlns:a16="http://schemas.microsoft.com/office/drawing/2014/main" val="1601192851"/>
                    </a:ext>
                  </a:extLst>
                </a:gridCol>
                <a:gridCol w="843085">
                  <a:extLst>
                    <a:ext uri="{9D8B030D-6E8A-4147-A177-3AD203B41FA5}">
                      <a16:colId xmlns:a16="http://schemas.microsoft.com/office/drawing/2014/main" val="907894388"/>
                    </a:ext>
                  </a:extLst>
                </a:gridCol>
                <a:gridCol w="843085">
                  <a:extLst>
                    <a:ext uri="{9D8B030D-6E8A-4147-A177-3AD203B41FA5}">
                      <a16:colId xmlns:a16="http://schemas.microsoft.com/office/drawing/2014/main" val="3860742219"/>
                    </a:ext>
                  </a:extLst>
                </a:gridCol>
                <a:gridCol w="843085">
                  <a:extLst>
                    <a:ext uri="{9D8B030D-6E8A-4147-A177-3AD203B41FA5}">
                      <a16:colId xmlns:a16="http://schemas.microsoft.com/office/drawing/2014/main" val="968640136"/>
                    </a:ext>
                  </a:extLst>
                </a:gridCol>
              </a:tblGrid>
              <a:tr h="378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c(x, y)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82021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F1, F2, F3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979925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F1, F2, F3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18934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F1, F3, F5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61253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F3, F4, F5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741191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F1, F3, F4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37182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460974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431820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S(x)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8170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F1, F3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30306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675183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0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1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689" y="4111188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  <a:endParaRPr lang="en-US" sz="24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5734190"/>
              </p:ext>
            </p:extLst>
          </p:nvPr>
        </p:nvGraphicFramePr>
        <p:xfrm>
          <a:off x="2866612" y="1130365"/>
          <a:ext cx="4353212" cy="394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I:\icon\tes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3" y="2253318"/>
            <a:ext cx="1695474" cy="16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/>
          <p:cNvSpPr/>
          <p:nvPr/>
        </p:nvSpPr>
        <p:spPr>
          <a:xfrm>
            <a:off x="2099345" y="1846313"/>
            <a:ext cx="1234440" cy="480060"/>
          </a:xfrm>
          <a:prstGeom prst="hexagon">
            <a:avLst>
              <a:gd name="adj" fmla="val 30250"/>
              <a:gd name="vf" fmla="val 115470"/>
            </a:avLst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Customer requirement</a:t>
            </a:r>
          </a:p>
        </p:txBody>
      </p:sp>
      <p:sp>
        <p:nvSpPr>
          <p:cNvPr id="8" name="Hexagon 7"/>
          <p:cNvSpPr/>
          <p:nvPr/>
        </p:nvSpPr>
        <p:spPr>
          <a:xfrm>
            <a:off x="5389502" y="1847502"/>
            <a:ext cx="1234440" cy="480060"/>
          </a:xfrm>
          <a:prstGeom prst="hexagon">
            <a:avLst>
              <a:gd name="adj" fmla="val 30250"/>
              <a:gd name="vf" fmla="val 115470"/>
            </a:avLst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Acceptance test</a:t>
            </a:r>
          </a:p>
        </p:txBody>
      </p:sp>
      <p:sp>
        <p:nvSpPr>
          <p:cNvPr id="9" name="Hexagon 8"/>
          <p:cNvSpPr/>
          <p:nvPr/>
        </p:nvSpPr>
        <p:spPr>
          <a:xfrm>
            <a:off x="2427164" y="2674958"/>
            <a:ext cx="1234440" cy="480060"/>
          </a:xfrm>
          <a:prstGeom prst="hexagon">
            <a:avLst>
              <a:gd name="adj" fmla="val 30250"/>
              <a:gd name="vf" fmla="val 115470"/>
            </a:avLst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Product specifications</a:t>
            </a:r>
          </a:p>
        </p:txBody>
      </p:sp>
      <p:sp>
        <p:nvSpPr>
          <p:cNvPr id="10" name="Hexagon 9"/>
          <p:cNvSpPr/>
          <p:nvPr/>
        </p:nvSpPr>
        <p:spPr>
          <a:xfrm>
            <a:off x="5146633" y="2674958"/>
            <a:ext cx="1234440" cy="480060"/>
          </a:xfrm>
          <a:prstGeom prst="hexagon">
            <a:avLst>
              <a:gd name="adj" fmla="val 30250"/>
              <a:gd name="vf" fmla="val 115470"/>
            </a:avLst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System test</a:t>
            </a:r>
          </a:p>
        </p:txBody>
      </p:sp>
      <p:sp>
        <p:nvSpPr>
          <p:cNvPr id="11" name="Hexagon 10"/>
          <p:cNvSpPr/>
          <p:nvPr/>
        </p:nvSpPr>
        <p:spPr>
          <a:xfrm>
            <a:off x="2668548" y="3520178"/>
            <a:ext cx="1234440" cy="480060"/>
          </a:xfrm>
          <a:prstGeom prst="hexagon">
            <a:avLst>
              <a:gd name="adj" fmla="val 30250"/>
              <a:gd name="vf" fmla="val 115470"/>
            </a:avLst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High-level design</a:t>
            </a:r>
          </a:p>
        </p:txBody>
      </p:sp>
      <p:sp>
        <p:nvSpPr>
          <p:cNvPr id="12" name="Hexagon 11"/>
          <p:cNvSpPr/>
          <p:nvPr/>
        </p:nvSpPr>
        <p:spPr>
          <a:xfrm>
            <a:off x="4818478" y="3520177"/>
            <a:ext cx="1234440" cy="480060"/>
          </a:xfrm>
          <a:prstGeom prst="hexagon">
            <a:avLst>
              <a:gd name="adj" fmla="val 30250"/>
              <a:gd name="vf" fmla="val 115470"/>
            </a:avLst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Integration test</a:t>
            </a:r>
          </a:p>
        </p:txBody>
      </p:sp>
      <p:sp>
        <p:nvSpPr>
          <p:cNvPr id="13" name="Hexagon 12"/>
          <p:cNvSpPr/>
          <p:nvPr/>
        </p:nvSpPr>
        <p:spPr>
          <a:xfrm>
            <a:off x="3026822" y="4338325"/>
            <a:ext cx="1234440" cy="480060"/>
          </a:xfrm>
          <a:prstGeom prst="hexagon">
            <a:avLst>
              <a:gd name="adj" fmla="val 30250"/>
              <a:gd name="vf" fmla="val 115470"/>
            </a:avLst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Low-level design</a:t>
            </a:r>
          </a:p>
        </p:txBody>
      </p:sp>
      <p:sp>
        <p:nvSpPr>
          <p:cNvPr id="14" name="Hexagon 13"/>
          <p:cNvSpPr/>
          <p:nvPr/>
        </p:nvSpPr>
        <p:spPr>
          <a:xfrm>
            <a:off x="4592355" y="4338325"/>
            <a:ext cx="1234440" cy="480060"/>
          </a:xfrm>
          <a:prstGeom prst="hexagon">
            <a:avLst>
              <a:gd name="adj" fmla="val 30250"/>
              <a:gd name="vf" fmla="val 115470"/>
            </a:avLst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Unit </a:t>
            </a:r>
            <a:r>
              <a:rPr lang="en-US" sz="105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test</a:t>
            </a:r>
          </a:p>
        </p:txBody>
      </p:sp>
      <p:sp>
        <p:nvSpPr>
          <p:cNvPr id="15" name="Hexagon 14"/>
          <p:cNvSpPr/>
          <p:nvPr/>
        </p:nvSpPr>
        <p:spPr>
          <a:xfrm>
            <a:off x="3771200" y="5291828"/>
            <a:ext cx="1234440" cy="480060"/>
          </a:xfrm>
          <a:prstGeom prst="hexagon">
            <a:avLst>
              <a:gd name="adj" fmla="val 30250"/>
              <a:gd name="vf" fmla="val 115470"/>
            </a:avLst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Coding &amp; unit test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16565" y="2334887"/>
            <a:ext cx="111252" cy="32241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36283" y="3179194"/>
            <a:ext cx="129985" cy="34388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42549" y="4013327"/>
            <a:ext cx="143026" cy="325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59038" y="4831922"/>
            <a:ext cx="265398" cy="45990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78623" y="4845454"/>
            <a:ext cx="239660" cy="43705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46503" y="3982189"/>
            <a:ext cx="159140" cy="34635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88483" y="2336290"/>
            <a:ext cx="140451" cy="356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618286" y="3158950"/>
            <a:ext cx="148099" cy="34346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354870" y="1810489"/>
            <a:ext cx="2055718" cy="507876"/>
            <a:chOff x="5118790" y="1309139"/>
            <a:chExt cx="3654610" cy="677168"/>
          </a:xfrm>
          <a:solidFill>
            <a:schemeClr val="accent2"/>
          </a:solidFill>
        </p:grpSpPr>
        <p:cxnSp>
          <p:nvCxnSpPr>
            <p:cNvPr id="25" name="Straight Arrow Connector 24"/>
            <p:cNvCxnSpPr>
              <a:stCxn id="7" idx="0"/>
              <a:endCxn id="8" idx="3"/>
            </p:cNvCxnSpPr>
            <p:nvPr/>
          </p:nvCxnSpPr>
          <p:spPr>
            <a:xfrm>
              <a:off x="5118790" y="1984721"/>
              <a:ext cx="3654610" cy="1586"/>
            </a:xfrm>
            <a:prstGeom prst="straightConnector1">
              <a:avLst/>
            </a:prstGeom>
            <a:grpFill/>
            <a:ln w="28575">
              <a:solidFill>
                <a:schemeClr val="accent5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11693" y="1309139"/>
              <a:ext cx="1097737" cy="338555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validate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82688" y="2628661"/>
            <a:ext cx="1485029" cy="517162"/>
            <a:chOff x="5701586" y="2400033"/>
            <a:chExt cx="2640051" cy="689549"/>
          </a:xfrm>
          <a:solidFill>
            <a:schemeClr val="accent2"/>
          </a:solidFill>
        </p:grpSpPr>
        <p:cxnSp>
          <p:nvCxnSpPr>
            <p:cNvPr id="28" name="Straight Arrow Connector 27"/>
            <p:cNvCxnSpPr>
              <a:stCxn id="9" idx="0"/>
              <a:endCxn id="10" idx="3"/>
            </p:cNvCxnSpPr>
            <p:nvPr/>
          </p:nvCxnSpPr>
          <p:spPr>
            <a:xfrm>
              <a:off x="5701586" y="3089582"/>
              <a:ext cx="2640051" cy="0"/>
            </a:xfrm>
            <a:prstGeom prst="straightConnector1">
              <a:avLst/>
            </a:prstGeom>
            <a:grpFill/>
            <a:ln w="28575">
              <a:solidFill>
                <a:schemeClr val="accent5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65758" y="2400033"/>
              <a:ext cx="1736087" cy="338555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verify/validate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79087" y="4290115"/>
            <a:ext cx="492443" cy="519074"/>
            <a:chOff x="5858531" y="4462971"/>
            <a:chExt cx="875454" cy="692099"/>
          </a:xfrm>
          <a:solidFill>
            <a:schemeClr val="accent2"/>
          </a:solidFill>
        </p:grpSpPr>
        <p:cxnSp>
          <p:nvCxnSpPr>
            <p:cNvPr id="31" name="Straight Arrow Connector 30"/>
            <p:cNvCxnSpPr>
              <a:stCxn id="13" idx="0"/>
              <a:endCxn id="14" idx="3"/>
            </p:cNvCxnSpPr>
            <p:nvPr/>
          </p:nvCxnSpPr>
          <p:spPr>
            <a:xfrm>
              <a:off x="6042110" y="5155070"/>
              <a:ext cx="588611" cy="0"/>
            </a:xfrm>
            <a:prstGeom prst="straightConnector1">
              <a:avLst/>
            </a:prstGeom>
            <a:grpFill/>
            <a:ln w="28575">
              <a:solidFill>
                <a:schemeClr val="accent5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8531" y="4462971"/>
              <a:ext cx="875454" cy="338555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verify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24074" y="3400619"/>
            <a:ext cx="915490" cy="590421"/>
            <a:chOff x="6130705" y="3429313"/>
            <a:chExt cx="1627537" cy="787228"/>
          </a:xfrm>
          <a:solidFill>
            <a:schemeClr val="accent2"/>
          </a:solidFill>
        </p:grpSpPr>
        <p:cxnSp>
          <p:nvCxnSpPr>
            <p:cNvPr id="34" name="Straight Arrow Connector 33"/>
            <p:cNvCxnSpPr>
              <a:stCxn id="11" idx="0"/>
              <a:endCxn id="12" idx="3"/>
            </p:cNvCxnSpPr>
            <p:nvPr/>
          </p:nvCxnSpPr>
          <p:spPr>
            <a:xfrm flipV="1">
              <a:off x="6130705" y="4216540"/>
              <a:ext cx="1627537" cy="1"/>
            </a:xfrm>
            <a:prstGeom prst="straightConnector1">
              <a:avLst/>
            </a:prstGeom>
            <a:grpFill/>
            <a:ln w="28575">
              <a:solidFill>
                <a:schemeClr val="accent5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525387" y="3429313"/>
              <a:ext cx="875454" cy="338555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verify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87984" y="2169978"/>
            <a:ext cx="1871054" cy="3483142"/>
            <a:chOff x="2510997" y="1788454"/>
            <a:chExt cx="3326317" cy="4644189"/>
          </a:xfrm>
          <a:solidFill>
            <a:schemeClr val="accent2"/>
          </a:solidFill>
        </p:grpSpPr>
        <p:cxnSp>
          <p:nvCxnSpPr>
            <p:cNvPr id="37" name="Straight Connector 36"/>
            <p:cNvCxnSpPr/>
            <p:nvPr/>
          </p:nvCxnSpPr>
          <p:spPr>
            <a:xfrm flipH="1">
              <a:off x="2570597" y="1788454"/>
              <a:ext cx="316152" cy="673310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570597" y="2461764"/>
              <a:ext cx="2567034" cy="3970879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129239" y="6427490"/>
              <a:ext cx="708075" cy="5153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510997" y="3984327"/>
              <a:ext cx="1225048" cy="76944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other V&amp;V activities</a:t>
              </a:r>
            </a:p>
          </p:txBody>
        </p:sp>
      </p:grp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887868" y="524022"/>
            <a:ext cx="3088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– </a:t>
            </a:r>
            <a:r>
              <a:rPr lang="en-US" sz="2400" dirty="0">
                <a:solidFill>
                  <a:srgbClr val="002060"/>
                </a:solidFill>
                <a:latin typeface="Futura Lt BT" panose="020B0402020204020303"/>
              </a:rPr>
              <a:t>Test Model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44954" y="962603"/>
            <a:ext cx="373612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I:\icon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6" y="524022"/>
            <a:ext cx="423182" cy="4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1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887868" y="524022"/>
            <a:ext cx="3236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– </a:t>
            </a:r>
            <a:r>
              <a:rPr lang="en-US" sz="2400" dirty="0">
                <a:solidFill>
                  <a:srgbClr val="002060"/>
                </a:solidFill>
                <a:latin typeface="Futura Lt BT" panose="020B0402020204020303"/>
              </a:rPr>
              <a:t>Test Process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4954" y="962603"/>
            <a:ext cx="373612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:\icon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6" y="524022"/>
            <a:ext cx="423182" cy="4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" y="1214062"/>
            <a:ext cx="9082710" cy="47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887868" y="524022"/>
            <a:ext cx="34422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– </a:t>
            </a:r>
            <a:r>
              <a:rPr lang="en-US" sz="2400" dirty="0">
                <a:solidFill>
                  <a:srgbClr val="002060"/>
                </a:solidFill>
                <a:latin typeface="Futura Lt BT" panose="020B0402020204020303"/>
              </a:rPr>
              <a:t>Test Schedule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4954" y="962603"/>
            <a:ext cx="373612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:\icon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6" y="524022"/>
            <a:ext cx="423182" cy="4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79672"/>
              </p:ext>
            </p:extLst>
          </p:nvPr>
        </p:nvGraphicFramePr>
        <p:xfrm>
          <a:off x="626456" y="1224571"/>
          <a:ext cx="7407401" cy="5050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845">
                  <a:extLst>
                    <a:ext uri="{9D8B030D-6E8A-4147-A177-3AD203B41FA5}">
                      <a16:colId xmlns:a16="http://schemas.microsoft.com/office/drawing/2014/main" val="3185903312"/>
                    </a:ext>
                  </a:extLst>
                </a:gridCol>
                <a:gridCol w="2470278">
                  <a:extLst>
                    <a:ext uri="{9D8B030D-6E8A-4147-A177-3AD203B41FA5}">
                      <a16:colId xmlns:a16="http://schemas.microsoft.com/office/drawing/2014/main" val="1738342868"/>
                    </a:ext>
                  </a:extLst>
                </a:gridCol>
                <a:gridCol w="2470278">
                  <a:extLst>
                    <a:ext uri="{9D8B030D-6E8A-4147-A177-3AD203B41FA5}">
                      <a16:colId xmlns:a16="http://schemas.microsoft.com/office/drawing/2014/main" val="1176490920"/>
                    </a:ext>
                  </a:extLst>
                </a:gridCol>
              </a:tblGrid>
              <a:tr h="924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Schedule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Start Date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64531"/>
                  </a:ext>
                </a:extLst>
              </a:tr>
              <a:tr h="69688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Iteration 1: Main features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18/06/2018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15/07/2018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445827"/>
                  </a:ext>
                </a:extLst>
              </a:tr>
              <a:tr h="556399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Unit Testing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18/06/2018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05/07/2018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028689"/>
                  </a:ext>
                </a:extLst>
              </a:tr>
              <a:tr h="556399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 Testing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05/07/2018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15/07/2018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292670"/>
                  </a:ext>
                </a:extLst>
              </a:tr>
              <a:tr h="64697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Iteration 2: Other features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31/07/2018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18/08/2018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954313"/>
                  </a:ext>
                </a:extLst>
              </a:tr>
              <a:tr h="556399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Unit Testing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31/07/2018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10/08/2018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432031"/>
                  </a:ext>
                </a:extLst>
              </a:tr>
              <a:tr h="556399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 Testing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10/08/2018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15/08/2018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800550"/>
                  </a:ext>
                </a:extLst>
              </a:tr>
              <a:tr h="556399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Acceptance testing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15/08/2018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18/08/2018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232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49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41" y="1355019"/>
            <a:ext cx="5856561" cy="4852894"/>
          </a:xfrm>
          <a:prstGeom prst="rect">
            <a:avLst/>
          </a:prstGeom>
        </p:spPr>
      </p:pic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887868" y="524022"/>
            <a:ext cx="30861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– </a:t>
            </a:r>
            <a:r>
              <a:rPr lang="en-US" sz="2400" dirty="0">
                <a:solidFill>
                  <a:srgbClr val="002060"/>
                </a:solidFill>
                <a:latin typeface="Futura Lt BT" panose="020B0402020204020303"/>
              </a:rPr>
              <a:t>Defect Log</a:t>
            </a:r>
          </a:p>
          <a:p>
            <a:pPr lvl="0"/>
            <a:endParaRPr lang="en-US" sz="2400" dirty="0">
              <a:solidFill>
                <a:srgbClr val="002060"/>
              </a:solidFill>
              <a:latin typeface="Futura Lt BT" panose="020B0402020204020303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44954" y="962603"/>
            <a:ext cx="373612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:\ico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6" y="524022"/>
            <a:ext cx="423182" cy="4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887868" y="524022"/>
            <a:ext cx="351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</a:t>
            </a:r>
            <a:r>
              <a:rPr lang="en-US" sz="2400" dirty="0" smtClean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2400" dirty="0" smtClean="0">
                <a:solidFill>
                  <a:srgbClr val="002060"/>
                </a:solidFill>
                <a:latin typeface="Futura Lt BT" panose="020B0402020204020303"/>
              </a:rPr>
              <a:t>Bug </a:t>
            </a:r>
            <a:r>
              <a:rPr lang="en-US" sz="2400" dirty="0">
                <a:solidFill>
                  <a:srgbClr val="002060"/>
                </a:solidFill>
                <a:latin typeface="Futura Lt BT" panose="020B0402020204020303"/>
              </a:rPr>
              <a:t>list report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44954" y="962603"/>
            <a:ext cx="373612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:\icon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6" y="524022"/>
            <a:ext cx="423182" cy="4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47239"/>
              </p:ext>
            </p:extLst>
          </p:nvPr>
        </p:nvGraphicFramePr>
        <p:xfrm>
          <a:off x="906848" y="1291853"/>
          <a:ext cx="7243273" cy="490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038">
                  <a:extLst>
                    <a:ext uri="{9D8B030D-6E8A-4147-A177-3AD203B41FA5}">
                      <a16:colId xmlns:a16="http://schemas.microsoft.com/office/drawing/2014/main" val="3712035014"/>
                    </a:ext>
                  </a:extLst>
                </a:gridCol>
                <a:gridCol w="717802">
                  <a:extLst>
                    <a:ext uri="{9D8B030D-6E8A-4147-A177-3AD203B41FA5}">
                      <a16:colId xmlns:a16="http://schemas.microsoft.com/office/drawing/2014/main" val="1911833908"/>
                    </a:ext>
                  </a:extLst>
                </a:gridCol>
                <a:gridCol w="762030">
                  <a:extLst>
                    <a:ext uri="{9D8B030D-6E8A-4147-A177-3AD203B41FA5}">
                      <a16:colId xmlns:a16="http://schemas.microsoft.com/office/drawing/2014/main" val="3031006892"/>
                    </a:ext>
                  </a:extLst>
                </a:gridCol>
                <a:gridCol w="2370196">
                  <a:extLst>
                    <a:ext uri="{9D8B030D-6E8A-4147-A177-3AD203B41FA5}">
                      <a16:colId xmlns:a16="http://schemas.microsoft.com/office/drawing/2014/main" val="711784454"/>
                    </a:ext>
                  </a:extLst>
                </a:gridCol>
                <a:gridCol w="717802">
                  <a:extLst>
                    <a:ext uri="{9D8B030D-6E8A-4147-A177-3AD203B41FA5}">
                      <a16:colId xmlns:a16="http://schemas.microsoft.com/office/drawing/2014/main" val="2885809539"/>
                    </a:ext>
                  </a:extLst>
                </a:gridCol>
                <a:gridCol w="717802">
                  <a:extLst>
                    <a:ext uri="{9D8B030D-6E8A-4147-A177-3AD203B41FA5}">
                      <a16:colId xmlns:a16="http://schemas.microsoft.com/office/drawing/2014/main" val="2864980136"/>
                    </a:ext>
                  </a:extLst>
                </a:gridCol>
                <a:gridCol w="587292">
                  <a:extLst>
                    <a:ext uri="{9D8B030D-6E8A-4147-A177-3AD203B41FA5}">
                      <a16:colId xmlns:a16="http://schemas.microsoft.com/office/drawing/2014/main" val="784703001"/>
                    </a:ext>
                  </a:extLst>
                </a:gridCol>
                <a:gridCol w="848311">
                  <a:extLst>
                    <a:ext uri="{9D8B030D-6E8A-4147-A177-3AD203B41FA5}">
                      <a16:colId xmlns:a16="http://schemas.microsoft.com/office/drawing/2014/main" val="331669856"/>
                    </a:ext>
                  </a:extLst>
                </a:gridCol>
              </a:tblGrid>
              <a:tr h="374752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Yu Mincho" panose="02020400000000000000"/>
                          <a:cs typeface="Calibri" panose="020F0502020204030204" pitchFamily="34" charset="0"/>
                        </a:rPr>
                        <a:t>Bug 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Yu Mincho" panose="02020400000000000000"/>
                          <a:cs typeface="Calibri" panose="020F0502020204030204" pitchFamily="34" charset="0"/>
                        </a:rPr>
                        <a:t>TestCase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Yu Mincho" panose="02020400000000000000"/>
                          <a:cs typeface="Calibri" panose="020F0502020204030204" pitchFamily="34" charset="0"/>
                        </a:rPr>
                        <a:t>Log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Calibri" panose="020F0502020204030204" pitchFamily="34" charset="0"/>
                          <a:ea typeface="Yu Mincho" panose="0202040000000000000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Yu Mincho" panose="02020400000000000000"/>
                          <a:cs typeface="Calibri" panose="020F0502020204030204" pitchFamily="34" charset="0"/>
                        </a:rPr>
                        <a:t>Owner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Yu Mincho" panose="02020400000000000000"/>
                          <a:cs typeface="Calibri" panose="020F0502020204030204" pitchFamily="34" charset="0"/>
                        </a:rPr>
                        <a:t>Assignee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Yu Mincho" panose="02020400000000000000"/>
                          <a:cs typeface="Calibri" panose="020F0502020204030204" pitchFamily="34" charset="0"/>
                        </a:rPr>
                        <a:t>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Yu Mincho" panose="02020400000000000000"/>
                          <a:cs typeface="Calibri" panose="020F0502020204030204" pitchFamily="34" charset="0"/>
                        </a:rPr>
                        <a:t>Retest date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417020"/>
                  </a:ext>
                </a:extLst>
              </a:tr>
              <a:tr h="34949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TC.24.01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8/14/2018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Table: danh sách bàn ko hiển thị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 Thinh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Minh Hieu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8/15/2018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3540590"/>
                  </a:ext>
                </a:extLst>
              </a:tr>
              <a:tr h="70795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TC.21.04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8/14/2018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realtime</a:t>
                      </a:r>
                      <a:r>
                        <a:rPr lang="en-US" sz="1000" dirty="0">
                          <a:effectLst/>
                        </a:rPr>
                        <a:t>: </a:t>
                      </a:r>
                      <a:r>
                        <a:rPr lang="en-US" sz="1000" dirty="0" err="1">
                          <a:effectLst/>
                        </a:rPr>
                        <a:t>ko</a:t>
                      </a:r>
                      <a:r>
                        <a:rPr lang="en-US" sz="1000" dirty="0">
                          <a:effectLst/>
                        </a:rPr>
                        <a:t> pick </a:t>
                      </a:r>
                      <a:r>
                        <a:rPr lang="en-US" sz="1000" dirty="0" err="1">
                          <a:effectLst/>
                        </a:rPr>
                        <a:t>món</a:t>
                      </a:r>
                      <a:r>
                        <a:rPr lang="en-US" sz="1000" dirty="0">
                          <a:effectLst/>
                        </a:rPr>
                        <a:t> nào rồi </a:t>
                      </a:r>
                      <a:r>
                        <a:rPr lang="en-US" sz="1000" dirty="0" err="1">
                          <a:effectLst/>
                        </a:rPr>
                        <a:t>ấn</a:t>
                      </a:r>
                      <a:r>
                        <a:rPr lang="en-US" sz="1000" dirty="0">
                          <a:effectLst/>
                        </a:rPr>
                        <a:t> submit (manager order) vẫn hiện thông báo có </a:t>
                      </a:r>
                      <a:r>
                        <a:rPr lang="en-US" sz="1000" dirty="0" err="1">
                          <a:effectLst/>
                        </a:rPr>
                        <a:t>món</a:t>
                      </a:r>
                      <a:r>
                        <a:rPr lang="en-US" sz="1000" dirty="0">
                          <a:effectLst/>
                        </a:rPr>
                        <a:t> cần </a:t>
                      </a:r>
                      <a:r>
                        <a:rPr lang="en-US" sz="1000" dirty="0" err="1">
                          <a:effectLst/>
                        </a:rPr>
                        <a:t>nấu</a:t>
                      </a:r>
                      <a:r>
                        <a:rPr lang="en-US" sz="1000" dirty="0">
                          <a:effectLst/>
                        </a:rPr>
                        <a:t> ở màn hình chef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 Thinh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Minh Hieu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Anh Dung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8/14/2018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662047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TC.13.01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8/14/2018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Agent Account: không lưu đc nhân viên khi tạo mới hoặc sửa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 Thinh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Anh Dung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8/14/2018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819976"/>
                  </a:ext>
                </a:extLst>
              </a:tr>
              <a:tr h="70795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TC.22.04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8/14/2018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Realtime: màn hình cashier, manager booking: khi checkout 1 order màn hình manager booking không reload 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 Thinh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Anh Dung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8/14/2018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417286"/>
                  </a:ext>
                </a:extLst>
              </a:tr>
              <a:tr h="56212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TC.22.04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8/14/2018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Realtime: màn hình cashier, manager booking: khi hủy một order (manager book), màn hình cashier ko reload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 Thinh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Anh Dung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8/14/2018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115861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TC.24.01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8/16/2018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fix available table (khong hien thi table vs status = 2)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 Thinh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Minh Hieu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8/17/2018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353233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TC.20.07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8/16/2018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fix bug không tương thich event ở các browser khác nhau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 Thinh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Minh Hieu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8/17/2018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952225"/>
                  </a:ext>
                </a:extLst>
              </a:tr>
              <a:tr h="70795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TC.13.03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8/20/2018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Repassword không giống password vẫn update đc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Duong Nhat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Minh Hieu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Anh Dung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8/22/2018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777564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TC.13.03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8/21/2018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Màng hình quản lý nhân viên: ko cần pass vẫn tạo được account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Duong Nhat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Minh Hieu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8/23/2018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17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5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887868" y="524022"/>
            <a:ext cx="3088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– </a:t>
            </a:r>
            <a:r>
              <a:rPr lang="en-US" sz="2400" dirty="0">
                <a:solidFill>
                  <a:srgbClr val="002060"/>
                </a:solidFill>
                <a:latin typeface="Futura Lt BT" panose="020B0402020204020303"/>
              </a:rPr>
              <a:t>Test Result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44954" y="962603"/>
            <a:ext cx="373612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:\icon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6" y="524022"/>
            <a:ext cx="423182" cy="4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88113"/>
              </p:ext>
            </p:extLst>
          </p:nvPr>
        </p:nvGraphicFramePr>
        <p:xfrm>
          <a:off x="798788" y="1385785"/>
          <a:ext cx="7409790" cy="400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134">
                  <a:extLst>
                    <a:ext uri="{9D8B030D-6E8A-4147-A177-3AD203B41FA5}">
                      <a16:colId xmlns:a16="http://schemas.microsoft.com/office/drawing/2014/main" val="2327432979"/>
                    </a:ext>
                  </a:extLst>
                </a:gridCol>
                <a:gridCol w="1663120">
                  <a:extLst>
                    <a:ext uri="{9D8B030D-6E8A-4147-A177-3AD203B41FA5}">
                      <a16:colId xmlns:a16="http://schemas.microsoft.com/office/drawing/2014/main" val="1889300095"/>
                    </a:ext>
                  </a:extLst>
                </a:gridCol>
                <a:gridCol w="801861">
                  <a:extLst>
                    <a:ext uri="{9D8B030D-6E8A-4147-A177-3AD203B41FA5}">
                      <a16:colId xmlns:a16="http://schemas.microsoft.com/office/drawing/2014/main" val="2526665101"/>
                    </a:ext>
                  </a:extLst>
                </a:gridCol>
                <a:gridCol w="712765">
                  <a:extLst>
                    <a:ext uri="{9D8B030D-6E8A-4147-A177-3AD203B41FA5}">
                      <a16:colId xmlns:a16="http://schemas.microsoft.com/office/drawing/2014/main" val="737119048"/>
                    </a:ext>
                  </a:extLst>
                </a:gridCol>
                <a:gridCol w="712765">
                  <a:extLst>
                    <a:ext uri="{9D8B030D-6E8A-4147-A177-3AD203B41FA5}">
                      <a16:colId xmlns:a16="http://schemas.microsoft.com/office/drawing/2014/main" val="1164303888"/>
                    </a:ext>
                  </a:extLst>
                </a:gridCol>
                <a:gridCol w="712765">
                  <a:extLst>
                    <a:ext uri="{9D8B030D-6E8A-4147-A177-3AD203B41FA5}">
                      <a16:colId xmlns:a16="http://schemas.microsoft.com/office/drawing/2014/main" val="4144240772"/>
                    </a:ext>
                  </a:extLst>
                </a:gridCol>
                <a:gridCol w="1440380">
                  <a:extLst>
                    <a:ext uri="{9D8B030D-6E8A-4147-A177-3AD203B41FA5}">
                      <a16:colId xmlns:a16="http://schemas.microsoft.com/office/drawing/2014/main" val="3333991542"/>
                    </a:ext>
                  </a:extLst>
                </a:gridCol>
              </a:tblGrid>
              <a:tr h="7848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Module 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Pass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Fail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Untested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N/A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Number of testcase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043657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06542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Guest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709332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Customer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19221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Chef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690883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Cashier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968742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Waiter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475165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Authen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868092"/>
                  </a:ext>
                </a:extLst>
              </a:tr>
              <a:tr h="417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131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05579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93431"/>
              </p:ext>
            </p:extLst>
          </p:nvPr>
        </p:nvGraphicFramePr>
        <p:xfrm>
          <a:off x="1335033" y="5634733"/>
          <a:ext cx="6337300" cy="6330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316718">
                  <a:extLst>
                    <a:ext uri="{9D8B030D-6E8A-4147-A177-3AD203B41FA5}">
                      <a16:colId xmlns:a16="http://schemas.microsoft.com/office/drawing/2014/main" val="2716122679"/>
                    </a:ext>
                  </a:extLst>
                </a:gridCol>
                <a:gridCol w="1599132">
                  <a:extLst>
                    <a:ext uri="{9D8B030D-6E8A-4147-A177-3AD203B41FA5}">
                      <a16:colId xmlns:a16="http://schemas.microsoft.com/office/drawing/2014/main" val="3931309575"/>
                    </a:ext>
                  </a:extLst>
                </a:gridCol>
                <a:gridCol w="1421450">
                  <a:extLst>
                    <a:ext uri="{9D8B030D-6E8A-4147-A177-3AD203B41FA5}">
                      <a16:colId xmlns:a16="http://schemas.microsoft.com/office/drawing/2014/main" val="29291223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</a:rPr>
                        <a:t>Test Coverage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100.00%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7073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Test Success Coverage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100.00%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8273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4727" y="3669463"/>
            <a:ext cx="13712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</a:p>
          <a:p>
            <a:pPr algn="ctr"/>
            <a:r>
              <a:rPr lang="it-IT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en-US" sz="24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2222559"/>
              </p:ext>
            </p:extLst>
          </p:nvPr>
        </p:nvGraphicFramePr>
        <p:xfrm>
          <a:off x="2677223" y="1760766"/>
          <a:ext cx="4353212" cy="28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18" name="Picture 2" descr="I:\icon\resul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6" y="1902618"/>
            <a:ext cx="1657987" cy="165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907598" y="1091356"/>
            <a:ext cx="43194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84150C"/>
                </a:solidFill>
                <a:latin typeface="Futura Lt BT" panose="020B0402020204020303"/>
                <a:cs typeface="+mn-cs"/>
              </a:rPr>
              <a:t>PROJECT OVERVIEW - Problem</a:t>
            </a:r>
            <a:endParaRPr lang="vi-VN" sz="2400" dirty="0">
              <a:ln w="0"/>
              <a:solidFill>
                <a:srgbClr val="84150C"/>
              </a:solidFill>
              <a:latin typeface="Futura Lt BT" panose="020B0402020204020303"/>
              <a:cs typeface="+mn-cs"/>
            </a:endParaRPr>
          </a:p>
        </p:txBody>
      </p:sp>
      <p:pic>
        <p:nvPicPr>
          <p:cNvPr id="8" name="Picture 2" descr="I:\ic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5" y="1106755"/>
            <a:ext cx="406856" cy="4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64685" y="1529937"/>
            <a:ext cx="5620430" cy="0"/>
          </a:xfrm>
          <a:prstGeom prst="line">
            <a:avLst/>
          </a:prstGeom>
          <a:ln w="38100">
            <a:solidFill>
              <a:srgbClr val="841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4685" y="1848203"/>
            <a:ext cx="8163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So, we will build a Web Based Application for Restaurant Management which have many </a:t>
            </a:r>
            <a:r>
              <a:rPr lang="en-US" dirty="0" smtClean="0"/>
              <a:t>different </a:t>
            </a:r>
            <a:r>
              <a:rPr lang="en-US" dirty="0"/>
              <a:t>functions to helps restaurant manager and customer for: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0998" y="2764096"/>
            <a:ext cx="374051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Saving time for customer in pre-order.</a:t>
            </a: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0998" y="3346049"/>
            <a:ext cx="27344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Saving time in order phase.</a:t>
            </a: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0998" y="4545366"/>
            <a:ext cx="361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Improving waiter to chef interaction.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50998" y="4989714"/>
            <a:ext cx="33690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Improving revenues of restaurant.</a:t>
            </a: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0998" y="4014957"/>
            <a:ext cx="3516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Saving time and money in statistics.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005" y="2712502"/>
            <a:ext cx="493844" cy="5363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005" y="3294455"/>
            <a:ext cx="493844" cy="5363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005" y="3876408"/>
            <a:ext cx="493844" cy="5363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004" y="4458361"/>
            <a:ext cx="512480" cy="5313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686" y="4989713"/>
            <a:ext cx="512480" cy="5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3092" y="2078075"/>
            <a:ext cx="508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latin typeface="Futura Lt BT" panose="020B0402020204020303"/>
              </a:rPr>
              <a:t>After closing project, we achieve goal software:</a:t>
            </a:r>
          </a:p>
        </p:txBody>
      </p:sp>
      <p:sp>
        <p:nvSpPr>
          <p:cNvPr id="7" name="Rectangle 6"/>
          <p:cNvSpPr/>
          <p:nvPr/>
        </p:nvSpPr>
        <p:spPr>
          <a:xfrm>
            <a:off x="858215" y="2541308"/>
            <a:ext cx="691238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71"/>
              </a:spcBef>
              <a:buSzPct val="100000"/>
              <a:buFont typeface="Arial" panose="020B0604020202020204" pitchFamily="34" charset="0"/>
              <a:buChar char="•"/>
              <a:tabLst>
                <a:tab pos="558165" algn="l"/>
              </a:tabLst>
            </a:pPr>
            <a:r>
              <a:rPr lang="en-US" spc="-11" dirty="0" smtClean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Customer can book table and order every time and every where</a:t>
            </a:r>
          </a:p>
          <a:p>
            <a:pPr marL="285750" indent="-285750">
              <a:spcBef>
                <a:spcPts val="371"/>
              </a:spcBef>
              <a:buSzPct val="100000"/>
              <a:buFont typeface="Arial" panose="020B0604020202020204" pitchFamily="34" charset="0"/>
              <a:buChar char="•"/>
              <a:tabLst>
                <a:tab pos="558165" algn="l"/>
              </a:tabLst>
            </a:pPr>
            <a:r>
              <a:rPr lang="en-US" spc="-11" dirty="0" smtClean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Staff </a:t>
            </a:r>
            <a:r>
              <a:rPr lang="en-US" spc="-11" dirty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can work more effective, easier and simpler </a:t>
            </a:r>
            <a:r>
              <a:rPr lang="en-US" spc="-11" dirty="0" smtClean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way </a:t>
            </a:r>
            <a:r>
              <a:rPr lang="en-US" spc="-11" dirty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with </a:t>
            </a:r>
            <a:r>
              <a:rPr lang="en-US" spc="-11" dirty="0" smtClean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synchronous </a:t>
            </a:r>
            <a:r>
              <a:rPr lang="en-US" spc="-11" dirty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system between positions</a:t>
            </a:r>
            <a:endParaRPr lang="en-US" spc="-11" dirty="0" smtClean="0">
              <a:latin typeface="Futura Lt BT" panose="020B0402020204020303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371"/>
              </a:spcBef>
              <a:buSzPct val="100000"/>
              <a:buFont typeface="Arial" panose="020B0604020202020204" pitchFamily="34" charset="0"/>
              <a:buChar char="•"/>
              <a:tabLst>
                <a:tab pos="558165" algn="l"/>
              </a:tabLst>
            </a:pPr>
            <a:r>
              <a:rPr lang="en-US" dirty="0" smtClean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Manager </a:t>
            </a:r>
            <a:r>
              <a:rPr lang="en-US" dirty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firm can manage all information like </a:t>
            </a:r>
            <a:r>
              <a:rPr lang="en-US" dirty="0" smtClean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staff, table, food, category </a:t>
            </a:r>
          </a:p>
          <a:p>
            <a:pPr marL="285750" indent="-285750">
              <a:spcBef>
                <a:spcPts val="371"/>
              </a:spcBef>
              <a:buSzPct val="100000"/>
              <a:buFont typeface="Arial" panose="020B0604020202020204" pitchFamily="34" charset="0"/>
              <a:buChar char="•"/>
              <a:tabLst>
                <a:tab pos="558165" algn="l"/>
              </a:tabLst>
            </a:pPr>
            <a:r>
              <a:rPr lang="en-US" dirty="0" smtClean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Accounting </a:t>
            </a:r>
            <a:r>
              <a:rPr lang="en-US" dirty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easier </a:t>
            </a:r>
            <a:r>
              <a:rPr lang="en-US" dirty="0" smtClean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statistical in every </a:t>
            </a:r>
            <a:r>
              <a:rPr lang="en-US" dirty="0" smtClean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days, month and year</a:t>
            </a:r>
            <a:r>
              <a:rPr lang="en-US" dirty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907599" y="1091356"/>
            <a:ext cx="41431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PROJECT RESULT –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Test Result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84416" y="1529937"/>
            <a:ext cx="5120286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I:\icon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4" y="1128481"/>
            <a:ext cx="364331" cy="3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92879" y="2701875"/>
            <a:ext cx="72231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Futura Lt BT" panose="020B0402020204020303"/>
              </a:rPr>
              <a:t>Only supports some popular </a:t>
            </a:r>
            <a:r>
              <a:rPr lang="en-US" dirty="0" smtClean="0">
                <a:latin typeface="Futura Lt BT" panose="020B0402020204020303"/>
              </a:rPr>
              <a:t>browsers: Chrome, Firefox, Safari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Futura Lt BT" panose="020B0402020204020303"/>
              </a:rPr>
              <a:t>Only support Vietnamese Language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Futura Lt BT" panose="020B0402020204020303"/>
              </a:rPr>
              <a:t>Can not backup data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Depends on the network connection</a:t>
            </a:r>
            <a:endParaRPr lang="vi-VN" dirty="0" smtClean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vi-VN" dirty="0">
              <a:latin typeface="Futura Lt BT" panose="020B0402020204020303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2879" y="4750975"/>
            <a:ext cx="7045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Futura Lt BT" panose="020B0402020204020303"/>
              </a:rPr>
              <a:t>Develop more in other browser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Futura Lt BT" panose="020B0402020204020303"/>
              </a:rPr>
              <a:t>Develop </a:t>
            </a:r>
            <a:r>
              <a:rPr lang="en-US" dirty="0" smtClean="0">
                <a:latin typeface="Futura Lt BT" panose="020B0402020204020303"/>
              </a:rPr>
              <a:t>multilingual Language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Futura Lt BT" panose="020B0402020204020303"/>
              </a:rPr>
              <a:t>Develop client with mobile version like android, </a:t>
            </a:r>
            <a:r>
              <a:rPr lang="en-US" dirty="0" err="1" smtClean="0">
                <a:latin typeface="Futura Lt BT" panose="020B0402020204020303"/>
              </a:rPr>
              <a:t>ios</a:t>
            </a:r>
            <a:endParaRPr lang="en-US" dirty="0">
              <a:latin typeface="Futura Lt BT" panose="020B0402020204020303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vi-VN" dirty="0">
              <a:latin typeface="Futura Lt BT" panose="020B0402020204020303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907599" y="1091356"/>
            <a:ext cx="5982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PROJECT </a:t>
            </a:r>
            <a:r>
              <a:rPr lang="en-US" sz="24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RESULT </a:t>
            </a:r>
            <a:r>
              <a:rPr lang="en-US" sz="24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Limitation &amp; Expectation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84416" y="1529937"/>
            <a:ext cx="68024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I:\icon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4" y="1128481"/>
            <a:ext cx="364331" cy="3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8118" y="2282752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0075" lvl="1" indent="-257175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Futura Lt BT" panose="020B0402020204020303"/>
              </a:rPr>
              <a:t>Limitation:</a:t>
            </a:r>
            <a:endParaRPr lang="vi-VN" b="1" dirty="0">
              <a:latin typeface="Futura Lt BT" panose="020B0402020204020303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555" y="4358560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0075" lvl="1" indent="-257175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Futura Lt BT" panose="020B0402020204020303"/>
              </a:rPr>
              <a:t>Expectation:</a:t>
            </a:r>
            <a:endParaRPr lang="vi-VN" b="1" dirty="0">
              <a:latin typeface="Futura Lt BT" panose="020B04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26492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50328"/>
              </p:ext>
            </p:extLst>
          </p:nvPr>
        </p:nvGraphicFramePr>
        <p:xfrm>
          <a:off x="861705" y="2193935"/>
          <a:ext cx="7643639" cy="331945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4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dirty="0" smtClean="0"/>
                        <a:t>Situation</a:t>
                      </a:r>
                      <a:endParaRPr lang="en-US" sz="17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dirty="0" smtClean="0"/>
                        <a:t>Problem</a:t>
                      </a:r>
                      <a:endParaRPr lang="en-US" sz="17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dirty="0" smtClean="0"/>
                        <a:t>Lessons</a:t>
                      </a:r>
                      <a:r>
                        <a:rPr lang="en-US" sz="1700" baseline="0" dirty="0" smtClean="0"/>
                        <a:t> learned</a:t>
                      </a:r>
                      <a:endParaRPr lang="en-US" sz="17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 smtClean="0"/>
                        <a:t>Conflict in team</a:t>
                      </a:r>
                      <a:endParaRPr lang="en-US" sz="1500" b="1" dirty="0">
                        <a:latin typeface="+mj-lt"/>
                        <a:cs typeface="Times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 smtClean="0"/>
                        <a:t>Members</a:t>
                      </a:r>
                      <a:r>
                        <a:rPr lang="en-US" sz="1500" baseline="0" dirty="0" smtClean="0"/>
                        <a:t> are stress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500" baseline="0" dirty="0" smtClean="0"/>
                        <a:t>Cannot make decision</a:t>
                      </a:r>
                      <a:endParaRPr lang="en-US" sz="1500" b="1" dirty="0">
                        <a:latin typeface="+mj-lt"/>
                        <a:cs typeface="Times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500" dirty="0" smtClean="0"/>
                        <a:t> Talk and listen to each other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500" dirty="0" smtClean="0"/>
                        <a:t> Analysis situation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500" baseline="0" dirty="0" smtClean="0"/>
                        <a:t> Make right decisions</a:t>
                      </a:r>
                      <a:endParaRPr lang="en-US" sz="1500" b="1" dirty="0">
                        <a:latin typeface="+mj-lt"/>
                        <a:cs typeface="Times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 smtClean="0"/>
                        <a:t>Technical difficulties</a:t>
                      </a:r>
                      <a:endParaRPr lang="en-US" sz="1500" b="1" dirty="0">
                        <a:latin typeface="+mj-lt"/>
                        <a:cs typeface="Times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 smtClean="0"/>
                        <a:t>Take lots of time to solve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 smtClean="0"/>
                        <a:t>Miss the deadline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500" b="1" dirty="0">
                        <a:latin typeface="+mj-lt"/>
                        <a:cs typeface="Times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500" dirty="0" smtClean="0"/>
                        <a:t> Search in</a:t>
                      </a:r>
                      <a:r>
                        <a:rPr lang="en-US" sz="1500" baseline="0" dirty="0" smtClean="0"/>
                        <a:t> Google or some IT forums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500" baseline="0" dirty="0" smtClean="0"/>
                        <a:t> Ask group’s supervisor or teachers for some advices</a:t>
                      </a:r>
                      <a:endParaRPr lang="en-US" sz="1500" b="1" dirty="0">
                        <a:latin typeface="+mj-lt"/>
                        <a:cs typeface="Times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907599" y="1091356"/>
            <a:ext cx="4806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PROJECT </a:t>
            </a:r>
            <a:r>
              <a:rPr lang="en-US" sz="24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RESULT </a:t>
            </a:r>
            <a:r>
              <a:rPr lang="en-US" sz="24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Lesson Learned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4416" y="1529937"/>
            <a:ext cx="5807974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:\icon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4" y="1128481"/>
            <a:ext cx="364331" cy="3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6008" y="2177321"/>
            <a:ext cx="5834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Futura Lt BT" panose="020B04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Homepage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Futura Lt BT" panose="020B04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Manage Staff, Table, Food, Category</a:t>
            </a:r>
            <a:endParaRPr lang="en-US" b="1" dirty="0">
              <a:latin typeface="Futura Lt BT" panose="020B0402020204020303" pitchFamily="34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Futura Lt BT" panose="020B04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Workflow in synchronous </a:t>
            </a:r>
            <a:r>
              <a:rPr lang="en-US" b="1" dirty="0">
                <a:latin typeface="Futura Lt BT" panose="020B04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system between positions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07598" y="1091356"/>
            <a:ext cx="1050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400" dirty="0">
                <a:ln w="0"/>
                <a:solidFill>
                  <a:srgbClr val="53D2FF"/>
                </a:solidFill>
                <a:latin typeface="Futura Lt BT" panose="020B0402020204020303"/>
                <a:cs typeface="+mn-cs"/>
              </a:rPr>
              <a:t>DEMO</a:t>
            </a:r>
            <a:endParaRPr lang="en-US" sz="2400" dirty="0">
              <a:solidFill>
                <a:srgbClr val="53D2FF"/>
              </a:solidFill>
              <a:latin typeface="Futura Lt BT" panose="020B0402020204020303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4417" y="1529937"/>
            <a:ext cx="1485011" cy="0"/>
          </a:xfrm>
          <a:prstGeom prst="line">
            <a:avLst/>
          </a:prstGeom>
          <a:ln w="38100">
            <a:solidFill>
              <a:srgbClr val="53D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LeeZuHo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7" y="1070123"/>
            <a:ext cx="423182" cy="4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23" y="2565114"/>
            <a:ext cx="2165094" cy="21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8481" y="2525901"/>
            <a:ext cx="5964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41391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5" y="2376902"/>
            <a:ext cx="394174" cy="394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5821" y="2376901"/>
            <a:ext cx="39217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Futura Lt BT" panose="020B0402020204020303" pitchFamily="34" charset="0"/>
              </a:rPr>
              <a:t>Manage Order Workflow</a:t>
            </a:r>
            <a:endParaRPr lang="en-US" sz="2100" dirty="0">
              <a:latin typeface="Futura Lt BT" panose="020B04020202040203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5820" y="2998678"/>
            <a:ext cx="50986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Futura Lt BT" panose="020B0402020204020303" pitchFamily="34" charset="0"/>
              </a:rPr>
              <a:t>Manage Staff, Table, Food…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9292" y="3634114"/>
            <a:ext cx="52330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Futura Lt BT" panose="020B0402020204020303" pitchFamily="34" charset="0"/>
              </a:rPr>
              <a:t>Recommend Food For Customer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9294" y="4296451"/>
            <a:ext cx="48472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Futura Lt BT" panose="020B0402020204020303" pitchFamily="34" charset="0"/>
              </a:rPr>
              <a:t>Statistic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907598" y="1091356"/>
            <a:ext cx="3773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84150C"/>
                </a:solidFill>
                <a:latin typeface="Futura Lt BT" panose="020B0402020204020303"/>
                <a:cs typeface="+mn-cs"/>
              </a:rPr>
              <a:t>PROJECT OVERVIEW - Idea</a:t>
            </a:r>
            <a:endParaRPr lang="vi-VN" sz="2400" dirty="0">
              <a:ln w="0"/>
              <a:solidFill>
                <a:srgbClr val="84150C"/>
              </a:solidFill>
              <a:latin typeface="Futura Lt BT" panose="020B0402020204020303"/>
              <a:cs typeface="+mn-cs"/>
            </a:endParaRPr>
          </a:p>
        </p:txBody>
      </p:sp>
      <p:pic>
        <p:nvPicPr>
          <p:cNvPr id="11" name="Picture 2" descr="I:\ic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5" y="1106755"/>
            <a:ext cx="406856" cy="4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464685" y="1529937"/>
            <a:ext cx="5620430" cy="0"/>
          </a:xfrm>
          <a:prstGeom prst="line">
            <a:avLst/>
          </a:prstGeom>
          <a:ln w="38100">
            <a:solidFill>
              <a:srgbClr val="841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4683" y="1792471"/>
            <a:ext cx="392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 Lt BT" panose="020B0402020204020303" pitchFamily="34" charset="0"/>
              </a:rPr>
              <a:t>Functional</a:t>
            </a:r>
            <a:r>
              <a:rPr lang="en-US" sz="2100" dirty="0">
                <a:latin typeface="Futura Lt BT" panose="020B0402020204020303" pitchFamily="34" charset="0"/>
              </a:rPr>
              <a:t>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5" y="2968259"/>
            <a:ext cx="394174" cy="3941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4" y="3632355"/>
            <a:ext cx="394174" cy="394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3" y="4296452"/>
            <a:ext cx="394174" cy="3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5" y="2376902"/>
            <a:ext cx="394174" cy="394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5822" y="2376901"/>
            <a:ext cx="6838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Futura Lt BT" panose="020B0402020204020303" pitchFamily="34" charset="0"/>
              </a:rPr>
              <a:t>The application's UI should be simple, friendly, logical and easy to 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9292" y="3350335"/>
            <a:ext cx="52330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Futura Lt BT" panose="020B0402020204020303" pitchFamily="34" charset="0"/>
              </a:rPr>
              <a:t>Multiple devices can use at the same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5822" y="3899281"/>
            <a:ext cx="70070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Futura Lt BT" panose="020B0402020204020303" pitchFamily="34" charset="0"/>
              </a:rPr>
              <a:t>Authenticate Requirement for web service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9294" y="4549549"/>
            <a:ext cx="48472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Futura Lt BT" panose="020B0402020204020303" pitchFamily="34" charset="0"/>
              </a:rPr>
              <a:t>Manage multimedia data</a:t>
            </a: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907598" y="1091356"/>
            <a:ext cx="3773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84150C"/>
                </a:solidFill>
                <a:latin typeface="Futura Lt BT" panose="020B0402020204020303"/>
                <a:cs typeface="+mn-cs"/>
              </a:rPr>
              <a:t>PROJECT OVERVIEW - Idea</a:t>
            </a:r>
            <a:endParaRPr lang="vi-VN" sz="2400" dirty="0">
              <a:ln w="0"/>
              <a:solidFill>
                <a:srgbClr val="84150C"/>
              </a:solidFill>
              <a:latin typeface="Futura Lt BT" panose="020B0402020204020303"/>
              <a:cs typeface="+mn-cs"/>
            </a:endParaRPr>
          </a:p>
        </p:txBody>
      </p:sp>
      <p:pic>
        <p:nvPicPr>
          <p:cNvPr id="22" name="Picture 2" descr="I:\icon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5" y="1106755"/>
            <a:ext cx="406856" cy="4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464685" y="1529937"/>
            <a:ext cx="5620430" cy="0"/>
          </a:xfrm>
          <a:prstGeom prst="line">
            <a:avLst/>
          </a:prstGeom>
          <a:ln w="38100">
            <a:solidFill>
              <a:srgbClr val="841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4683" y="1792471"/>
            <a:ext cx="392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 Lt BT" panose="020B0402020204020303" pitchFamily="34" charset="0"/>
              </a:rPr>
              <a:t>Non-Functional</a:t>
            </a:r>
            <a:r>
              <a:rPr lang="en-US" sz="2100" dirty="0">
                <a:latin typeface="Futura Lt BT" panose="020B0402020204020303" pitchFamily="34" charset="0"/>
              </a:rPr>
              <a:t>: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4" y="3348576"/>
            <a:ext cx="394174" cy="3941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4" y="3933822"/>
            <a:ext cx="394174" cy="39417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3" y="4549550"/>
            <a:ext cx="394174" cy="3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685" y="1652167"/>
            <a:ext cx="8186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utura Lt BT" panose="020B0402020204020303"/>
              </a:rPr>
              <a:t>To reach our above goals, we will develop a Web Based Application with MVVM Model and many functions which support these goals:</a:t>
            </a:r>
            <a:endParaRPr lang="en-US" dirty="0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907599" y="1091356"/>
            <a:ext cx="4296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solidFill>
                  <a:srgbClr val="84150C"/>
                </a:solidFill>
                <a:latin typeface="Futura Lt BT" panose="020B0402020204020303"/>
                <a:cs typeface="+mn-cs"/>
              </a:rPr>
              <a:t>PROJECT OVERVIEW - Solution</a:t>
            </a:r>
            <a:endParaRPr lang="vi-VN" sz="2400" dirty="0">
              <a:ln w="0"/>
              <a:solidFill>
                <a:srgbClr val="84150C"/>
              </a:solidFill>
              <a:latin typeface="Futura Lt BT" panose="020B0402020204020303"/>
              <a:cs typeface="+mn-cs"/>
            </a:endParaRPr>
          </a:p>
        </p:txBody>
      </p:sp>
      <p:pic>
        <p:nvPicPr>
          <p:cNvPr id="12" name="Picture 2" descr="I:\ic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5" y="1106755"/>
            <a:ext cx="406856" cy="4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464685" y="1529937"/>
            <a:ext cx="5620430" cy="0"/>
          </a:xfrm>
          <a:prstGeom prst="line">
            <a:avLst/>
          </a:prstGeom>
          <a:ln w="38100">
            <a:solidFill>
              <a:srgbClr val="841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2872503"/>
            <a:ext cx="394174" cy="394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39291" y="2872503"/>
            <a:ext cx="39217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Futura Lt BT" panose="020B0402020204020303" pitchFamily="34" charset="0"/>
              </a:rPr>
              <a:t>Pre-order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5818" y="3600175"/>
            <a:ext cx="50986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Futura Lt BT" panose="020B0402020204020303" pitchFamily="34" charset="0"/>
              </a:rPr>
              <a:t>Real time Order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39291" y="4297427"/>
            <a:ext cx="52330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Futura Lt BT" panose="020B0402020204020303" pitchFamily="34" charset="0"/>
              </a:rPr>
              <a:t>Dishes Suggesting System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5821" y="4989295"/>
            <a:ext cx="48472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Futura Lt BT" panose="020B0402020204020303" pitchFamily="34" charset="0"/>
              </a:rPr>
              <a:t>Statistics System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3" y="3569756"/>
            <a:ext cx="394174" cy="3941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3" y="4295669"/>
            <a:ext cx="394174" cy="3941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3" y="4989296"/>
            <a:ext cx="394174" cy="3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44" y="3675843"/>
            <a:ext cx="22308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</a:p>
          <a:p>
            <a:pPr algn="ctr"/>
            <a:r>
              <a:rPr lang="it-IT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endParaRPr lang="en-US" sz="24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14660524"/>
              </p:ext>
            </p:extLst>
          </p:nvPr>
        </p:nvGraphicFramePr>
        <p:xfrm>
          <a:off x="2382783" y="1564824"/>
          <a:ext cx="4988157" cy="377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" y="1977168"/>
            <a:ext cx="1568046" cy="15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</TotalTime>
  <Words>1644</Words>
  <Application>Microsoft Office PowerPoint</Application>
  <PresentationFormat>On-screen Show (4:3)</PresentationFormat>
  <Paragraphs>550</Paragraphs>
  <Slides>55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3" baseType="lpstr">
      <vt:lpstr>Yu Gothic Light</vt:lpstr>
      <vt:lpstr>Arial</vt:lpstr>
      <vt:lpstr>Baskerville</vt:lpstr>
      <vt:lpstr>Calibri</vt:lpstr>
      <vt:lpstr>Calibri Light</vt:lpstr>
      <vt:lpstr>Futura</vt:lpstr>
      <vt:lpstr>Futura Lt BT</vt:lpstr>
      <vt:lpstr>MS Mincho</vt:lpstr>
      <vt:lpstr>Open Sans</vt:lpstr>
      <vt:lpstr>Open Sans Light</vt:lpstr>
      <vt:lpstr>Segoe UI Symbol</vt:lpstr>
      <vt:lpstr>Tahoma</vt:lpstr>
      <vt:lpstr>Times</vt:lpstr>
      <vt:lpstr>Times New Roman</vt:lpstr>
      <vt:lpstr>Wingdings</vt:lpstr>
      <vt:lpstr>Yu Mincho</vt:lpstr>
      <vt:lpstr>ヒラギノ明朝 ProN W3</vt:lpstr>
      <vt:lpstr>Office Theme</vt:lpstr>
      <vt:lpstr>Restaurant Manager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OF LAW FIRM MANAGEMENT SYSTEM</dc:title>
  <dc:creator>Khiêm Tomi</dc:creator>
  <cp:lastModifiedBy>Văn Thịnh Âu</cp:lastModifiedBy>
  <cp:revision>219</cp:revision>
  <dcterms:created xsi:type="dcterms:W3CDTF">2014-12-15T15:13:25Z</dcterms:created>
  <dcterms:modified xsi:type="dcterms:W3CDTF">2018-08-29T15:36:25Z</dcterms:modified>
</cp:coreProperties>
</file>