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72" r:id="rId4"/>
    <p:sldId id="273" r:id="rId5"/>
    <p:sldId id="274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295B1-16B8-40EB-8E02-97B2C6887BFA}" v="1258" dt="2022-07-30T13:39:32.477"/>
    <p1510:client id="{EE41E6E6-CC1B-4B8E-B6D1-219026D9A6C0}" v="6" dt="2022-07-26T23:04:14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04" y="10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Kumar" userId="3c9ad02ac8f588c0" providerId="Windows Live" clId="Web-{EE41E6E6-CC1B-4B8E-B6D1-219026D9A6C0}"/>
    <pc:docChg chg="modSld">
      <pc:chgData name="Pankaj Kumar" userId="3c9ad02ac8f588c0" providerId="Windows Live" clId="Web-{EE41E6E6-CC1B-4B8E-B6D1-219026D9A6C0}" dt="2022-07-26T23:04:14.568" v="3" actId="20577"/>
      <pc:docMkLst>
        <pc:docMk/>
      </pc:docMkLst>
      <pc:sldChg chg="modSp">
        <pc:chgData name="Pankaj Kumar" userId="3c9ad02ac8f588c0" providerId="Windows Live" clId="Web-{EE41E6E6-CC1B-4B8E-B6D1-219026D9A6C0}" dt="2022-07-26T23:04:14.568" v="3" actId="20577"/>
        <pc:sldMkLst>
          <pc:docMk/>
          <pc:sldMk cId="3784118557" sldId="256"/>
        </pc:sldMkLst>
        <pc:spChg chg="mod">
          <ac:chgData name="Pankaj Kumar" userId="3c9ad02ac8f588c0" providerId="Windows Live" clId="Web-{EE41E6E6-CC1B-4B8E-B6D1-219026D9A6C0}" dt="2022-07-26T23:04:14.568" v="3" actId="20577"/>
          <ac:spMkLst>
            <pc:docMk/>
            <pc:sldMk cId="3784118557" sldId="256"/>
            <ac:spMk id="6" creationId="{00000000-0000-0000-0000-000000000000}"/>
          </ac:spMkLst>
        </pc:spChg>
      </pc:sldChg>
    </pc:docChg>
  </pc:docChgLst>
  <pc:docChgLst>
    <pc:chgData name="Pankaj Kumar" userId="3c9ad02ac8f588c0" providerId="Windows Live" clId="Web-{C55295B1-16B8-40EB-8E02-97B2C6887BFA}"/>
    <pc:docChg chg="addSld modSld">
      <pc:chgData name="Pankaj Kumar" userId="3c9ad02ac8f588c0" providerId="Windows Live" clId="Web-{C55295B1-16B8-40EB-8E02-97B2C6887BFA}" dt="2022-07-30T13:39:45.259" v="709"/>
      <pc:docMkLst>
        <pc:docMk/>
      </pc:docMkLst>
      <pc:sldChg chg="addSp delSp modSp">
        <pc:chgData name="Pankaj Kumar" userId="3c9ad02ac8f588c0" providerId="Windows Live" clId="Web-{C55295B1-16B8-40EB-8E02-97B2C6887BFA}" dt="2022-07-30T13:00:39.297" v="107" actId="20577"/>
        <pc:sldMkLst>
          <pc:docMk/>
          <pc:sldMk cId="3784118557" sldId="256"/>
        </pc:sldMkLst>
        <pc:spChg chg="mod">
          <ac:chgData name="Pankaj Kumar" userId="3c9ad02ac8f588c0" providerId="Windows Live" clId="Web-{C55295B1-16B8-40EB-8E02-97B2C6887BFA}" dt="2022-07-30T13:00:39.297" v="107" actId="20577"/>
          <ac:spMkLst>
            <pc:docMk/>
            <pc:sldMk cId="3784118557" sldId="256"/>
            <ac:spMk id="6" creationId="{00000000-0000-0000-0000-000000000000}"/>
          </ac:spMkLst>
        </pc:spChg>
        <pc:picChg chg="add del mod">
          <ac:chgData name="Pankaj Kumar" userId="3c9ad02ac8f588c0" providerId="Windows Live" clId="Web-{C55295B1-16B8-40EB-8E02-97B2C6887BFA}" dt="2022-07-30T12:59:22.217" v="55"/>
          <ac:picMkLst>
            <pc:docMk/>
            <pc:sldMk cId="3784118557" sldId="256"/>
            <ac:picMk id="2" creationId="{0D469361-71A8-29C6-21C1-EFF79897123D}"/>
          </ac:picMkLst>
        </pc:picChg>
        <pc:picChg chg="add del mod">
          <ac:chgData name="Pankaj Kumar" userId="3c9ad02ac8f588c0" providerId="Windows Live" clId="Web-{C55295B1-16B8-40EB-8E02-97B2C6887BFA}" dt="2022-07-30T12:59:43.217" v="62"/>
          <ac:picMkLst>
            <pc:docMk/>
            <pc:sldMk cId="3784118557" sldId="256"/>
            <ac:picMk id="3" creationId="{AB817DD6-E000-9141-1059-678054C032B7}"/>
          </ac:picMkLst>
        </pc:picChg>
      </pc:sldChg>
      <pc:sldChg chg="addSp delSp modSp mod setBg">
        <pc:chgData name="Pankaj Kumar" userId="3c9ad02ac8f588c0" providerId="Windows Live" clId="Web-{C55295B1-16B8-40EB-8E02-97B2C6887BFA}" dt="2022-07-30T13:31:30.462" v="622" actId="20577"/>
        <pc:sldMkLst>
          <pc:docMk/>
          <pc:sldMk cId="4045138603" sldId="266"/>
        </pc:sldMkLst>
        <pc:spChg chg="mod ord">
          <ac:chgData name="Pankaj Kumar" userId="3c9ad02ac8f588c0" providerId="Windows Live" clId="Web-{C55295B1-16B8-40EB-8E02-97B2C6887BFA}" dt="2022-07-30T13:31:30.462" v="622" actId="20577"/>
          <ac:spMkLst>
            <pc:docMk/>
            <pc:sldMk cId="4045138603" sldId="266"/>
            <ac:spMk id="2" creationId="{72E3D2D2-53FB-4E7B-BD22-8BCDFCCBF85D}"/>
          </ac:spMkLst>
        </pc:spChg>
        <pc:spChg chg="del">
          <ac:chgData name="Pankaj Kumar" userId="3c9ad02ac8f588c0" providerId="Windows Live" clId="Web-{C55295B1-16B8-40EB-8E02-97B2C6887BFA}" dt="2022-07-30T12:59:11.841" v="54"/>
          <ac:spMkLst>
            <pc:docMk/>
            <pc:sldMk cId="4045138603" sldId="266"/>
            <ac:spMk id="7" creationId="{5990DD39-FF97-4877-A551-7939CCC2135A}"/>
          </ac:spMkLst>
        </pc:spChg>
        <pc:spChg chg="add">
          <ac:chgData name="Pankaj Kumar" userId="3c9ad02ac8f588c0" providerId="Windows Live" clId="Web-{C55295B1-16B8-40EB-8E02-97B2C6887BFA}" dt="2022-07-30T12:59:50.921" v="65"/>
          <ac:spMkLst>
            <pc:docMk/>
            <pc:sldMk cId="4045138603" sldId="266"/>
            <ac:spMk id="9" creationId="{3B47FC9C-2ED3-4100-A4EF-E8CDFEE106C9}"/>
          </ac:spMkLst>
        </pc:spChg>
        <pc:picChg chg="add mod">
          <ac:chgData name="Pankaj Kumar" userId="3c9ad02ac8f588c0" providerId="Windows Live" clId="Web-{C55295B1-16B8-40EB-8E02-97B2C6887BFA}" dt="2022-07-30T12:59:50.921" v="65"/>
          <ac:picMkLst>
            <pc:docMk/>
            <pc:sldMk cId="4045138603" sldId="266"/>
            <ac:picMk id="3" creationId="{A316D979-0CF4-A8A4-1899-27C39F867A53}"/>
          </ac:picMkLst>
        </pc:picChg>
        <pc:picChg chg="add mod">
          <ac:chgData name="Pankaj Kumar" userId="3c9ad02ac8f588c0" providerId="Windows Live" clId="Web-{C55295B1-16B8-40EB-8E02-97B2C6887BFA}" dt="2022-07-30T12:59:50.921" v="65"/>
          <ac:picMkLst>
            <pc:docMk/>
            <pc:sldMk cId="4045138603" sldId="266"/>
            <ac:picMk id="4" creationId="{74C000F4-B274-503F-51C6-1D988BCBDCBB}"/>
          </ac:picMkLst>
        </pc:picChg>
      </pc:sldChg>
      <pc:sldChg chg="addSp modSp mod setBg">
        <pc:chgData name="Pankaj Kumar" userId="3c9ad02ac8f588c0" providerId="Windows Live" clId="Web-{C55295B1-16B8-40EB-8E02-97B2C6887BFA}" dt="2022-07-30T13:39:45.259" v="709"/>
        <pc:sldMkLst>
          <pc:docMk/>
          <pc:sldMk cId="986087858" sldId="271"/>
        </pc:sldMkLst>
        <pc:spChg chg="mo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2" creationId="{72E3D2D2-53FB-4E7B-BD22-8BCDFCCBF85D}"/>
          </ac:spMkLst>
        </pc:spChg>
        <pc:spChg chg="mo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5" creationId="{AF8708C7-ADE0-446E-9ADB-927072589CA3}"/>
          </ac:spMkLst>
        </pc:spChg>
        <pc:spChg chg="ad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10" creationId="{827B839B-9ADE-406B-8590-F1CAEDED45A1}"/>
          </ac:spMkLst>
        </pc:spChg>
        <pc:spChg chg="ad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12" creationId="{CFE45BF0-46DB-408C-B5F7-7B11716805D4}"/>
          </ac:spMkLst>
        </pc:spChg>
        <pc:spChg chg="ad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14" creationId="{2AEBC8F2-97B1-41B4-93F1-2D289E197FBA}"/>
          </ac:spMkLst>
        </pc:spChg>
        <pc:spChg chg="ad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16" creationId="{472E3A19-F5D5-48FC-BB9C-48C2F68F598B}"/>
          </ac:spMkLst>
        </pc:spChg>
        <pc:spChg chg="ad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18" creationId="{7A62E32F-BB65-43A8-8EB5-92346890E549}"/>
          </ac:spMkLst>
        </pc:spChg>
        <pc:spChg chg="add">
          <ac:chgData name="Pankaj Kumar" userId="3c9ad02ac8f588c0" providerId="Windows Live" clId="Web-{C55295B1-16B8-40EB-8E02-97B2C6887BFA}" dt="2022-07-30T13:39:45.259" v="709"/>
          <ac:spMkLst>
            <pc:docMk/>
            <pc:sldMk cId="986087858" sldId="271"/>
            <ac:spMk id="20" creationId="{14E91B64-9FCC-451E-AFB4-A827D6329367}"/>
          </ac:spMkLst>
        </pc:spChg>
      </pc:sldChg>
      <pc:sldChg chg="addSp modSp new">
        <pc:chgData name="Pankaj Kumar" userId="3c9ad02ac8f588c0" providerId="Windows Live" clId="Web-{C55295B1-16B8-40EB-8E02-97B2C6887BFA}" dt="2022-07-30T13:31:36.759" v="623" actId="20577"/>
        <pc:sldMkLst>
          <pc:docMk/>
          <pc:sldMk cId="1244513478" sldId="272"/>
        </pc:sldMkLst>
        <pc:spChg chg="mod">
          <ac:chgData name="Pankaj Kumar" userId="3c9ad02ac8f588c0" providerId="Windows Live" clId="Web-{C55295B1-16B8-40EB-8E02-97B2C6887BFA}" dt="2022-07-30T13:31:36.759" v="623" actId="20577"/>
          <ac:spMkLst>
            <pc:docMk/>
            <pc:sldMk cId="1244513478" sldId="272"/>
            <ac:spMk id="2" creationId="{80D89431-F139-E7A7-97AB-77B9BDA74A7F}"/>
          </ac:spMkLst>
        </pc:spChg>
        <pc:picChg chg="add mod">
          <ac:chgData name="Pankaj Kumar" userId="3c9ad02ac8f588c0" providerId="Windows Live" clId="Web-{C55295B1-16B8-40EB-8E02-97B2C6887BFA}" dt="2022-07-30T13:05:52.932" v="342" actId="14100"/>
          <ac:picMkLst>
            <pc:docMk/>
            <pc:sldMk cId="1244513478" sldId="272"/>
            <ac:picMk id="3" creationId="{65C6043A-9603-5198-AB2C-6C35535A544C}"/>
          </ac:picMkLst>
        </pc:picChg>
        <pc:picChg chg="add mod">
          <ac:chgData name="Pankaj Kumar" userId="3c9ad02ac8f588c0" providerId="Windows Live" clId="Web-{C55295B1-16B8-40EB-8E02-97B2C6887BFA}" dt="2022-07-30T13:06:09.464" v="346" actId="14100"/>
          <ac:picMkLst>
            <pc:docMk/>
            <pc:sldMk cId="1244513478" sldId="272"/>
            <ac:picMk id="4" creationId="{F7D76176-D298-4B7E-9B07-B0C4E9778D2F}"/>
          </ac:picMkLst>
        </pc:picChg>
      </pc:sldChg>
      <pc:sldChg chg="addSp modSp new">
        <pc:chgData name="Pankaj Kumar" userId="3c9ad02ac8f588c0" providerId="Windows Live" clId="Web-{C55295B1-16B8-40EB-8E02-97B2C6887BFA}" dt="2022-07-30T13:30:55.476" v="619" actId="1076"/>
        <pc:sldMkLst>
          <pc:docMk/>
          <pc:sldMk cId="1332694308" sldId="273"/>
        </pc:sldMkLst>
        <pc:spChg chg="mod">
          <ac:chgData name="Pankaj Kumar" userId="3c9ad02ac8f588c0" providerId="Windows Live" clId="Web-{C55295B1-16B8-40EB-8E02-97B2C6887BFA}" dt="2022-07-30T13:30:55.476" v="619" actId="1076"/>
          <ac:spMkLst>
            <pc:docMk/>
            <pc:sldMk cId="1332694308" sldId="273"/>
            <ac:spMk id="2" creationId="{3FFBECD2-E76B-BFA5-A2D6-9BD9547115CD}"/>
          </ac:spMkLst>
        </pc:spChg>
        <pc:spChg chg="add mod">
          <ac:chgData name="Pankaj Kumar" userId="3c9ad02ac8f588c0" providerId="Windows Live" clId="Web-{C55295B1-16B8-40EB-8E02-97B2C6887BFA}" dt="2022-07-30T13:23:31.222" v="538" actId="20577"/>
          <ac:spMkLst>
            <pc:docMk/>
            <pc:sldMk cId="1332694308" sldId="273"/>
            <ac:spMk id="6" creationId="{50E6B53C-4518-3808-433E-F14A2978618E}"/>
          </ac:spMkLst>
        </pc:spChg>
        <pc:graphicFrameChg chg="add mod modGraphic">
          <ac:chgData name="Pankaj Kumar" userId="3c9ad02ac8f588c0" providerId="Windows Live" clId="Web-{C55295B1-16B8-40EB-8E02-97B2C6887BFA}" dt="2022-07-30T13:28:58.863" v="617" actId="1076"/>
          <ac:graphicFrameMkLst>
            <pc:docMk/>
            <pc:sldMk cId="1332694308" sldId="273"/>
            <ac:graphicFrameMk id="5" creationId="{53B7188D-7407-8931-91E2-8C19B5CE9D02}"/>
          </ac:graphicFrameMkLst>
        </pc:graphicFrameChg>
        <pc:picChg chg="add mod">
          <ac:chgData name="Pankaj Kumar" userId="3c9ad02ac8f588c0" providerId="Windows Live" clId="Web-{C55295B1-16B8-40EB-8E02-97B2C6887BFA}" dt="2022-07-30T13:21:33.906" v="512" actId="1076"/>
          <ac:picMkLst>
            <pc:docMk/>
            <pc:sldMk cId="1332694308" sldId="273"/>
            <ac:picMk id="3" creationId="{2EB75E31-0DF0-815B-31A3-AE56483E2157}"/>
          </ac:picMkLst>
        </pc:picChg>
      </pc:sldChg>
      <pc:sldChg chg="addSp delSp modSp new">
        <pc:chgData name="Pankaj Kumar" userId="3c9ad02ac8f588c0" providerId="Windows Live" clId="Web-{C55295B1-16B8-40EB-8E02-97B2C6887BFA}" dt="2022-07-30T13:36:14.330" v="648"/>
        <pc:sldMkLst>
          <pc:docMk/>
          <pc:sldMk cId="3588433107" sldId="274"/>
        </pc:sldMkLst>
        <pc:spChg chg="mod">
          <ac:chgData name="Pankaj Kumar" userId="3c9ad02ac8f588c0" providerId="Windows Live" clId="Web-{C55295B1-16B8-40EB-8E02-97B2C6887BFA}" dt="2022-07-30T13:35:21.782" v="639" actId="20577"/>
          <ac:spMkLst>
            <pc:docMk/>
            <pc:sldMk cId="3588433107" sldId="274"/>
            <ac:spMk id="2" creationId="{3CDD958C-A073-5BE4-B20C-7E61683B34C2}"/>
          </ac:spMkLst>
        </pc:spChg>
        <pc:graphicFrameChg chg="add del mod modGraphic">
          <ac:chgData name="Pankaj Kumar" userId="3c9ad02ac8f588c0" providerId="Windows Live" clId="Web-{C55295B1-16B8-40EB-8E02-97B2C6887BFA}" dt="2022-07-30T13:35:46.392" v="645"/>
          <ac:graphicFrameMkLst>
            <pc:docMk/>
            <pc:sldMk cId="3588433107" sldId="274"/>
            <ac:graphicFrameMk id="4" creationId="{5E47555D-EB8C-F9CE-C238-323A9307CED9}"/>
          </ac:graphicFrameMkLst>
        </pc:graphicFrameChg>
        <pc:graphicFrameChg chg="add mod modGraphic">
          <ac:chgData name="Pankaj Kumar" userId="3c9ad02ac8f588c0" providerId="Windows Live" clId="Web-{C55295B1-16B8-40EB-8E02-97B2C6887BFA}" dt="2022-07-30T13:36:14.330" v="648"/>
          <ac:graphicFrameMkLst>
            <pc:docMk/>
            <pc:sldMk cId="3588433107" sldId="274"/>
            <ac:graphicFrameMk id="6" creationId="{D2A51A29-C162-3D5A-798E-CB37B03C4AD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59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FontTx/>
              <a:buNone/>
              <a:defRPr sz="1324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433" indent="0" algn="ctr">
              <a:buNone/>
            </a:lvl2pPr>
            <a:lvl3pPr marL="806867" indent="0" algn="ctr">
              <a:buNone/>
            </a:lvl3pPr>
            <a:lvl4pPr marL="1210300" indent="0" algn="ctr">
              <a:buNone/>
            </a:lvl4pPr>
            <a:lvl5pPr marL="1613733" indent="0" algn="ctr">
              <a:buNone/>
            </a:lvl5pPr>
            <a:lvl6pPr marL="2017166" indent="0" algn="ctr">
              <a:buNone/>
            </a:lvl6pPr>
            <a:lvl7pPr marL="2420600" indent="0" algn="ctr">
              <a:buNone/>
            </a:lvl7pPr>
            <a:lvl8pPr marL="2824033" indent="0" algn="ctr">
              <a:buNone/>
            </a:lvl8pPr>
            <a:lvl9pPr marL="3227466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7777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968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82786"/>
            <a:ext cx="8228732" cy="137883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Data Analysis: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Project Budget to Actual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cs typeface="Arial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By – Pankaj Kumar Yadav </a:t>
            </a:r>
            <a:endParaRPr lang="en-US" sz="28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316D979-0CF4-A8A4-1899-27C39F86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55625"/>
            <a:ext cx="3859213" cy="462915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4C000F4-B274-503F-51C6-1D988BCB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8" y="555625"/>
            <a:ext cx="3748088" cy="4629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14619"/>
            <a:ext cx="7886700" cy="9426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Impact of Time and Cost on Project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3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9431-F139-E7A7-97AB-77B9BDA7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0051"/>
            <a:ext cx="8229600" cy="5234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Employee Vs Time Impact  and Employee Vs Cost Impact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5C6043A-9603-5198-AB2C-6C35535A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4762"/>
            <a:ext cx="8040029" cy="240866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7D76176-D298-4B7E-9B07-B0C4E977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562931"/>
            <a:ext cx="8084632" cy="29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ECD2-E76B-BFA5-A2D6-9BD95471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017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Task, Resource Vs 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Time Impact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2EB75E31-0DF0-815B-31A3-AE56483E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67" y="48202"/>
            <a:ext cx="6255833" cy="303708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B7188D-7407-8931-91E2-8C19B5CE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29890"/>
              </p:ext>
            </p:extLst>
          </p:nvPr>
        </p:nvGraphicFramePr>
        <p:xfrm>
          <a:off x="289931" y="2977375"/>
          <a:ext cx="8803500" cy="389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16">
                  <a:extLst>
                    <a:ext uri="{9D8B030D-6E8A-4147-A177-3AD203B41FA5}">
                      <a16:colId xmlns:a16="http://schemas.microsoft.com/office/drawing/2014/main" val="3559796922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2399410175"/>
                    </a:ext>
                  </a:extLst>
                </a:gridCol>
                <a:gridCol w="490653">
                  <a:extLst>
                    <a:ext uri="{9D8B030D-6E8A-4147-A177-3AD203B41FA5}">
                      <a16:colId xmlns:a16="http://schemas.microsoft.com/office/drawing/2014/main" val="3152837689"/>
                    </a:ext>
                  </a:extLst>
                </a:gridCol>
                <a:gridCol w="696704">
                  <a:extLst>
                    <a:ext uri="{9D8B030D-6E8A-4147-A177-3AD203B41FA5}">
                      <a16:colId xmlns:a16="http://schemas.microsoft.com/office/drawing/2014/main" val="1338325581"/>
                    </a:ext>
                  </a:extLst>
                </a:gridCol>
                <a:gridCol w="509087">
                  <a:extLst>
                    <a:ext uri="{9D8B030D-6E8A-4147-A177-3AD203B41FA5}">
                      <a16:colId xmlns:a16="http://schemas.microsoft.com/office/drawing/2014/main" val="2937625802"/>
                    </a:ext>
                  </a:extLst>
                </a:gridCol>
                <a:gridCol w="459419">
                  <a:extLst>
                    <a:ext uri="{9D8B030D-6E8A-4147-A177-3AD203B41FA5}">
                      <a16:colId xmlns:a16="http://schemas.microsoft.com/office/drawing/2014/main" val="1779798807"/>
                    </a:ext>
                  </a:extLst>
                </a:gridCol>
                <a:gridCol w="422171">
                  <a:extLst>
                    <a:ext uri="{9D8B030D-6E8A-4147-A177-3AD203B41FA5}">
                      <a16:colId xmlns:a16="http://schemas.microsoft.com/office/drawing/2014/main" val="1491684"/>
                    </a:ext>
                  </a:extLst>
                </a:gridCol>
                <a:gridCol w="496672">
                  <a:extLst>
                    <a:ext uri="{9D8B030D-6E8A-4147-A177-3AD203B41FA5}">
                      <a16:colId xmlns:a16="http://schemas.microsoft.com/office/drawing/2014/main" val="2728271953"/>
                    </a:ext>
                  </a:extLst>
                </a:gridCol>
                <a:gridCol w="459419">
                  <a:extLst>
                    <a:ext uri="{9D8B030D-6E8A-4147-A177-3AD203B41FA5}">
                      <a16:colId xmlns:a16="http://schemas.microsoft.com/office/drawing/2014/main" val="2859096949"/>
                    </a:ext>
                  </a:extLst>
                </a:gridCol>
                <a:gridCol w="620840">
                  <a:extLst>
                    <a:ext uri="{9D8B030D-6E8A-4147-A177-3AD203B41FA5}">
                      <a16:colId xmlns:a16="http://schemas.microsoft.com/office/drawing/2014/main" val="3532175355"/>
                    </a:ext>
                  </a:extLst>
                </a:gridCol>
                <a:gridCol w="422171">
                  <a:extLst>
                    <a:ext uri="{9D8B030D-6E8A-4147-A177-3AD203B41FA5}">
                      <a16:colId xmlns:a16="http://schemas.microsoft.com/office/drawing/2014/main" val="4218462371"/>
                    </a:ext>
                  </a:extLst>
                </a:gridCol>
                <a:gridCol w="484253">
                  <a:extLst>
                    <a:ext uri="{9D8B030D-6E8A-4147-A177-3AD203B41FA5}">
                      <a16:colId xmlns:a16="http://schemas.microsoft.com/office/drawing/2014/main" val="3152186597"/>
                    </a:ext>
                  </a:extLst>
                </a:gridCol>
                <a:gridCol w="509087">
                  <a:extLst>
                    <a:ext uri="{9D8B030D-6E8A-4147-A177-3AD203B41FA5}">
                      <a16:colId xmlns:a16="http://schemas.microsoft.com/office/drawing/2014/main" val="3924557093"/>
                    </a:ext>
                  </a:extLst>
                </a:gridCol>
                <a:gridCol w="422171">
                  <a:extLst>
                    <a:ext uri="{9D8B030D-6E8A-4147-A177-3AD203B41FA5}">
                      <a16:colId xmlns:a16="http://schemas.microsoft.com/office/drawing/2014/main" val="1801718024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3825085062"/>
                    </a:ext>
                  </a:extLst>
                </a:gridCol>
              </a:tblGrid>
              <a:tr h="34469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Sum of Cost of Project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Employees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682471"/>
                  </a:ext>
                </a:extLst>
              </a:tr>
              <a:tr h="34469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Task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Crystal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Erica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Gail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George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Inigo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Jenny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Jim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Larry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Monique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Sarah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Sondra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Stanley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Tom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Grand Total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706754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AT1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-10800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-1050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-13950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77787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AT2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872973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AT3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05289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BT1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-1200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-6300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389106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BT2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961838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BT3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372377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CT1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885851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CT2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-25200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-27600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434721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CT3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232670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CT4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-2400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839904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CT5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313719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DT1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29400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625267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DT2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-2400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52277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DT3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-5100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609088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DT4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-2400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73905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ET1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-3600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611128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ET2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42240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39840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104152"/>
                  </a:ext>
                </a:extLst>
              </a:tr>
              <a:tr h="17790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Grand Total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8400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-4800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-14400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28500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-4500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-8100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42240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-25200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-4500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-7200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-1050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9390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1233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E6B53C-4518-3808-433E-F14A2978618E}"/>
              </a:ext>
            </a:extLst>
          </p:cNvPr>
          <p:cNvSpPr txBox="1"/>
          <p:nvPr/>
        </p:nvSpPr>
        <p:spPr>
          <a:xfrm>
            <a:off x="223024" y="22636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Task, Resource Vs Cost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6D6E6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69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958C-A073-5BE4-B20C-7E61683B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Employee Performance Overall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A51A29-C162-3D5A-798E-CB37B03C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67091"/>
              </p:ext>
            </p:extLst>
          </p:nvPr>
        </p:nvGraphicFramePr>
        <p:xfrm>
          <a:off x="802887" y="1326995"/>
          <a:ext cx="6480586" cy="424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78">
                  <a:extLst>
                    <a:ext uri="{9D8B030D-6E8A-4147-A177-3AD203B41FA5}">
                      <a16:colId xmlns:a16="http://schemas.microsoft.com/office/drawing/2014/main" val="2549250244"/>
                    </a:ext>
                  </a:extLst>
                </a:gridCol>
                <a:gridCol w="1633611">
                  <a:extLst>
                    <a:ext uri="{9D8B030D-6E8A-4147-A177-3AD203B41FA5}">
                      <a16:colId xmlns:a16="http://schemas.microsoft.com/office/drawing/2014/main" val="2595104168"/>
                    </a:ext>
                  </a:extLst>
                </a:gridCol>
                <a:gridCol w="1113009">
                  <a:extLst>
                    <a:ext uri="{9D8B030D-6E8A-4147-A177-3AD203B41FA5}">
                      <a16:colId xmlns:a16="http://schemas.microsoft.com/office/drawing/2014/main" val="1161526646"/>
                    </a:ext>
                  </a:extLst>
                </a:gridCol>
                <a:gridCol w="1166864">
                  <a:extLst>
                    <a:ext uri="{9D8B030D-6E8A-4147-A177-3AD203B41FA5}">
                      <a16:colId xmlns:a16="http://schemas.microsoft.com/office/drawing/2014/main" val="6785839"/>
                    </a:ext>
                  </a:extLst>
                </a:gridCol>
                <a:gridCol w="1256624">
                  <a:extLst>
                    <a:ext uri="{9D8B030D-6E8A-4147-A177-3AD203B41FA5}">
                      <a16:colId xmlns:a16="http://schemas.microsoft.com/office/drawing/2014/main" val="3059300050"/>
                    </a:ext>
                  </a:extLst>
                </a:gridCol>
              </a:tblGrid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Row Labels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Sum of Cost $ / hr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Cost Impact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Time Impact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Count of Task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2103559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Monique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-25200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-240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061967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George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480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-14400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-240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928626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Jim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-8100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-90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399950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Stanley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-7200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-144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692999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Gail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-4800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-96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786803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Jenny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-4500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-60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14301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Sarah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-4500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-60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300635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Tom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-1050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-30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051509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Crystal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241998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Sondra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4434082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Erica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560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8400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743427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Inigo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95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28500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168267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Larry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42240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480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084974"/>
                  </a:ext>
                </a:extLst>
              </a:tr>
              <a:tr h="28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Grand Total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3913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9390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-120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40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43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Observations and 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08C7-ADE0-446E-9ADB-927072589CA3}"/>
              </a:ext>
            </a:extLst>
          </p:cNvPr>
          <p:cNvSpPr txBox="1"/>
          <p:nvPr/>
        </p:nvSpPr>
        <p:spPr>
          <a:xfrm>
            <a:off x="1025718" y="2490436"/>
            <a:ext cx="7281746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Project  E&amp; D completed under Budget Time and Cost, Project A,B,C are over budget in Time and Cost.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Project C is most expansive in term of time and cost, whereas Project E is most time and money saving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Larry, Inigo, Erica, Sondra, Crystal are completed their Project under Budget.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Larry Cost the least whereas Monique cost the most.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Task CT-2 and AT-1 is most expansive in term of time and money.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Monique  Stanley George Gail Jim are most expansive employees.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Stanely Task need to minimize he is performing 12 task and taking 600$/h.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Need to divide George, Monique and Gail task also.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8608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2400</TotalTime>
  <Words>31</Words>
  <Application>Microsoft Office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Impact of Time and Cost on Project </vt:lpstr>
      <vt:lpstr>Employee Vs Time Impact  and Employee Vs Cost Impact </vt:lpstr>
      <vt:lpstr>Task, Resource Vs  Time Impact </vt:lpstr>
      <vt:lpstr>Employee Performance Overall </vt:lpstr>
      <vt:lpstr>Observations and Key Insights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Thomas Malone</cp:lastModifiedBy>
  <cp:revision>283</cp:revision>
  <dcterms:created xsi:type="dcterms:W3CDTF">2020-03-26T22:50:15Z</dcterms:created>
  <dcterms:modified xsi:type="dcterms:W3CDTF">2022-07-30T13:39:50Z</dcterms:modified>
</cp:coreProperties>
</file>