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D10A3F-8E1A-4B80-A903-A8ED00F3AD53}">
  <a:tblStyle styleId="{94D10A3F-8E1A-4B80-A903-A8ED00F3AD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bold.fntdata"/><Relationship Id="rId6" Type="http://schemas.openxmlformats.org/officeDocument/2006/relationships/notesMaster" Target="notesMasters/notesMaster1.xml"/><Relationship Id="rId18" Type="http://schemas.openxmlformats.org/officeDocument/2006/relationships/font" Target="fonts/OldStandardT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5ffbea78f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5ffbea78f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5e302912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5e302912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6a51428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6a51428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e302912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e302912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5e30291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5e30291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5ffbea7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5ffbea7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5e30291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5e30291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5e30291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5e30291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5e30291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5e30291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5ffbea78f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5ffbea78f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QR Code Generator</a:t>
            </a:r>
            <a:endParaRPr>
              <a:solidFill>
                <a:schemeClr val="lt1"/>
              </a:solidFill>
              <a:latin typeface="Times New Roman"/>
              <a:ea typeface="Times New Roman"/>
              <a:cs typeface="Times New Roman"/>
              <a:sym typeface="Times New Roman"/>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Create and share </a:t>
            </a:r>
            <a:r>
              <a:rPr lang="en-GB" sz="2000">
                <a:latin typeface="Times New Roman"/>
                <a:ea typeface="Times New Roman"/>
                <a:cs typeface="Times New Roman"/>
                <a:sym typeface="Times New Roman"/>
              </a:rPr>
              <a:t>your</a:t>
            </a:r>
            <a:r>
              <a:rPr lang="en-GB" sz="2000">
                <a:latin typeface="Times New Roman"/>
                <a:ea typeface="Times New Roman"/>
                <a:cs typeface="Times New Roman"/>
                <a:sym typeface="Times New Roman"/>
              </a:rPr>
              <a:t> message in seconds</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Existing and Proposed System</a:t>
            </a:r>
            <a:endParaRPr>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5196600" y="1077875"/>
            <a:ext cx="3508800" cy="3508800"/>
          </a:xfrm>
          <a:prstGeom prst="rect">
            <a:avLst/>
          </a:prstGeom>
          <a:noFill/>
          <a:ln>
            <a:noFill/>
          </a:ln>
        </p:spPr>
      </p:pic>
      <p:sp>
        <p:nvSpPr>
          <p:cNvPr id="121" name="Google Shape;121;p22"/>
          <p:cNvSpPr txBox="1"/>
          <p:nvPr>
            <p:ph idx="1" type="body"/>
          </p:nvPr>
        </p:nvSpPr>
        <p:spPr>
          <a:xfrm>
            <a:off x="311700" y="1124075"/>
            <a:ext cx="519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Security</a:t>
            </a:r>
            <a:r>
              <a:rPr lang="en-GB">
                <a:solidFill>
                  <a:schemeClr val="dk1"/>
                </a:solidFill>
                <a:latin typeface="Times New Roman"/>
                <a:ea typeface="Times New Roman"/>
                <a:cs typeface="Times New Roman"/>
                <a:sym typeface="Times New Roman"/>
              </a:rPr>
              <a:t>: The proposed system ensures the website is secure and reliable, protecting users' data and privacy, which may not be the case for some of the existing systems</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3"/>
          <p:cNvSpPr txBox="1"/>
          <p:nvPr/>
        </p:nvSpPr>
        <p:spPr>
          <a:xfrm>
            <a:off x="1083150" y="1994550"/>
            <a:ext cx="69777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300">
                <a:latin typeface="Times New Roman"/>
                <a:ea typeface="Times New Roman"/>
                <a:cs typeface="Times New Roman"/>
                <a:sym typeface="Times New Roman"/>
              </a:rPr>
              <a:t>Thank You!!!</a:t>
            </a:r>
            <a:endParaRPr sz="7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Times New Roman"/>
                <a:ea typeface="Times New Roman"/>
                <a:cs typeface="Times New Roman"/>
                <a:sym typeface="Times New Roman"/>
              </a:rPr>
              <a:t>Team Members</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66" name="Google Shape;66;p14"/>
          <p:cNvSpPr txBox="1"/>
          <p:nvPr>
            <p:ph idx="1" type="body"/>
          </p:nvPr>
        </p:nvSpPr>
        <p:spPr>
          <a:xfrm>
            <a:off x="311700" y="1058600"/>
            <a:ext cx="85206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ctr">
              <a:spcBef>
                <a:spcPts val="1200"/>
              </a:spcBef>
              <a:spcAft>
                <a:spcPts val="0"/>
              </a:spcAft>
              <a:buNone/>
            </a:pPr>
            <a:r>
              <a:t/>
            </a:r>
            <a:endParaRPr>
              <a:latin typeface="Times New Roman"/>
              <a:ea typeface="Times New Roman"/>
              <a:cs typeface="Times New Roman"/>
              <a:sym typeface="Times New Roman"/>
            </a:endParaRPr>
          </a:p>
          <a:p>
            <a:pPr indent="0" lvl="0" marL="0" rtl="0" algn="ctr">
              <a:spcBef>
                <a:spcPts val="1200"/>
              </a:spcBef>
              <a:spcAft>
                <a:spcPts val="0"/>
              </a:spcAft>
              <a:buNone/>
            </a:pPr>
            <a:r>
              <a:t/>
            </a:r>
            <a:endParaRPr>
              <a:latin typeface="Times New Roman"/>
              <a:ea typeface="Times New Roman"/>
              <a:cs typeface="Times New Roman"/>
              <a:sym typeface="Times New Roman"/>
            </a:endParaRPr>
          </a:p>
          <a:p>
            <a:pPr indent="0" lvl="0" marL="0" rtl="0" algn="ctr">
              <a:spcBef>
                <a:spcPts val="1200"/>
              </a:spcBef>
              <a:spcAft>
                <a:spcPts val="1200"/>
              </a:spcAft>
              <a:buNone/>
            </a:pPr>
            <a:r>
              <a:t/>
            </a:r>
            <a:endParaRPr>
              <a:latin typeface="Times New Roman"/>
              <a:ea typeface="Times New Roman"/>
              <a:cs typeface="Times New Roman"/>
              <a:sym typeface="Times New Roman"/>
            </a:endParaRPr>
          </a:p>
        </p:txBody>
      </p:sp>
      <p:graphicFrame>
        <p:nvGraphicFramePr>
          <p:cNvPr id="67" name="Google Shape;67;p14"/>
          <p:cNvGraphicFramePr/>
          <p:nvPr/>
        </p:nvGraphicFramePr>
        <p:xfrm>
          <a:off x="507275" y="1537142"/>
          <a:ext cx="3000000" cy="3000000"/>
        </p:xfrm>
        <a:graphic>
          <a:graphicData uri="http://schemas.openxmlformats.org/drawingml/2006/table">
            <a:tbl>
              <a:tblPr>
                <a:noFill/>
                <a:tableStyleId>{94D10A3F-8E1A-4B80-A903-A8ED00F3AD53}</a:tableStyleId>
              </a:tblPr>
              <a:tblGrid>
                <a:gridCol w="4568850"/>
                <a:gridCol w="3347950"/>
              </a:tblGrid>
              <a:tr h="610025">
                <a:tc>
                  <a:txBody>
                    <a:bodyPr/>
                    <a:lstStyle/>
                    <a:p>
                      <a:pPr indent="0" lvl="0" marL="0" rtl="0" algn="ctr">
                        <a:spcBef>
                          <a:spcPts val="0"/>
                        </a:spcBef>
                        <a:spcAft>
                          <a:spcPts val="0"/>
                        </a:spcAft>
                        <a:buNone/>
                      </a:pPr>
                      <a:r>
                        <a:rPr b="1" lang="en-GB"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800">
                          <a:latin typeface="Times New Roman"/>
                          <a:ea typeface="Times New Roman"/>
                          <a:cs typeface="Times New Roman"/>
                          <a:sym typeface="Times New Roman"/>
                        </a:rPr>
                        <a:t>Roll No</a:t>
                      </a:r>
                      <a:endParaRPr b="1"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0025">
                <a:tc>
                  <a:txBody>
                    <a:bodyPr/>
                    <a:lstStyle/>
                    <a:p>
                      <a:pPr indent="0" lvl="0" marL="0" rtl="0" algn="ctr">
                        <a:lnSpc>
                          <a:spcPct val="115000"/>
                        </a:lnSpc>
                        <a:spcBef>
                          <a:spcPts val="0"/>
                        </a:spcBef>
                        <a:spcAft>
                          <a:spcPts val="120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AUTI AKSHADA VILAS</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41622</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0025">
                <a:tc>
                  <a:txBody>
                    <a:bodyPr/>
                    <a:lstStyle/>
                    <a:p>
                      <a:pPr indent="0" lvl="0" marL="0" rtl="0" algn="ctr">
                        <a:lnSpc>
                          <a:spcPct val="115000"/>
                        </a:lnSpc>
                        <a:spcBef>
                          <a:spcPts val="0"/>
                        </a:spcBef>
                        <a:spcAft>
                          <a:spcPts val="120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GHUGE RUSHIKESH MURLIDHAR</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41631</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0025">
                <a:tc>
                  <a:txBody>
                    <a:bodyPr/>
                    <a:lstStyle/>
                    <a:p>
                      <a:pPr indent="0" lvl="0" marL="0" rtl="0" algn="ctr">
                        <a:lnSpc>
                          <a:spcPct val="115000"/>
                        </a:lnSpc>
                        <a:spcBef>
                          <a:spcPts val="0"/>
                        </a:spcBef>
                        <a:spcAft>
                          <a:spcPts val="120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WAGH VAIBHAV DATTA</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Times New Roman"/>
                          <a:ea typeface="Times New Roman"/>
                          <a:cs typeface="Times New Roman"/>
                          <a:sym typeface="Times New Roman"/>
                        </a:rPr>
                        <a:t>41636</a:t>
                      </a:r>
                      <a:endParaRPr sz="18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Problem </a:t>
            </a:r>
            <a:r>
              <a:rPr lang="en-GB">
                <a:latin typeface="Times New Roman"/>
                <a:ea typeface="Times New Roman"/>
                <a:cs typeface="Times New Roman"/>
                <a:sym typeface="Times New Roman"/>
              </a:rPr>
              <a:t>Statement</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1152475"/>
            <a:ext cx="5350200" cy="2502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solidFill>
                  <a:schemeClr val="dk1"/>
                </a:solidFill>
                <a:latin typeface="Times New Roman"/>
                <a:ea typeface="Times New Roman"/>
                <a:cs typeface="Times New Roman"/>
                <a:sym typeface="Times New Roman"/>
              </a:rPr>
              <a:t>To create a user-friendly and efficient QR code generator website that can help users create custom QR codes for various purposes, such as sharing links, contact information, product details, and more, without any technical knowledge.</a:t>
            </a:r>
            <a:endParaRPr>
              <a:solidFill>
                <a:schemeClr val="dk1"/>
              </a:solidFill>
              <a:latin typeface="Times New Roman"/>
              <a:ea typeface="Times New Roman"/>
              <a:cs typeface="Times New Roman"/>
              <a:sym typeface="Times New Roman"/>
            </a:endParaRPr>
          </a:p>
        </p:txBody>
      </p:sp>
      <p:pic>
        <p:nvPicPr>
          <p:cNvPr id="74" name="Google Shape;74;p15"/>
          <p:cNvPicPr preferRelativeResize="0"/>
          <p:nvPr/>
        </p:nvPicPr>
        <p:blipFill>
          <a:blip r:embed="rId3">
            <a:alphaModFix/>
          </a:blip>
          <a:stretch>
            <a:fillRect/>
          </a:stretch>
        </p:blipFill>
        <p:spPr>
          <a:xfrm>
            <a:off x="5814300" y="983100"/>
            <a:ext cx="3177300" cy="317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80" name="Google Shape;80;p16"/>
          <p:cNvSpPr txBox="1"/>
          <p:nvPr>
            <p:ph idx="1" type="body"/>
          </p:nvPr>
        </p:nvSpPr>
        <p:spPr>
          <a:xfrm>
            <a:off x="311700" y="1017725"/>
            <a:ext cx="5775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provide a simple and efficient way for users to create custom QR codes for their various needs, such as sharing links, contact information, product details, and more.</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create a user-friendly interface that allows users to generate QR codes quickly and easily, without the need for any technical expertise.</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offer a free and accessible platform for anyone to create QR codes for their personal or professional use.</a:t>
            </a:r>
            <a:endParaRPr>
              <a:solidFill>
                <a:schemeClr val="dk1"/>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6239700" y="1349975"/>
            <a:ext cx="2751900" cy="275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87" name="Google Shape;87;p17"/>
          <p:cNvSpPr txBox="1"/>
          <p:nvPr>
            <p:ph idx="1" type="body"/>
          </p:nvPr>
        </p:nvSpPr>
        <p:spPr>
          <a:xfrm>
            <a:off x="311700" y="1152475"/>
            <a:ext cx="5443200" cy="3416400"/>
          </a:xfrm>
          <a:prstGeom prst="rect">
            <a:avLst/>
          </a:prstGeom>
        </p:spPr>
        <p:txBody>
          <a:bodyPr anchorCtr="0" anchor="t" bIns="91425" lIns="91425" spcFirstLastPara="1" rIns="91425" wrap="square" tIns="91425">
            <a:normAutofit lnSpcReduction="20000"/>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ensure the generated QR codes are scannable and compatible with various devices and applications.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allow users to save and download the generated QR codes in various formats, such as PNG, SVG, and PDF, for easy integration into their marketing materials or websites.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ensure the website is secure and reliable, protecting users' data and privacy.</a:t>
            </a:r>
            <a:endParaRPr/>
          </a:p>
        </p:txBody>
      </p:sp>
      <p:pic>
        <p:nvPicPr>
          <p:cNvPr id="88" name="Google Shape;88;p17"/>
          <p:cNvPicPr preferRelativeResize="0"/>
          <p:nvPr/>
        </p:nvPicPr>
        <p:blipFill>
          <a:blip r:embed="rId3">
            <a:alphaModFix/>
          </a:blip>
          <a:stretch>
            <a:fillRect/>
          </a:stretch>
        </p:blipFill>
        <p:spPr>
          <a:xfrm>
            <a:off x="6213000" y="1435925"/>
            <a:ext cx="2400300"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Goal and Purpose</a:t>
            </a:r>
            <a:endParaRPr>
              <a:latin typeface="Times New Roman"/>
              <a:ea typeface="Times New Roman"/>
              <a:cs typeface="Times New Roman"/>
              <a:sym typeface="Times New Roman"/>
            </a:endParaRPr>
          </a:p>
        </p:txBody>
      </p:sp>
      <p:sp>
        <p:nvSpPr>
          <p:cNvPr id="94" name="Google Shape;94;p18"/>
          <p:cNvSpPr txBox="1"/>
          <p:nvPr>
            <p:ph idx="1" type="body"/>
          </p:nvPr>
        </p:nvSpPr>
        <p:spPr>
          <a:xfrm>
            <a:off x="311700" y="1152475"/>
            <a:ext cx="8520600" cy="3685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goal of a QR code generator website is to provide a quick and easy way for users to create custom QR codes for their various needs, without any technical knowledge or expertise. The website should have a user-friendly interface and offer various customization options to cater to the diverse needs of users.</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purpose of a QR code generator website is to help businesses and individuals efficiently communicate with their target audience by providing a simple and effective way to share information. By creating custom QR codes, users can easily share links, contact information, product details, and more with their customers and peers. The website should also be free and accessible to all users, providing a platform that enables anyone to create QR codes for personal or professional use.</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Scope</a:t>
            </a:r>
            <a:endParaRPr>
              <a:latin typeface="Times New Roman"/>
              <a:ea typeface="Times New Roman"/>
              <a:cs typeface="Times New Roman"/>
              <a:sym typeface="Times New Roman"/>
            </a:endParaRPr>
          </a:p>
        </p:txBody>
      </p:sp>
      <p:sp>
        <p:nvSpPr>
          <p:cNvPr id="100" name="Google Shape;100;p19"/>
          <p:cNvSpPr txBox="1"/>
          <p:nvPr>
            <p:ph idx="1" type="body"/>
          </p:nvPr>
        </p:nvSpPr>
        <p:spPr>
          <a:xfrm>
            <a:off x="231950" y="1017725"/>
            <a:ext cx="8520600" cy="38466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Creating QR codes for various types of information, including text, URL links, phone numbers, email addresses, and more.</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Ensuring the generated QR codes are scannable and compatible with various devices and applications.</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Allowing users to save and download the generated QR codes in various formats.</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Providing a user-friendly interface that enables users to generate QR codes quickly and easily, without the need for any technical knowledge or expertise.</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Ensuring the website is secure and reliable, protecting users' data and privacy.</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Offering a free and accessible platform for anyone to create QR codes for personal or professional use, without any limitations or restrictions.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Existing and Proposed System</a:t>
            </a:r>
            <a:endParaRPr>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5215575" y="731000"/>
            <a:ext cx="3776025" cy="3776025"/>
          </a:xfrm>
          <a:prstGeom prst="rect">
            <a:avLst/>
          </a:prstGeom>
          <a:noFill/>
          <a:ln>
            <a:noFill/>
          </a:ln>
        </p:spPr>
      </p:pic>
      <p:sp>
        <p:nvSpPr>
          <p:cNvPr id="107" name="Google Shape;107;p20"/>
          <p:cNvSpPr txBox="1"/>
          <p:nvPr>
            <p:ph idx="1" type="body"/>
          </p:nvPr>
        </p:nvSpPr>
        <p:spPr>
          <a:xfrm>
            <a:off x="311700" y="1124075"/>
            <a:ext cx="519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User Interface:</a:t>
            </a:r>
            <a:r>
              <a:rPr lang="en-GB">
                <a:solidFill>
                  <a:schemeClr val="dk1"/>
                </a:solidFill>
                <a:latin typeface="Times New Roman"/>
                <a:ea typeface="Times New Roman"/>
                <a:cs typeface="Times New Roman"/>
                <a:sym typeface="Times New Roman"/>
              </a:rPr>
              <a:t> The proposed system is designed to have a user-friendly interface that enables users to generate QR codes quickly and easily without any technical knowledge. This is in contrast to some of the existing systems, which may have a steeper learning curve and more complex interfaces.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Existing and Proposed System</a:t>
            </a:r>
            <a:endParaRPr>
              <a:latin typeface="Times New Roman"/>
              <a:ea typeface="Times New Roman"/>
              <a:cs typeface="Times New Roman"/>
              <a:sym typeface="Times New Roman"/>
            </a:endParaRPr>
          </a:p>
        </p:txBody>
      </p:sp>
      <p:sp>
        <p:nvSpPr>
          <p:cNvPr id="113" name="Google Shape;113;p21"/>
          <p:cNvSpPr txBox="1"/>
          <p:nvPr>
            <p:ph idx="1" type="body"/>
          </p:nvPr>
        </p:nvSpPr>
        <p:spPr>
          <a:xfrm>
            <a:off x="311700" y="1124075"/>
            <a:ext cx="519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Accessibility</a:t>
            </a:r>
            <a:r>
              <a:rPr lang="en-GB">
                <a:solidFill>
                  <a:schemeClr val="dk1"/>
                </a:solidFill>
                <a:latin typeface="Times New Roman"/>
                <a:ea typeface="Times New Roman"/>
                <a:cs typeface="Times New Roman"/>
                <a:sym typeface="Times New Roman"/>
              </a:rPr>
              <a:t>: The proposed system is designed to be accessible from any device with an internet connection, making it easy for users to generate QR codes on-the-go. This is in contrast to some of the existing systems that may require users to download and install software or plugins to generate QR codes.</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b="1">
              <a:solidFill>
                <a:schemeClr val="dk1"/>
              </a:solidFill>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5654700" y="1170125"/>
            <a:ext cx="2824775" cy="232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