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18"/>
  </p:normalViewPr>
  <p:slideViewPr>
    <p:cSldViewPr snapToGrid="0" snapToObjects="1">
      <p:cViewPr varScale="1">
        <p:scale>
          <a:sx n="109" d="100"/>
          <a:sy n="109" d="100"/>
        </p:scale>
        <p:origin x="216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7BA54-A6B9-9F49-9555-F11A2CEDAECE}" type="doc">
      <dgm:prSet loTypeId="urn:microsoft.com/office/officeart/2005/8/layout/venn1" loCatId="" qsTypeId="urn:microsoft.com/office/officeart/2005/8/quickstyle/simple1" qsCatId="simple" csTypeId="urn:microsoft.com/office/officeart/2005/8/colors/colorful4" csCatId="colorful" phldr="1"/>
      <dgm:spPr/>
    </dgm:pt>
    <dgm:pt modelId="{987CC0D7-AA58-BC44-AE9F-89281E273799}">
      <dgm:prSet phldrT="[Text]"/>
      <dgm:spPr>
        <a:solidFill>
          <a:srgbClr val="0070C0">
            <a:alpha val="50000"/>
          </a:srgbClr>
        </a:solidFill>
      </dgm:spPr>
      <dgm:t>
        <a:bodyPr/>
        <a:lstStyle/>
        <a:p>
          <a:r>
            <a:rPr lang="en-US" dirty="0" smtClean="0"/>
            <a:t>Gene</a:t>
          </a:r>
          <a:endParaRPr lang="en-US" dirty="0"/>
        </a:p>
      </dgm:t>
    </dgm:pt>
    <dgm:pt modelId="{2C4A0E15-DF4B-F846-A523-BF146A9A79FB}" type="parTrans" cxnId="{F02C09C6-E338-DC47-9B5B-CC4D5D1B0E21}">
      <dgm:prSet/>
      <dgm:spPr/>
      <dgm:t>
        <a:bodyPr/>
        <a:lstStyle/>
        <a:p>
          <a:endParaRPr lang="en-US"/>
        </a:p>
      </dgm:t>
    </dgm:pt>
    <dgm:pt modelId="{84F9D1B9-A02A-684C-A648-1DA4A5DB7C5D}" type="sibTrans" cxnId="{F02C09C6-E338-DC47-9B5B-CC4D5D1B0E21}">
      <dgm:prSet/>
      <dgm:spPr/>
      <dgm:t>
        <a:bodyPr/>
        <a:lstStyle/>
        <a:p>
          <a:endParaRPr lang="en-US"/>
        </a:p>
      </dgm:t>
    </dgm:pt>
    <dgm:pt modelId="{4DE0D85F-E965-614E-93E0-7CAC3733D026}">
      <dgm:prSet phldrT="[Text]"/>
      <dgm:spPr>
        <a:solidFill>
          <a:schemeClr val="accent6">
            <a:lumMod val="75000"/>
            <a:alpha val="50000"/>
          </a:schemeClr>
        </a:solidFill>
      </dgm:spPr>
      <dgm:t>
        <a:bodyPr/>
        <a:lstStyle/>
        <a:p>
          <a:r>
            <a:rPr lang="en-US" dirty="0" smtClean="0"/>
            <a:t>Environment</a:t>
          </a:r>
          <a:endParaRPr lang="en-US" dirty="0"/>
        </a:p>
      </dgm:t>
    </dgm:pt>
    <dgm:pt modelId="{CA427707-F2C0-1C4E-98B4-AAA339CAE2A6}" type="parTrans" cxnId="{2E7AD71E-4159-4340-96AF-082C94C67FC5}">
      <dgm:prSet/>
      <dgm:spPr/>
      <dgm:t>
        <a:bodyPr/>
        <a:lstStyle/>
        <a:p>
          <a:endParaRPr lang="en-US"/>
        </a:p>
      </dgm:t>
    </dgm:pt>
    <dgm:pt modelId="{A4FC15EB-0318-1C49-9009-84A55D5BE839}" type="sibTrans" cxnId="{2E7AD71E-4159-4340-96AF-082C94C67FC5}">
      <dgm:prSet/>
      <dgm:spPr/>
      <dgm:t>
        <a:bodyPr/>
        <a:lstStyle/>
        <a:p>
          <a:endParaRPr lang="en-US"/>
        </a:p>
      </dgm:t>
    </dgm:pt>
    <dgm:pt modelId="{AD6E7381-28BD-3448-9E0F-4CA29EFA38BB}" type="pres">
      <dgm:prSet presAssocID="{4DD7BA54-A6B9-9F49-9555-F11A2CEDAECE}" presName="compositeShape" presStyleCnt="0">
        <dgm:presLayoutVars>
          <dgm:chMax val="7"/>
          <dgm:dir/>
          <dgm:resizeHandles val="exact"/>
        </dgm:presLayoutVars>
      </dgm:prSet>
      <dgm:spPr/>
    </dgm:pt>
    <dgm:pt modelId="{07E5A040-339F-5340-9815-B517A9F82A9B}" type="pres">
      <dgm:prSet presAssocID="{987CC0D7-AA58-BC44-AE9F-89281E273799}" presName="circ1" presStyleLbl="vennNode1" presStyleIdx="0" presStyleCnt="2"/>
      <dgm:spPr/>
      <dgm:t>
        <a:bodyPr/>
        <a:lstStyle/>
        <a:p>
          <a:endParaRPr lang="en-US"/>
        </a:p>
      </dgm:t>
    </dgm:pt>
    <dgm:pt modelId="{9E89684C-3E31-B14A-9D4B-FC87CAA6BFB8}" type="pres">
      <dgm:prSet presAssocID="{987CC0D7-AA58-BC44-AE9F-89281E27379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BD6C9-8310-0D4F-8A1D-CD8AADD4282E}" type="pres">
      <dgm:prSet presAssocID="{4DE0D85F-E965-614E-93E0-7CAC3733D026}" presName="circ2" presStyleLbl="vennNode1" presStyleIdx="1" presStyleCnt="2"/>
      <dgm:spPr/>
      <dgm:t>
        <a:bodyPr/>
        <a:lstStyle/>
        <a:p>
          <a:endParaRPr lang="en-US"/>
        </a:p>
      </dgm:t>
    </dgm:pt>
    <dgm:pt modelId="{FA8FE30A-2307-4D48-8352-48046EABF7E5}" type="pres">
      <dgm:prSet presAssocID="{4DE0D85F-E965-614E-93E0-7CAC3733D02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9F0CC6-CBD2-3448-B5F2-849F8FC22C64}" type="presOf" srcId="{987CC0D7-AA58-BC44-AE9F-89281E273799}" destId="{07E5A040-339F-5340-9815-B517A9F82A9B}" srcOrd="0" destOrd="0" presId="urn:microsoft.com/office/officeart/2005/8/layout/venn1"/>
    <dgm:cxn modelId="{518586A4-5D33-BF45-A173-91580AD111E7}" type="presOf" srcId="{4DD7BA54-A6B9-9F49-9555-F11A2CEDAECE}" destId="{AD6E7381-28BD-3448-9E0F-4CA29EFA38BB}" srcOrd="0" destOrd="0" presId="urn:microsoft.com/office/officeart/2005/8/layout/venn1"/>
    <dgm:cxn modelId="{F40C7DE8-CD32-B149-9175-9196910F0F3A}" type="presOf" srcId="{4DE0D85F-E965-614E-93E0-7CAC3733D026}" destId="{FA8FE30A-2307-4D48-8352-48046EABF7E5}" srcOrd="1" destOrd="0" presId="urn:microsoft.com/office/officeart/2005/8/layout/venn1"/>
    <dgm:cxn modelId="{0B5FF3F6-FC40-A542-AB10-C98502A84151}" type="presOf" srcId="{987CC0D7-AA58-BC44-AE9F-89281E273799}" destId="{9E89684C-3E31-B14A-9D4B-FC87CAA6BFB8}" srcOrd="1" destOrd="0" presId="urn:microsoft.com/office/officeart/2005/8/layout/venn1"/>
    <dgm:cxn modelId="{4D317FB2-9C30-2F4D-ADE7-2ACCDF5D0C24}" type="presOf" srcId="{4DE0D85F-E965-614E-93E0-7CAC3733D026}" destId="{4C5BD6C9-8310-0D4F-8A1D-CD8AADD4282E}" srcOrd="0" destOrd="0" presId="urn:microsoft.com/office/officeart/2005/8/layout/venn1"/>
    <dgm:cxn modelId="{F02C09C6-E338-DC47-9B5B-CC4D5D1B0E21}" srcId="{4DD7BA54-A6B9-9F49-9555-F11A2CEDAECE}" destId="{987CC0D7-AA58-BC44-AE9F-89281E273799}" srcOrd="0" destOrd="0" parTransId="{2C4A0E15-DF4B-F846-A523-BF146A9A79FB}" sibTransId="{84F9D1B9-A02A-684C-A648-1DA4A5DB7C5D}"/>
    <dgm:cxn modelId="{2E7AD71E-4159-4340-96AF-082C94C67FC5}" srcId="{4DD7BA54-A6B9-9F49-9555-F11A2CEDAECE}" destId="{4DE0D85F-E965-614E-93E0-7CAC3733D026}" srcOrd="1" destOrd="0" parTransId="{CA427707-F2C0-1C4E-98B4-AAA339CAE2A6}" sibTransId="{A4FC15EB-0318-1C49-9009-84A55D5BE839}"/>
    <dgm:cxn modelId="{A573B6CD-F266-4741-8437-0AC565D0700F}" type="presParOf" srcId="{AD6E7381-28BD-3448-9E0F-4CA29EFA38BB}" destId="{07E5A040-339F-5340-9815-B517A9F82A9B}" srcOrd="0" destOrd="0" presId="urn:microsoft.com/office/officeart/2005/8/layout/venn1"/>
    <dgm:cxn modelId="{EF581E37-FD86-7F4A-99AA-FAE6A0B92A4A}" type="presParOf" srcId="{AD6E7381-28BD-3448-9E0F-4CA29EFA38BB}" destId="{9E89684C-3E31-B14A-9D4B-FC87CAA6BFB8}" srcOrd="1" destOrd="0" presId="urn:microsoft.com/office/officeart/2005/8/layout/venn1"/>
    <dgm:cxn modelId="{FCA00691-9E67-6B49-8089-6D1082FC60B4}" type="presParOf" srcId="{AD6E7381-28BD-3448-9E0F-4CA29EFA38BB}" destId="{4C5BD6C9-8310-0D4F-8A1D-CD8AADD4282E}" srcOrd="2" destOrd="0" presId="urn:microsoft.com/office/officeart/2005/8/layout/venn1"/>
    <dgm:cxn modelId="{1A8F6F97-F745-D647-83A7-8230077AF939}" type="presParOf" srcId="{AD6E7381-28BD-3448-9E0F-4CA29EFA38BB}" destId="{FA8FE30A-2307-4D48-8352-48046EABF7E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5A040-339F-5340-9815-B517A9F82A9B}">
      <dsp:nvSpPr>
        <dsp:cNvPr id="0" name=""/>
        <dsp:cNvSpPr/>
      </dsp:nvSpPr>
      <dsp:spPr>
        <a:xfrm>
          <a:off x="182879" y="453813"/>
          <a:ext cx="4511040" cy="4511039"/>
        </a:xfrm>
        <a:prstGeom prst="ellipse">
          <a:avLst/>
        </a:prstGeom>
        <a:solidFill>
          <a:srgbClr val="0070C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Gene</a:t>
          </a:r>
          <a:endParaRPr lang="en-US" sz="3900" kern="1200" dirty="0"/>
        </a:p>
      </dsp:txBody>
      <dsp:txXfrm>
        <a:off x="812799" y="985762"/>
        <a:ext cx="2600960" cy="3447142"/>
      </dsp:txXfrm>
    </dsp:sp>
    <dsp:sp modelId="{4C5BD6C9-8310-0D4F-8A1D-CD8AADD4282E}">
      <dsp:nvSpPr>
        <dsp:cNvPr id="0" name=""/>
        <dsp:cNvSpPr/>
      </dsp:nvSpPr>
      <dsp:spPr>
        <a:xfrm>
          <a:off x="3434080" y="453813"/>
          <a:ext cx="4511040" cy="4511039"/>
        </a:xfrm>
        <a:prstGeom prst="ellipse">
          <a:avLst/>
        </a:prstGeom>
        <a:solidFill>
          <a:schemeClr val="accent6">
            <a:lumMod val="75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Environment</a:t>
          </a:r>
          <a:endParaRPr lang="en-US" sz="3900" kern="1200" dirty="0"/>
        </a:p>
      </dsp:txBody>
      <dsp:txXfrm>
        <a:off x="4714240" y="985762"/>
        <a:ext cx="2600960" cy="3447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5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5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4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6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7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ABC70-989A-E546-9D72-427CB2064175}" type="datetimeFigureOut">
              <a:rPr lang="en-US" smtClean="0"/>
              <a:t>3/21/16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DA9CD-53E1-3441-9E6B-EB5C5412B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4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27777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15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669323" y="1960651"/>
            <a:ext cx="5587924" cy="2265573"/>
            <a:chOff x="3669323" y="1960651"/>
            <a:chExt cx="5587924" cy="226557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02" t="24100" r="8971" b="30215"/>
            <a:stretch/>
          </p:blipFill>
          <p:spPr>
            <a:xfrm>
              <a:off x="3873357" y="2065106"/>
              <a:ext cx="4643920" cy="17917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8350814" y="3856892"/>
              <a:ext cx="906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Liability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02184" y="1960651"/>
              <a:ext cx="1315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Threshold</a:t>
              </a:r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3669323" y="3856892"/>
              <a:ext cx="513470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>
            <a:off x="4466492" y="3585582"/>
            <a:ext cx="726831" cy="118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362324" y="3585582"/>
            <a:ext cx="707136" cy="158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0248" y="3377415"/>
            <a:ext cx="128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Affected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66982" y="3377415"/>
            <a:ext cx="123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Unaffected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1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069476" y="328773"/>
            <a:ext cx="6413572" cy="4438437"/>
            <a:chOff x="3994150" y="1852612"/>
            <a:chExt cx="4203700" cy="3152775"/>
          </a:xfrm>
        </p:grpSpPr>
        <p:pic>
          <p:nvPicPr>
            <p:cNvPr id="4" name="Picture 3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150" y="1852612"/>
              <a:ext cx="4203700" cy="3152775"/>
            </a:xfrm>
            <a:prstGeom prst="rect">
              <a:avLst/>
            </a:prstGeom>
          </p:spPr>
        </p:pic>
        <p:pic>
          <p:nvPicPr>
            <p:cNvPr id="5" name="Picture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417" y="2333850"/>
              <a:ext cx="1638300" cy="916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3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88936" y="1076608"/>
            <a:ext cx="11189776" cy="5448178"/>
            <a:chOff x="3124200" y="1987203"/>
            <a:chExt cx="5943600" cy="2593369"/>
          </a:xfrm>
        </p:grpSpPr>
        <p:pic>
          <p:nvPicPr>
            <p:cNvPr id="4" name="Picture 3" descr="C:\Users\ccolli05\Dropbox\Work PC\Research\Autism\ASD Website\ASD-MS-2 MRM Example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3" t="9701" r="1123" b="2239"/>
            <a:stretch/>
          </p:blipFill>
          <p:spPr bwMode="auto">
            <a:xfrm>
              <a:off x="3124200" y="2277427"/>
              <a:ext cx="5943600" cy="230314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4323609" y="1987203"/>
              <a:ext cx="1374207" cy="1711279"/>
              <a:chOff x="-110653" y="817118"/>
              <a:chExt cx="1374207" cy="1735582"/>
            </a:xfrm>
          </p:grpSpPr>
          <p:sp>
            <p:nvSpPr>
              <p:cNvPr id="6" name="Text Box 5"/>
              <p:cNvSpPr txBox="1"/>
              <p:nvPr/>
            </p:nvSpPr>
            <p:spPr>
              <a:xfrm rot="5400000">
                <a:off x="195585" y="510880"/>
                <a:ext cx="346963" cy="95944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ea typeface="Calibri" charset="0"/>
                    <a:cs typeface="Times New Roman" charset="0"/>
                  </a:rPr>
                  <a:t>Compound 1</a:t>
                </a:r>
                <a:endParaRPr lang="en-US" sz="1600" dirty="0">
                  <a:effectLst/>
                  <a:latin typeface="Times New Roman" charset="0"/>
                  <a:ea typeface="Calibri" charset="0"/>
                  <a:cs typeface="Times New Roman" charset="0"/>
                </a:endParaRPr>
              </a:p>
            </p:txBody>
          </p:sp>
          <p:sp>
            <p:nvSpPr>
              <p:cNvPr id="7" name="Text Box 6"/>
              <p:cNvSpPr txBox="1"/>
              <p:nvPr/>
            </p:nvSpPr>
            <p:spPr>
              <a:xfrm rot="5400000">
                <a:off x="592133" y="1776437"/>
                <a:ext cx="365128" cy="97771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vert270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effectLst/>
                    <a:ea typeface="Calibri" charset="0"/>
                    <a:cs typeface="Times New Roman" charset="0"/>
                  </a:rPr>
                  <a:t>Compound 2</a:t>
                </a:r>
                <a:endParaRPr lang="en-US" sz="1600" dirty="0">
                  <a:effectLst/>
                  <a:latin typeface="Times New Roman" charset="0"/>
                  <a:ea typeface="Calibri" charset="0"/>
                  <a:cs typeface="Times New Roman" charset="0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444500" y="2286000"/>
                <a:ext cx="0" cy="266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77800" y="990600"/>
                <a:ext cx="0" cy="2762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8216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Kong, Sek Won</dc:creator>
  <cp:lastModifiedBy>Kong, Sek Won</cp:lastModifiedBy>
  <cp:revision>10</cp:revision>
  <dcterms:created xsi:type="dcterms:W3CDTF">2016-03-04T20:26:17Z</dcterms:created>
  <dcterms:modified xsi:type="dcterms:W3CDTF">2016-03-21T16:12:05Z</dcterms:modified>
</cp:coreProperties>
</file>