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df327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df327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5df327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5df327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5df327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5df327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5df327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5df327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5dab2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5dab2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 Shuttle Ticketing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By Hayden Woodhead, Izaac Crooke &amp; Dominic Porter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System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Paper Tickets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means of verification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Slow boarding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Driver collects passenger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live business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Frustrating</a:t>
            </a:r>
            <a:r>
              <a:rPr lang="en-GB"/>
              <a:t> user experience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800" y="2151575"/>
            <a:ext cx="3361975" cy="26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passenger app with virtual tickets represented by QR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QR codes to paper tickets to verify authenticity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Eliminate</a:t>
            </a:r>
            <a:r>
              <a:rPr lang="en-GB"/>
              <a:t> ticket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 topping up a balance in app or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Produce a driver app to scan these new tickets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valuable business metrics to transport </a:t>
            </a:r>
            <a:br>
              <a:rPr lang="en-GB"/>
            </a:br>
            <a:r>
              <a:rPr lang="en-GB"/>
              <a:t>administrators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775" y="1851400"/>
            <a:ext cx="1749900" cy="31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Approach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Agile </a:t>
            </a:r>
            <a:r>
              <a:rPr lang="en-GB"/>
              <a:t>methodology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Three week sprints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 sprint to plan other sprints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86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572350"/>
            <a:ext cx="85206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 5: 26 - 30 March: Sprint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 6: 2 April: Start of Sprint 1 &amp; Development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 9 → Sprint 2 onwards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Mockups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02883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36" y="1170125"/>
            <a:ext cx="202883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872" y="1170125"/>
            <a:ext cx="21482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5496" y="1170125"/>
            <a:ext cx="21482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Skills and Knowledge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Extensive knowledge in Java and Android development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sysadmin and linux system administrator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and Django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to upskill iOS and Swift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03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Assurance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3752950"/>
            <a:ext cx="85206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testing of pull requests on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Manual review of pull requests by team members before merging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