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59D4-A586-4D4C-81BD-DB33C357F967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C3657-604D-4835-B8E0-BE2349EF6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08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aoukaku.ne.jp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5B08-1372-445C-8E75-795634801C2D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i="1"/>
            </a:lvl1pPr>
          </a:lstStyle>
          <a:p>
            <a:fld id="{ED3D688D-C89A-45E7-A0DD-FAD2DA6D84B5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>
            <a:hlinkClick r:id="rId2"/>
            <a:extLst>
              <a:ext uri="{FF2B5EF4-FFF2-40B4-BE49-F238E27FC236}">
                <a16:creationId xmlns:a16="http://schemas.microsoft.com/office/drawing/2014/main" id="{C173C5EA-97AD-42A4-A7EF-352BD9375C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82" y="136524"/>
            <a:ext cx="190526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5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6CC4-F9F3-418C-8C10-0AF566103071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388A-86C5-4C11-B1C2-6662E1214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34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F41F-DD39-48CB-9D10-077837E58E50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388A-86C5-4C11-B1C2-6662E1214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0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E1A-E5D9-4A60-A38D-979FDAA5A8ED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388A-86C5-4C11-B1C2-6662E1214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24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D32E-188C-4939-9E39-3CCEAB5586B3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388A-86C5-4C11-B1C2-6662E1214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90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4F6A-D896-4840-8A22-A995CCD78894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388A-86C5-4C11-B1C2-6662E1214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83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A3C5-1F19-4F77-8E8C-4849A99913E9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388A-86C5-4C11-B1C2-6662E1214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0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E0C-52CA-4730-AAC6-7BCD9AE43A8B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388A-86C5-4C11-B1C2-6662E1214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47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4632-2C36-4EE3-BC0F-D995B2D785C3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388A-86C5-4C11-B1C2-6662E1214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97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E724-C2B1-4B7C-9B32-5D297CF04761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388A-86C5-4C11-B1C2-6662E1214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69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4452-58D9-4FD8-ACE5-59BA12598C86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388A-86C5-4C11-B1C2-6662E1214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3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8BFC-FE31-4143-BCAB-0DF33C91632D}" type="datetime1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8388A-86C5-4C11-B1C2-6662E1214C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0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66F6AC6B-E209-4CF1-9903-3D56A6AD90D1}"/>
              </a:ext>
            </a:extLst>
          </p:cNvPr>
          <p:cNvSpPr/>
          <p:nvPr/>
        </p:nvSpPr>
        <p:spPr>
          <a:xfrm>
            <a:off x="2939753" y="2785929"/>
            <a:ext cx="3255948" cy="17946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レコードを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聴こう</a:t>
            </a:r>
          </a:p>
        </p:txBody>
      </p:sp>
    </p:spTree>
    <p:extLst>
      <p:ext uri="{BB962C8B-B14F-4D97-AF65-F5344CB8AC3E}">
        <p14:creationId xmlns:p14="http://schemas.microsoft.com/office/powerpoint/2010/main" val="235597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29FC9-F12A-4D35-8C0B-D502B65F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音楽媒体の変化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98E5FB-B918-412C-903A-188364A8C098}"/>
              </a:ext>
            </a:extLst>
          </p:cNvPr>
          <p:cNvSpPr txBox="1"/>
          <p:nvPr/>
        </p:nvSpPr>
        <p:spPr>
          <a:xfrm>
            <a:off x="931492" y="2409914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</a:t>
            </a:r>
            <a:r>
              <a:rPr kumimoji="1" lang="ja-JP" altLang="en-US" dirty="0"/>
              <a:t>などのメディア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301764-EF66-4838-8FCF-3486C2C312FC}"/>
              </a:ext>
            </a:extLst>
          </p:cNvPr>
          <p:cNvSpPr txBox="1"/>
          <p:nvPr/>
        </p:nvSpPr>
        <p:spPr>
          <a:xfrm>
            <a:off x="4187440" y="240991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ダウンロード配信</a:t>
            </a:r>
            <a:endParaRPr kumimoji="1" lang="en-US" altLang="ja-JP" dirty="0"/>
          </a:p>
          <a:p>
            <a:r>
              <a:rPr kumimoji="1" lang="ja-JP" altLang="en-US" dirty="0"/>
              <a:t>ストリーミングサービス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A3F36D-4B09-4F4E-A18F-109F2EEE380F}"/>
              </a:ext>
            </a:extLst>
          </p:cNvPr>
          <p:cNvSpPr txBox="1"/>
          <p:nvPr/>
        </p:nvSpPr>
        <p:spPr>
          <a:xfrm>
            <a:off x="1085316" y="393961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近年アナログ需要が拡大傾向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742B99-1677-49F6-9789-AFFD23B6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388A-86C5-4C11-B1C2-6662E1214C1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93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29FC9-F12A-4D35-8C0B-D502B65F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レコードの魅力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98E5FB-B918-412C-903A-188364A8C098}"/>
              </a:ext>
            </a:extLst>
          </p:cNvPr>
          <p:cNvSpPr txBox="1"/>
          <p:nvPr/>
        </p:nvSpPr>
        <p:spPr>
          <a:xfrm>
            <a:off x="931492" y="2409914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独特の音質</a:t>
            </a:r>
            <a:endParaRPr kumimoji="1" lang="en-US" altLang="ja-JP" dirty="0"/>
          </a:p>
          <a:p>
            <a:r>
              <a:rPr kumimoji="1" lang="ja-JP" altLang="en-US" dirty="0"/>
              <a:t>ジャケットの芸術性</a:t>
            </a:r>
            <a:endParaRPr kumimoji="1" lang="en-US" altLang="ja-JP" dirty="0"/>
          </a:p>
          <a:p>
            <a:r>
              <a:rPr kumimoji="1" lang="ja-JP" altLang="en-US" dirty="0"/>
              <a:t>手間をかける楽しさ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2ED57F4-65CB-4D87-B9AE-551F5F5C6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32371"/>
              </p:ext>
            </p:extLst>
          </p:nvPr>
        </p:nvGraphicFramePr>
        <p:xfrm>
          <a:off x="1173622" y="3789823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78186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05110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基本アイテム紹介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レコードプレーヤー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76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カートリッジ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フォノイコライザー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66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アンプ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7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スピーカー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27937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CF0573-C45F-4C74-BB0F-A46A324201EE}"/>
              </a:ext>
            </a:extLst>
          </p:cNvPr>
          <p:cNvSpPr txBox="1"/>
          <p:nvPr/>
        </p:nvSpPr>
        <p:spPr>
          <a:xfrm>
            <a:off x="6138543" y="574989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一体型もあり</a:t>
            </a:r>
            <a:endParaRPr kumimoji="1" lang="en-US" altLang="ja-JP" dirty="0"/>
          </a:p>
          <a:p>
            <a:r>
              <a:rPr kumimoji="1" lang="ja-JP" altLang="en-US" dirty="0"/>
              <a:t>こだわりに合わせて</a:t>
            </a:r>
            <a:endParaRPr kumimoji="1" lang="en-US" altLang="ja-JP" dirty="0"/>
          </a:p>
          <a:p>
            <a:r>
              <a:rPr kumimoji="1" lang="ja-JP" altLang="en-US" dirty="0"/>
              <a:t>機器を選べる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759D72-895D-4D55-8CE3-5804D966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388A-86C5-4C11-B1C2-6662E1214C1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69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29FC9-F12A-4D35-8C0B-D502B65F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視聴会のご案内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98E5FB-B918-412C-903A-188364A8C098}"/>
              </a:ext>
            </a:extLst>
          </p:cNvPr>
          <p:cNvSpPr txBox="1"/>
          <p:nvPr/>
        </p:nvSpPr>
        <p:spPr>
          <a:xfrm>
            <a:off x="931492" y="240991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日にち</a:t>
            </a:r>
            <a:endParaRPr kumimoji="1" lang="en-US" altLang="ja-JP" dirty="0"/>
          </a:p>
          <a:p>
            <a:r>
              <a:rPr kumimoji="1" lang="ja-JP" altLang="en-US" dirty="0"/>
              <a:t>７月１１日・７月２３日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301764-EF66-4838-8FCF-3486C2C312FC}"/>
              </a:ext>
            </a:extLst>
          </p:cNvPr>
          <p:cNvSpPr txBox="1"/>
          <p:nvPr/>
        </p:nvSpPr>
        <p:spPr>
          <a:xfrm>
            <a:off x="4187440" y="2409914"/>
            <a:ext cx="352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時間・場所</a:t>
            </a:r>
            <a:endParaRPr kumimoji="1" lang="en-US" altLang="ja-JP" dirty="0"/>
          </a:p>
          <a:p>
            <a:r>
              <a:rPr kumimoji="1" lang="ja-JP" altLang="en-US" dirty="0"/>
              <a:t>１５時～１６時・カナミ電機４</a:t>
            </a:r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A3F36D-4B09-4F4E-A18F-109F2EEE380F}"/>
              </a:ext>
            </a:extLst>
          </p:cNvPr>
          <p:cNvSpPr txBox="1"/>
          <p:nvPr/>
        </p:nvSpPr>
        <p:spPr>
          <a:xfrm>
            <a:off x="1085316" y="393961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内容</a:t>
            </a:r>
            <a:endParaRPr kumimoji="1" lang="en-US" altLang="ja-JP" dirty="0"/>
          </a:p>
          <a:p>
            <a:r>
              <a:rPr kumimoji="1" lang="ja-JP" altLang="en-US" dirty="0"/>
              <a:t>音と操作を楽しむ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0015E6-048A-42CC-A52C-C020AA9E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388A-86C5-4C11-B1C2-6662E1214C1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55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3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79</Words>
  <Application>Microsoft Office PowerPoint</Application>
  <PresentationFormat>画面に合わせる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ＭＳ Ｐゴシック</vt:lpstr>
      <vt:lpstr>游ゴシック</vt:lpstr>
      <vt:lpstr>Arial</vt:lpstr>
      <vt:lpstr>Office テーマ</vt:lpstr>
      <vt:lpstr>PowerPoint プレゼンテーション</vt:lpstr>
      <vt:lpstr>音楽媒体の変化</vt:lpstr>
      <vt:lpstr>レコードの魅力</vt:lpstr>
      <vt:lpstr>視聴会のご案内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sensei</dc:creator>
  <cp:lastModifiedBy>seito</cp:lastModifiedBy>
  <cp:revision>7</cp:revision>
  <dcterms:created xsi:type="dcterms:W3CDTF">2024-05-15T05:57:53Z</dcterms:created>
  <dcterms:modified xsi:type="dcterms:W3CDTF">2024-05-15T06:48:33Z</dcterms:modified>
</cp:coreProperties>
</file>