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kumimoji="1"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kumimoji="1"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E58118-86A9-4B1D-BD72-01FF7716E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5443" y="1219201"/>
            <a:ext cx="4415479" cy="659027"/>
          </a:xfrm>
        </p:spPr>
        <p:txBody>
          <a:bodyPr>
            <a:prstTxWarp prst="textStop">
              <a:avLst/>
            </a:prstTxWarp>
          </a:bodyPr>
          <a:lstStyle/>
          <a:p>
            <a:r>
              <a:rPr kumimoji="1" lang="ja-JP" altLang="en-US" sz="3600" dirty="0">
                <a:solidFill>
                  <a:srgbClr val="00B0F0"/>
                </a:solidFill>
              </a:rPr>
              <a:t>私の推し飯！　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星: 10 pt 4">
            <a:extLst>
              <a:ext uri="{FF2B5EF4-FFF2-40B4-BE49-F238E27FC236}">
                <a16:creationId xmlns:a16="http://schemas.microsoft.com/office/drawing/2014/main" id="{4AF69D62-BED9-46F6-B96F-238549B6BE4C}"/>
              </a:ext>
            </a:extLst>
          </p:cNvPr>
          <p:cNvSpPr/>
          <p:nvPr/>
        </p:nvSpPr>
        <p:spPr>
          <a:xfrm rot="787081">
            <a:off x="7145038" y="938258"/>
            <a:ext cx="3318716" cy="1956373"/>
          </a:xfrm>
          <a:prstGeom prst="star10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rgbClr val="FFFF00"/>
                </a:solidFill>
              </a:rPr>
              <a:t>中華料理</a:t>
            </a:r>
            <a:endParaRPr kumimoji="1" lang="en-US" altLang="ja-JP" sz="1400" dirty="0">
              <a:solidFill>
                <a:srgbClr val="FFFF00"/>
              </a:solidFill>
            </a:endParaRPr>
          </a:p>
          <a:p>
            <a:pPr algn="ctr"/>
            <a:r>
              <a:rPr lang="ja-JP" altLang="en-US" sz="5400" b="1" dirty="0">
                <a:solidFill>
                  <a:srgbClr val="FFFF00"/>
                </a:solidFill>
              </a:rPr>
              <a:t>泡菜魚</a:t>
            </a:r>
            <a:endParaRPr kumimoji="1" lang="ja-JP" altLang="en-US" sz="5400" b="1" dirty="0">
              <a:solidFill>
                <a:srgbClr val="FFFF00"/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61CC50A-39FD-465C-8966-5D65D480B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825" y="2283940"/>
            <a:ext cx="4593968" cy="344547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FC7B9F4-19E7-440F-AD9D-D33930DF2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2411" y="4551102"/>
            <a:ext cx="1239838" cy="1088733"/>
          </a:xfrm>
          <a:prstGeom prst="rect">
            <a:avLst/>
          </a:prstGeom>
        </p:spPr>
      </p:pic>
      <p:sp>
        <p:nvSpPr>
          <p:cNvPr id="11" name="吹き出し: 円形 10">
            <a:extLst>
              <a:ext uri="{FF2B5EF4-FFF2-40B4-BE49-F238E27FC236}">
                <a16:creationId xmlns:a16="http://schemas.microsoft.com/office/drawing/2014/main" id="{2DB2D20D-A204-4604-AE5E-A875348AB1D9}"/>
              </a:ext>
            </a:extLst>
          </p:cNvPr>
          <p:cNvSpPr/>
          <p:nvPr/>
        </p:nvSpPr>
        <p:spPr>
          <a:xfrm>
            <a:off x="5818793" y="2817342"/>
            <a:ext cx="3893618" cy="2553728"/>
          </a:xfrm>
          <a:prstGeom prst="wedgeEllipseCallou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ja-JP" altLang="en-US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漬物の酸味が決め手になる。かなり酸っぱくなっている。</a:t>
            </a:r>
            <a:endParaRPr kumimoji="1" lang="ja-JP" altLang="en-US" b="1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D150FE7B-B6F9-4D07-AE67-7A628C5A58EC}"/>
              </a:ext>
            </a:extLst>
          </p:cNvPr>
          <p:cNvSpPr/>
          <p:nvPr/>
        </p:nvSpPr>
        <p:spPr>
          <a:xfrm>
            <a:off x="733168" y="131806"/>
            <a:ext cx="2034746" cy="504802"/>
          </a:xfrm>
          <a:prstGeom prst="wedgeRoundRectCallou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コウヨウ</a:t>
            </a:r>
          </a:p>
        </p:txBody>
      </p:sp>
    </p:spTree>
    <p:extLst>
      <p:ext uri="{BB962C8B-B14F-4D97-AF65-F5344CB8AC3E}">
        <p14:creationId xmlns:p14="http://schemas.microsoft.com/office/powerpoint/2010/main" val="2994940473"/>
      </p:ext>
    </p:extLst>
  </p:cSld>
  <p:clrMapOvr>
    <a:masterClrMapping/>
  </p:clrMapOvr>
</p:sld>
</file>

<file path=ppt/theme/theme1.xml><?xml version="1.0" encoding="utf-8"?>
<a:theme xmlns:a="http://schemas.openxmlformats.org/drawingml/2006/main" name="トリミン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TM10001105[[fn=トリミング]]</Template>
  <TotalTime>60</TotalTime>
  <Words>25</Words>
  <Application>Microsoft Office PowerPoint</Application>
  <PresentationFormat>ワイド画面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ＭＳ 明朝</vt:lpstr>
      <vt:lpstr>メイリオ</vt:lpstr>
      <vt:lpstr>Franklin Gothic Book</vt:lpstr>
      <vt:lpstr>トリミング</vt:lpstr>
      <vt:lpstr>私の推し飯！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私の推し飯</dc:title>
  <dc:creator>23WEB012</dc:creator>
  <cp:lastModifiedBy>23WEB012</cp:lastModifiedBy>
  <cp:revision>31</cp:revision>
  <dcterms:created xsi:type="dcterms:W3CDTF">2023-11-27T06:17:41Z</dcterms:created>
  <dcterms:modified xsi:type="dcterms:W3CDTF">2023-11-27T07:25:17Z</dcterms:modified>
</cp:coreProperties>
</file>