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ネーミングライツ導入について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積極的に導入すべき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回答数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A-451B-88B6-608534E19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最小限にすべき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回答数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A-451B-88B6-608534E19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導入すべきではない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回答数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A-451B-88B6-608534E19C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関心がない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回答数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5A-451B-88B6-608534E19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8873744"/>
        <c:axId val="390296208"/>
      </c:barChart>
      <c:catAx>
        <c:axId val="528873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0296208"/>
        <c:crosses val="autoZero"/>
        <c:auto val="1"/>
        <c:lblAlgn val="ctr"/>
        <c:lblOffset val="100"/>
        <c:noMultiLvlLbl val="0"/>
      </c:catAx>
      <c:valAx>
        <c:axId val="39029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88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2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5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0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3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5B91-768F-4A04-9187-4995A69B0032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C432-30F7-4DBB-B33E-0AF8CCCDB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082051-DD0B-457A-BDC6-AB2D8E2FE25C}"/>
              </a:ext>
            </a:extLst>
          </p:cNvPr>
          <p:cNvSpPr/>
          <p:nvPr userDrawn="1"/>
        </p:nvSpPr>
        <p:spPr>
          <a:xfrm>
            <a:off x="3437626" y="6176963"/>
            <a:ext cx="22687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大麦市</a:t>
            </a:r>
          </a:p>
        </p:txBody>
      </p:sp>
    </p:spTree>
    <p:extLst>
      <p:ext uri="{BB962C8B-B14F-4D97-AF65-F5344CB8AC3E}">
        <p14:creationId xmlns:p14="http://schemas.microsoft.com/office/powerpoint/2010/main" val="14245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A3F3FCC-1EBA-4352-AB35-9AE634F0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07079"/>
            <a:ext cx="8281358" cy="2781509"/>
          </a:xfrm>
          <a:prstGeom prst="doubleWave">
            <a:avLst/>
          </a:prstGeom>
          <a:solidFill>
            <a:srgbClr val="FFFF00"/>
          </a:solidFill>
          <a:ln>
            <a:noFill/>
          </a:ln>
        </p:spPr>
        <p:txBody>
          <a:bodyPr>
            <a:noAutofit/>
          </a:bodyPr>
          <a:lstStyle/>
          <a:p>
            <a:pPr algn="r"/>
            <a:r>
              <a:rPr kumimoji="1" lang="ja-JP" altLang="en-US" sz="5400" dirty="0"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歩道橋ネーミングライツ</a:t>
            </a:r>
            <a:endParaRPr kumimoji="1" lang="en-US" altLang="ja-JP" sz="5400" dirty="0"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ja-JP" altLang="en-US" sz="5400" dirty="0"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パートナー募集</a:t>
            </a:r>
            <a:endParaRPr kumimoji="1" lang="ja-JP" altLang="en-US" sz="5400" dirty="0"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6C6B17-ABD0-459A-A7F4-92B1A6096ABA}"/>
              </a:ext>
            </a:extLst>
          </p:cNvPr>
          <p:cNvSpPr txBox="1"/>
          <p:nvPr/>
        </p:nvSpPr>
        <p:spPr>
          <a:xfrm>
            <a:off x="323490" y="2415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 </a:t>
            </a:r>
            <a:r>
              <a:rPr kumimoji="1" lang="ja-JP" altLang="en-US" dirty="0"/>
              <a:t>コウヨウ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936CDEA-FF85-4AE2-AAFE-A9D91208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16" y="3949994"/>
            <a:ext cx="266737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730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9DDF0-1D13-4437-B23D-3D087C0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650716" cy="1325563"/>
          </a:xfrm>
          <a:prstGeom prst="parallelogram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kumimoji="1" lang="ja-JP" altLang="en-US" sz="4000" i="1" dirty="0">
                <a:solidFill>
                  <a:srgbClr val="00B050"/>
                </a:solidFill>
              </a:rPr>
              <a:t>募集内容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A5A5E-553C-45EB-9455-D9FB6DDE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1029"/>
            <a:ext cx="5716602" cy="7843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市が管理する歩道橋に企業名等を含む愛称を</a:t>
            </a:r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表示していただくことができる権利です</a:t>
            </a:r>
            <a:endParaRPr kumimoji="1" lang="ja-JP" alt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AA2F43A-AFD2-4A78-98E0-F3F0E2DE3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76336"/>
              </p:ext>
            </p:extLst>
          </p:nvPr>
        </p:nvGraphicFramePr>
        <p:xfrm>
          <a:off x="1524000" y="2594420"/>
          <a:ext cx="58860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80">
                  <a:extLst>
                    <a:ext uri="{9D8B030D-6E8A-4147-A177-3AD203B41FA5}">
                      <a16:colId xmlns:a16="http://schemas.microsoft.com/office/drawing/2014/main" val="826928022"/>
                    </a:ext>
                  </a:extLst>
                </a:gridCol>
                <a:gridCol w="3930211">
                  <a:extLst>
                    <a:ext uri="{9D8B030D-6E8A-4147-A177-3AD203B41FA5}">
                      <a16:colId xmlns:a16="http://schemas.microsoft.com/office/drawing/2014/main" val="214650629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solidFill>
                            <a:srgbClr val="0070C0"/>
                          </a:solidFill>
                        </a:rPr>
                        <a:t>契約下限額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</a:rPr>
                        <a:t>１５万円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</a:rPr>
                        <a:t>年額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</a:rPr>
                        <a:t>／１橋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0375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契約期間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３年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8730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応募期限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9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第１次　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79365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第２次　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85831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4D4752E0-A545-4982-B0F2-25E10D69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84860"/>
            <a:ext cx="3810532" cy="1428949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136F958-988B-46BF-BAEA-C250E6A09F9A}"/>
              </a:ext>
            </a:extLst>
          </p:cNvPr>
          <p:cNvSpPr/>
          <p:nvPr/>
        </p:nvSpPr>
        <p:spPr>
          <a:xfrm>
            <a:off x="5218981" y="4891177"/>
            <a:ext cx="2458528" cy="759125"/>
          </a:xfrm>
          <a:prstGeom prst="wedgeRoundRectCallout">
            <a:avLst>
              <a:gd name="adj1" fmla="val -146096"/>
              <a:gd name="adj2" fmla="val -28409"/>
              <a:gd name="adj3" fmla="val 16667"/>
            </a:avLst>
          </a:prstGeom>
          <a:solidFill>
            <a:srgbClr val="FFFF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橋桁</a:t>
            </a:r>
            <a:r>
              <a:rPr kumimoji="1" lang="ja-JP" altLang="en-US" sz="2400" dirty="0">
                <a:solidFill>
                  <a:schemeClr val="tx1"/>
                </a:solidFill>
              </a:rPr>
              <a:t>部分に表示</a:t>
            </a:r>
          </a:p>
        </p:txBody>
      </p:sp>
    </p:spTree>
    <p:extLst>
      <p:ext uri="{BB962C8B-B14F-4D97-AF65-F5344CB8AC3E}">
        <p14:creationId xmlns:p14="http://schemas.microsoft.com/office/powerpoint/2010/main" val="42003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D5D58-BFE1-4290-808B-2FB0087E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271818" cy="1325563"/>
          </a:xfrm>
          <a:prstGeom prst="parallelogram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kumimoji="1" lang="ja-JP" altLang="en-US" sz="4000" i="1" dirty="0">
                <a:solidFill>
                  <a:schemeClr val="accent6"/>
                </a:solidFill>
              </a:rPr>
              <a:t>市民アンケート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AF0895-FE49-4349-8F0A-74ACCC73C329}"/>
              </a:ext>
            </a:extLst>
          </p:cNvPr>
          <p:cNvSpPr txBox="1"/>
          <p:nvPr/>
        </p:nvSpPr>
        <p:spPr>
          <a:xfrm>
            <a:off x="291275" y="5151511"/>
            <a:ext cx="4103014" cy="917079"/>
          </a:xfrm>
          <a:prstGeom prst="rightArrow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導入に前向きな市民が多い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25E93C-8994-434E-9187-A5852368C446}"/>
              </a:ext>
            </a:extLst>
          </p:cNvPr>
          <p:cNvSpPr txBox="1"/>
          <p:nvPr/>
        </p:nvSpPr>
        <p:spPr>
          <a:xfrm>
            <a:off x="5085398" y="5315413"/>
            <a:ext cx="2520077" cy="649188"/>
          </a:xfrm>
          <a:prstGeom prst="octagon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企業イメージ</a:t>
            </a:r>
            <a:r>
              <a:rPr lang="en-US" altLang="ja-JP" sz="2400" dirty="0">
                <a:solidFill>
                  <a:schemeClr val="bg1"/>
                </a:solidFill>
              </a:rPr>
              <a:t>UP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2C618F50-8BB8-4CEA-8A28-3F869EAB3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045237"/>
              </p:ext>
            </p:extLst>
          </p:nvPr>
        </p:nvGraphicFramePr>
        <p:xfrm>
          <a:off x="1524000" y="2053087"/>
          <a:ext cx="6096000" cy="2597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97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3DD4E9-CB75-4606-AB78-F0682E7B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952641" cy="1325563"/>
          </a:xfrm>
          <a:prstGeom prst="parallelogram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kumimoji="1" lang="ja-JP" altLang="en-US" sz="4000" i="1" dirty="0">
                <a:solidFill>
                  <a:srgbClr val="00B050"/>
                </a:solidFill>
              </a:rPr>
              <a:t>パートナー紹介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568519-3C52-4B02-A123-0C1316A9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2322"/>
            <a:ext cx="4685221" cy="437559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ja-JP" altLang="en-US" sz="2200" dirty="0"/>
              <a:t>令和</a:t>
            </a:r>
            <a:r>
              <a:rPr kumimoji="1" lang="en-US" altLang="ja-JP" sz="2200" dirty="0"/>
              <a:t>3</a:t>
            </a:r>
            <a:r>
              <a:rPr kumimoji="1" lang="ja-JP" altLang="en-US" sz="2200" dirty="0"/>
              <a:t>年～令和５年契約</a:t>
            </a:r>
            <a:endParaRPr kumimoji="1" lang="en-US" altLang="ja-JP" sz="22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76CD89-F53A-4174-A031-976D283824EF}"/>
              </a:ext>
            </a:extLst>
          </p:cNvPr>
          <p:cNvSpPr txBox="1"/>
          <p:nvPr/>
        </p:nvSpPr>
        <p:spPr>
          <a:xfrm>
            <a:off x="2095680" y="2482019"/>
            <a:ext cx="4952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丸井タイヤ株式会社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梅花本舗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マロン工業株式会社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96D384-7D6A-44C5-8557-4BB6DFD39226}"/>
              </a:ext>
            </a:extLst>
          </p:cNvPr>
          <p:cNvSpPr txBox="1"/>
          <p:nvPr/>
        </p:nvSpPr>
        <p:spPr>
          <a:xfrm>
            <a:off x="1932623" y="4375981"/>
            <a:ext cx="5278755" cy="1465243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solidFill>
                  <a:srgbClr val="0070C0"/>
                </a:solidFill>
              </a:rPr>
              <a:t>お問い合わせ・お申し込みは</a:t>
            </a:r>
            <a:endParaRPr lang="en-US" altLang="ja-JP" sz="2400" u="sng" dirty="0">
              <a:solidFill>
                <a:srgbClr val="0070C0"/>
              </a:solidFill>
            </a:endParaRPr>
          </a:p>
          <a:p>
            <a:endParaRPr lang="en-US" altLang="ja-JP" sz="1350" dirty="0">
              <a:solidFill>
                <a:srgbClr val="0070C0"/>
              </a:solidFill>
            </a:endParaRPr>
          </a:p>
          <a:p>
            <a:r>
              <a:rPr lang="ja-JP" altLang="en-US" sz="3200" dirty="0">
                <a:solidFill>
                  <a:srgbClr val="0070C0"/>
                </a:solidFill>
              </a:rPr>
              <a:t>大麦市道路課まで</a:t>
            </a:r>
          </a:p>
        </p:txBody>
      </p:sp>
    </p:spTree>
    <p:extLst>
      <p:ext uri="{BB962C8B-B14F-4D97-AF65-F5344CB8AC3E}">
        <p14:creationId xmlns:p14="http://schemas.microsoft.com/office/powerpoint/2010/main" val="70559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build="p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ＭＳ ゴシック"/>
        <a:ea typeface="ＭＳ ゴシック"/>
        <a:cs typeface=""/>
      </a:majorFont>
      <a:minorFont>
        <a:latin typeface="ＭＳ ゴシック"/>
        <a:ea typeface="ＭＳ 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104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ゴシック</vt:lpstr>
      <vt:lpstr>ＭＳ 明朝</vt:lpstr>
      <vt:lpstr>Arial</vt:lpstr>
      <vt:lpstr>Office テーマ</vt:lpstr>
      <vt:lpstr>PowerPoint プレゼンテーション</vt:lpstr>
      <vt:lpstr>募集内容</vt:lpstr>
      <vt:lpstr>市民アンケート</vt:lpstr>
      <vt:lpstr>パートナー紹介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大麦市</dc:title>
  <dc:creator>sensei</dc:creator>
  <cp:lastModifiedBy>seito</cp:lastModifiedBy>
  <cp:revision>52</cp:revision>
  <dcterms:created xsi:type="dcterms:W3CDTF">2024-05-08T06:00:38Z</dcterms:created>
  <dcterms:modified xsi:type="dcterms:W3CDTF">2024-05-08T07:11:08Z</dcterms:modified>
</cp:coreProperties>
</file>