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80C85-BD5E-4B3B-AE1B-4F6EB8F9951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0F1C60A-FA6E-44E0-9117-454BC5715E90}">
      <dgm:prSet phldrT="[テキスト]"/>
      <dgm:spPr/>
      <dgm:t>
        <a:bodyPr/>
        <a:lstStyle/>
        <a:p>
          <a:r>
            <a:rPr kumimoji="1" lang="ja-JP" altLang="en-US" dirty="0">
              <a:highlight>
                <a:srgbClr val="FFFF00"/>
              </a:highlight>
            </a:rPr>
            <a:t>エピソードで興味をひく</a:t>
          </a:r>
        </a:p>
      </dgm:t>
    </dgm:pt>
    <dgm:pt modelId="{E0C3D98B-CBBC-4E92-8269-D113419B74B9}" type="parTrans" cxnId="{F8AA8A87-CE6C-4D57-B934-119735B8AF1B}">
      <dgm:prSet/>
      <dgm:spPr/>
      <dgm:t>
        <a:bodyPr/>
        <a:lstStyle/>
        <a:p>
          <a:endParaRPr kumimoji="1" lang="ja-JP" altLang="en-US"/>
        </a:p>
      </dgm:t>
    </dgm:pt>
    <dgm:pt modelId="{845201F3-6026-4AAA-8116-8CB03197DE03}" type="sibTrans" cxnId="{F8AA8A87-CE6C-4D57-B934-119735B8AF1B}">
      <dgm:prSet/>
      <dgm:spPr/>
      <dgm:t>
        <a:bodyPr/>
        <a:lstStyle/>
        <a:p>
          <a:endParaRPr kumimoji="1" lang="ja-JP" altLang="en-US"/>
        </a:p>
      </dgm:t>
    </dgm:pt>
    <dgm:pt modelId="{C2F34E2C-48C6-426D-AAEF-84AC762285F6}">
      <dgm:prSet phldrT="[テキスト]"/>
      <dgm:spPr/>
      <dgm:t>
        <a:bodyPr/>
        <a:lstStyle/>
        <a:p>
          <a:r>
            <a:rPr kumimoji="1" lang="ja-JP" altLang="en-US" dirty="0">
              <a:highlight>
                <a:srgbClr val="800080"/>
              </a:highlight>
            </a:rPr>
            <a:t>全体をまとめる</a:t>
          </a:r>
        </a:p>
      </dgm:t>
    </dgm:pt>
    <dgm:pt modelId="{212CCFA0-6407-4846-80FF-53CF1AC3CF71}" type="parTrans" cxnId="{9EC99811-5C2C-4195-9A12-AA6EE064EC94}">
      <dgm:prSet/>
      <dgm:spPr/>
      <dgm:t>
        <a:bodyPr/>
        <a:lstStyle/>
        <a:p>
          <a:endParaRPr kumimoji="1" lang="ja-JP" altLang="en-US"/>
        </a:p>
      </dgm:t>
    </dgm:pt>
    <dgm:pt modelId="{55D94E61-F922-4C53-AE1B-6EC93784831A}" type="sibTrans" cxnId="{9EC99811-5C2C-4195-9A12-AA6EE064EC94}">
      <dgm:prSet/>
      <dgm:spPr/>
      <dgm:t>
        <a:bodyPr/>
        <a:lstStyle/>
        <a:p>
          <a:endParaRPr kumimoji="1" lang="ja-JP" altLang="en-US"/>
        </a:p>
      </dgm:t>
    </dgm:pt>
    <dgm:pt modelId="{1385C78A-5E38-41FA-9D65-1282F07F1EE8}">
      <dgm:prSet phldrT="[テキスト]"/>
      <dgm:spPr/>
      <dgm:t>
        <a:bodyPr/>
        <a:lstStyle/>
        <a:p>
          <a:r>
            <a:rPr kumimoji="1" lang="ja-JP" altLang="en-US" dirty="0">
              <a:highlight>
                <a:srgbClr val="00FF00"/>
              </a:highlight>
            </a:rPr>
            <a:t>主題を展開する</a:t>
          </a:r>
        </a:p>
      </dgm:t>
    </dgm:pt>
    <dgm:pt modelId="{FE00A790-D1C8-4F72-AB26-6EE8B6543267}" type="parTrans" cxnId="{409B85A8-4E1A-4DFB-AC81-16003C85D483}">
      <dgm:prSet/>
      <dgm:spPr/>
      <dgm:t>
        <a:bodyPr/>
        <a:lstStyle/>
        <a:p>
          <a:endParaRPr kumimoji="1" lang="ja-JP" altLang="en-US"/>
        </a:p>
      </dgm:t>
    </dgm:pt>
    <dgm:pt modelId="{F92D545B-C6CF-42A5-BFC9-DAE25FBA7814}" type="sibTrans" cxnId="{409B85A8-4E1A-4DFB-AC81-16003C85D483}">
      <dgm:prSet/>
      <dgm:spPr/>
      <dgm:t>
        <a:bodyPr/>
        <a:lstStyle/>
        <a:p>
          <a:endParaRPr kumimoji="1" lang="ja-JP" altLang="en-US"/>
        </a:p>
      </dgm:t>
    </dgm:pt>
    <dgm:pt modelId="{1C28B530-F280-4853-B30A-3B739F75BD78}">
      <dgm:prSet phldrT="[テキスト]"/>
      <dgm:spPr/>
      <dgm:t>
        <a:bodyPr/>
        <a:lstStyle/>
        <a:p>
          <a:r>
            <a:rPr kumimoji="1" lang="ja-JP" altLang="en-US" dirty="0">
              <a:highlight>
                <a:srgbClr val="00FFFF"/>
              </a:highlight>
            </a:rPr>
            <a:t>視点を変える</a:t>
          </a:r>
        </a:p>
      </dgm:t>
    </dgm:pt>
    <dgm:pt modelId="{C5E1BFDC-0442-41AB-A32F-B0DDAC71DF77}" type="parTrans" cxnId="{0346627A-AE23-4278-9744-41DB80727331}">
      <dgm:prSet/>
      <dgm:spPr/>
      <dgm:t>
        <a:bodyPr/>
        <a:lstStyle/>
        <a:p>
          <a:endParaRPr kumimoji="1" lang="ja-JP" altLang="en-US"/>
        </a:p>
      </dgm:t>
    </dgm:pt>
    <dgm:pt modelId="{ED6E1A59-56B2-4173-A5AA-CFE65DDB67C8}" type="sibTrans" cxnId="{0346627A-AE23-4278-9744-41DB80727331}">
      <dgm:prSet/>
      <dgm:spPr/>
      <dgm:t>
        <a:bodyPr/>
        <a:lstStyle/>
        <a:p>
          <a:endParaRPr kumimoji="1" lang="ja-JP" altLang="en-US"/>
        </a:p>
      </dgm:t>
    </dgm:pt>
    <dgm:pt modelId="{D3DCF96A-1119-4FAB-8349-44FA1F698FAE}" type="pres">
      <dgm:prSet presAssocID="{BC280C85-BD5E-4B3B-AE1B-4F6EB8F99512}" presName="arrowDiagram" presStyleCnt="0">
        <dgm:presLayoutVars>
          <dgm:chMax val="5"/>
          <dgm:dir/>
          <dgm:resizeHandles val="exact"/>
        </dgm:presLayoutVars>
      </dgm:prSet>
      <dgm:spPr/>
    </dgm:pt>
    <dgm:pt modelId="{19114BC4-3F13-4EA3-A989-04C9C67EA177}" type="pres">
      <dgm:prSet presAssocID="{BC280C85-BD5E-4B3B-AE1B-4F6EB8F99512}" presName="arrow" presStyleLbl="bgShp" presStyleIdx="0" presStyleCnt="1"/>
      <dgm:spPr/>
    </dgm:pt>
    <dgm:pt modelId="{8147C594-59D8-4CA7-B099-0571EDE887F2}" type="pres">
      <dgm:prSet presAssocID="{BC280C85-BD5E-4B3B-AE1B-4F6EB8F99512}" presName="arrowDiagram4" presStyleCnt="0"/>
      <dgm:spPr/>
    </dgm:pt>
    <dgm:pt modelId="{B9A2496A-9433-49C1-B0EE-2FD8E82B68C3}" type="pres">
      <dgm:prSet presAssocID="{90F1C60A-FA6E-44E0-9117-454BC5715E90}" presName="bullet4a" presStyleLbl="node1" presStyleIdx="0" presStyleCnt="4"/>
      <dgm:spPr/>
    </dgm:pt>
    <dgm:pt modelId="{EB637804-80EA-4F27-B2F8-742AD36924B8}" type="pres">
      <dgm:prSet presAssocID="{90F1C60A-FA6E-44E0-9117-454BC5715E90}" presName="textBox4a" presStyleLbl="revTx" presStyleIdx="0" presStyleCnt="4">
        <dgm:presLayoutVars>
          <dgm:bulletEnabled val="1"/>
        </dgm:presLayoutVars>
      </dgm:prSet>
      <dgm:spPr/>
    </dgm:pt>
    <dgm:pt modelId="{FE780DE5-9D0F-40B7-8DE6-791E392129BE}" type="pres">
      <dgm:prSet presAssocID="{1385C78A-5E38-41FA-9D65-1282F07F1EE8}" presName="bullet4b" presStyleLbl="node1" presStyleIdx="1" presStyleCnt="4"/>
      <dgm:spPr/>
    </dgm:pt>
    <dgm:pt modelId="{414D9ADA-5156-4CB6-A672-B116022E951B}" type="pres">
      <dgm:prSet presAssocID="{1385C78A-5E38-41FA-9D65-1282F07F1EE8}" presName="textBox4b" presStyleLbl="revTx" presStyleIdx="1" presStyleCnt="4">
        <dgm:presLayoutVars>
          <dgm:bulletEnabled val="1"/>
        </dgm:presLayoutVars>
      </dgm:prSet>
      <dgm:spPr/>
    </dgm:pt>
    <dgm:pt modelId="{63AAE737-0424-4654-801F-0051C2C712E7}" type="pres">
      <dgm:prSet presAssocID="{1C28B530-F280-4853-B30A-3B739F75BD78}" presName="bullet4c" presStyleLbl="node1" presStyleIdx="2" presStyleCnt="4"/>
      <dgm:spPr/>
    </dgm:pt>
    <dgm:pt modelId="{45B7E339-6B61-4238-BE0F-0F88867C4797}" type="pres">
      <dgm:prSet presAssocID="{1C28B530-F280-4853-B30A-3B739F75BD78}" presName="textBox4c" presStyleLbl="revTx" presStyleIdx="2" presStyleCnt="4">
        <dgm:presLayoutVars>
          <dgm:bulletEnabled val="1"/>
        </dgm:presLayoutVars>
      </dgm:prSet>
      <dgm:spPr/>
    </dgm:pt>
    <dgm:pt modelId="{754C8123-C9EF-4C61-ACEE-98DB7CB87306}" type="pres">
      <dgm:prSet presAssocID="{C2F34E2C-48C6-426D-AAEF-84AC762285F6}" presName="bullet4d" presStyleLbl="node1" presStyleIdx="3" presStyleCnt="4"/>
      <dgm:spPr/>
    </dgm:pt>
    <dgm:pt modelId="{F474DCB7-C092-4102-A17F-F21643B3A2E0}" type="pres">
      <dgm:prSet presAssocID="{C2F34E2C-48C6-426D-AAEF-84AC762285F6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9EC99811-5C2C-4195-9A12-AA6EE064EC94}" srcId="{BC280C85-BD5E-4B3B-AE1B-4F6EB8F99512}" destId="{C2F34E2C-48C6-426D-AAEF-84AC762285F6}" srcOrd="3" destOrd="0" parTransId="{212CCFA0-6407-4846-80FF-53CF1AC3CF71}" sibTransId="{55D94E61-F922-4C53-AE1B-6EC93784831A}"/>
    <dgm:cxn modelId="{0346627A-AE23-4278-9744-41DB80727331}" srcId="{BC280C85-BD5E-4B3B-AE1B-4F6EB8F99512}" destId="{1C28B530-F280-4853-B30A-3B739F75BD78}" srcOrd="2" destOrd="0" parTransId="{C5E1BFDC-0442-41AB-A32F-B0DDAC71DF77}" sibTransId="{ED6E1A59-56B2-4173-A5AA-CFE65DDB67C8}"/>
    <dgm:cxn modelId="{F8AA8A87-CE6C-4D57-B934-119735B8AF1B}" srcId="{BC280C85-BD5E-4B3B-AE1B-4F6EB8F99512}" destId="{90F1C60A-FA6E-44E0-9117-454BC5715E90}" srcOrd="0" destOrd="0" parTransId="{E0C3D98B-CBBC-4E92-8269-D113419B74B9}" sibTransId="{845201F3-6026-4AAA-8116-8CB03197DE03}"/>
    <dgm:cxn modelId="{409B85A8-4E1A-4DFB-AC81-16003C85D483}" srcId="{BC280C85-BD5E-4B3B-AE1B-4F6EB8F99512}" destId="{1385C78A-5E38-41FA-9D65-1282F07F1EE8}" srcOrd="1" destOrd="0" parTransId="{FE00A790-D1C8-4F72-AB26-6EE8B6543267}" sibTransId="{F92D545B-C6CF-42A5-BFC9-DAE25FBA7814}"/>
    <dgm:cxn modelId="{9DF446BF-E544-4352-B109-B04EF2B7FCD6}" type="presOf" srcId="{BC280C85-BD5E-4B3B-AE1B-4F6EB8F99512}" destId="{D3DCF96A-1119-4FAB-8349-44FA1F698FAE}" srcOrd="0" destOrd="0" presId="urn:microsoft.com/office/officeart/2005/8/layout/arrow2"/>
    <dgm:cxn modelId="{CB2390D5-8FBF-4D82-BB57-8A1B4EEB392E}" type="presOf" srcId="{90F1C60A-FA6E-44E0-9117-454BC5715E90}" destId="{EB637804-80EA-4F27-B2F8-742AD36924B8}" srcOrd="0" destOrd="0" presId="urn:microsoft.com/office/officeart/2005/8/layout/arrow2"/>
    <dgm:cxn modelId="{8D6F7DD9-8DAE-4A8E-9DC6-A1632DEDE60C}" type="presOf" srcId="{C2F34E2C-48C6-426D-AAEF-84AC762285F6}" destId="{F474DCB7-C092-4102-A17F-F21643B3A2E0}" srcOrd="0" destOrd="0" presId="urn:microsoft.com/office/officeart/2005/8/layout/arrow2"/>
    <dgm:cxn modelId="{8736B1DB-477F-4B3A-9084-B75EB83E74F0}" type="presOf" srcId="{1C28B530-F280-4853-B30A-3B739F75BD78}" destId="{45B7E339-6B61-4238-BE0F-0F88867C4797}" srcOrd="0" destOrd="0" presId="urn:microsoft.com/office/officeart/2005/8/layout/arrow2"/>
    <dgm:cxn modelId="{7E2408E5-F52A-44D1-B8FB-D3CEF96E2F55}" type="presOf" srcId="{1385C78A-5E38-41FA-9D65-1282F07F1EE8}" destId="{414D9ADA-5156-4CB6-A672-B116022E951B}" srcOrd="0" destOrd="0" presId="urn:microsoft.com/office/officeart/2005/8/layout/arrow2"/>
    <dgm:cxn modelId="{E024161D-392C-48B7-A5D6-ECAF86C3E2F9}" type="presParOf" srcId="{D3DCF96A-1119-4FAB-8349-44FA1F698FAE}" destId="{19114BC4-3F13-4EA3-A989-04C9C67EA177}" srcOrd="0" destOrd="0" presId="urn:microsoft.com/office/officeart/2005/8/layout/arrow2"/>
    <dgm:cxn modelId="{856FA6A1-0528-4224-80FE-74A02F95DB49}" type="presParOf" srcId="{D3DCF96A-1119-4FAB-8349-44FA1F698FAE}" destId="{8147C594-59D8-4CA7-B099-0571EDE887F2}" srcOrd="1" destOrd="0" presId="urn:microsoft.com/office/officeart/2005/8/layout/arrow2"/>
    <dgm:cxn modelId="{FD92F94D-B5F9-4049-B950-6544758F834B}" type="presParOf" srcId="{8147C594-59D8-4CA7-B099-0571EDE887F2}" destId="{B9A2496A-9433-49C1-B0EE-2FD8E82B68C3}" srcOrd="0" destOrd="0" presId="urn:microsoft.com/office/officeart/2005/8/layout/arrow2"/>
    <dgm:cxn modelId="{6B56549B-869A-458B-B8F8-EEEE15AA9918}" type="presParOf" srcId="{8147C594-59D8-4CA7-B099-0571EDE887F2}" destId="{EB637804-80EA-4F27-B2F8-742AD36924B8}" srcOrd="1" destOrd="0" presId="urn:microsoft.com/office/officeart/2005/8/layout/arrow2"/>
    <dgm:cxn modelId="{18CFDD03-689D-4E16-BF7C-E8D6A3EE6C94}" type="presParOf" srcId="{8147C594-59D8-4CA7-B099-0571EDE887F2}" destId="{FE780DE5-9D0F-40B7-8DE6-791E392129BE}" srcOrd="2" destOrd="0" presId="urn:microsoft.com/office/officeart/2005/8/layout/arrow2"/>
    <dgm:cxn modelId="{22B2D162-1805-4586-AA3B-78EC1CDBAC20}" type="presParOf" srcId="{8147C594-59D8-4CA7-B099-0571EDE887F2}" destId="{414D9ADA-5156-4CB6-A672-B116022E951B}" srcOrd="3" destOrd="0" presId="urn:microsoft.com/office/officeart/2005/8/layout/arrow2"/>
    <dgm:cxn modelId="{6D2B74A2-6927-40A0-9E7D-1FCE9D914F43}" type="presParOf" srcId="{8147C594-59D8-4CA7-B099-0571EDE887F2}" destId="{63AAE737-0424-4654-801F-0051C2C712E7}" srcOrd="4" destOrd="0" presId="urn:microsoft.com/office/officeart/2005/8/layout/arrow2"/>
    <dgm:cxn modelId="{B2DF9290-6097-464E-8495-F386FBD613EE}" type="presParOf" srcId="{8147C594-59D8-4CA7-B099-0571EDE887F2}" destId="{45B7E339-6B61-4238-BE0F-0F88867C4797}" srcOrd="5" destOrd="0" presId="urn:microsoft.com/office/officeart/2005/8/layout/arrow2"/>
    <dgm:cxn modelId="{909D01EF-5E1F-450B-B337-626285F7AD36}" type="presParOf" srcId="{8147C594-59D8-4CA7-B099-0571EDE887F2}" destId="{754C8123-C9EF-4C61-ACEE-98DB7CB87306}" srcOrd="6" destOrd="0" presId="urn:microsoft.com/office/officeart/2005/8/layout/arrow2"/>
    <dgm:cxn modelId="{DF58B656-79DF-464C-9291-BED5D35FC726}" type="presParOf" srcId="{8147C594-59D8-4CA7-B099-0571EDE887F2}" destId="{F474DCB7-C092-4102-A17F-F21643B3A2E0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4BC4-3F13-4EA3-A989-04C9C67EA177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2496A-9433-49C1-B0EE-2FD8E82B68C3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37804-80EA-4F27-B2F8-742AD36924B8}">
      <dsp:nvSpPr>
        <dsp:cNvPr id="0" name=""/>
        <dsp:cNvSpPr/>
      </dsp:nvSpPr>
      <dsp:spPr>
        <a:xfrm>
          <a:off x="2542565" y="3315719"/>
          <a:ext cx="1190526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highlight>
                <a:srgbClr val="FFFF00"/>
              </a:highlight>
            </a:rPr>
            <a:t>エピソードで興味をひく</a:t>
          </a:r>
        </a:p>
      </dsp:txBody>
      <dsp:txXfrm>
        <a:off x="2542565" y="3315719"/>
        <a:ext cx="1190526" cy="1035618"/>
      </dsp:txXfrm>
    </dsp:sp>
    <dsp:sp modelId="{FE780DE5-9D0F-40B7-8DE6-791E392129BE}">
      <dsp:nvSpPr>
        <dsp:cNvPr id="0" name=""/>
        <dsp:cNvSpPr/>
      </dsp:nvSpPr>
      <dsp:spPr>
        <a:xfrm>
          <a:off x="3593848" y="2223533"/>
          <a:ext cx="278485" cy="278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D9ADA-5156-4CB6-A672-B116022E951B}">
      <dsp:nvSpPr>
        <dsp:cNvPr id="0" name=""/>
        <dsp:cNvSpPr/>
      </dsp:nvSpPr>
      <dsp:spPr>
        <a:xfrm>
          <a:off x="3733091" y="2362776"/>
          <a:ext cx="1462049" cy="198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64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highlight>
                <a:srgbClr val="00FF00"/>
              </a:highlight>
            </a:rPr>
            <a:t>主題を展開する</a:t>
          </a:r>
        </a:p>
      </dsp:txBody>
      <dsp:txXfrm>
        <a:off x="3733091" y="2362776"/>
        <a:ext cx="1462049" cy="1988561"/>
      </dsp:txXfrm>
    </dsp:sp>
    <dsp:sp modelId="{63AAE737-0424-4654-801F-0051C2C712E7}">
      <dsp:nvSpPr>
        <dsp:cNvPr id="0" name=""/>
        <dsp:cNvSpPr/>
      </dsp:nvSpPr>
      <dsp:spPr>
        <a:xfrm>
          <a:off x="5038492" y="1477714"/>
          <a:ext cx="368993" cy="368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7E339-6B61-4238-BE0F-0F88867C4797}">
      <dsp:nvSpPr>
        <dsp:cNvPr id="0" name=""/>
        <dsp:cNvSpPr/>
      </dsp:nvSpPr>
      <dsp:spPr>
        <a:xfrm>
          <a:off x="5222989" y="1662211"/>
          <a:ext cx="1462049" cy="268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522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highlight>
                <a:srgbClr val="00FFFF"/>
              </a:highlight>
            </a:rPr>
            <a:t>視点を変える</a:t>
          </a:r>
        </a:p>
      </dsp:txBody>
      <dsp:txXfrm>
        <a:off x="5222989" y="1662211"/>
        <a:ext cx="1462049" cy="2689126"/>
      </dsp:txXfrm>
    </dsp:sp>
    <dsp:sp modelId="{754C8123-C9EF-4C61-ACEE-98DB7CB87306}">
      <dsp:nvSpPr>
        <dsp:cNvPr id="0" name=""/>
        <dsp:cNvSpPr/>
      </dsp:nvSpPr>
      <dsp:spPr>
        <a:xfrm>
          <a:off x="6611936" y="984272"/>
          <a:ext cx="494311" cy="494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4DCB7-C092-4102-A17F-F21643B3A2E0}">
      <dsp:nvSpPr>
        <dsp:cNvPr id="0" name=""/>
        <dsp:cNvSpPr/>
      </dsp:nvSpPr>
      <dsp:spPr>
        <a:xfrm>
          <a:off x="6859092" y="1231428"/>
          <a:ext cx="1462049" cy="311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26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highlight>
                <a:srgbClr val="800080"/>
              </a:highlight>
            </a:rPr>
            <a:t>全体をまとめる</a:t>
          </a:r>
        </a:p>
      </dsp:txBody>
      <dsp:txXfrm>
        <a:off x="6859092" y="1231428"/>
        <a:ext cx="1462049" cy="311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8DF7-8045-4252-BD37-68F7541C5B84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037AD-3C28-451B-BB3A-7477678EE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5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7FC5-7128-4920-88B8-B773CAD0529C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7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C86-2834-48DE-AA71-B96494C7AE48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6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878-6157-4D4F-811F-5F6E198D353E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41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48B0-A6C4-42A9-9909-F801478D5F59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DF6-50EF-4665-B44A-9C0576DEABA1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5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20F5-F353-479C-A3A0-EB5178C2E288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7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AF6E-8C62-435F-8826-BB543F967C95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2EB6-6761-4975-A4DE-716828CEBFA1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0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4D61-8F06-443E-AE85-0523FCAD2EC6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7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E73-EF59-4528-A35C-425E33BFB0BC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1B63-2223-4C87-B484-98276255A704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309F-9CB2-4E5B-B274-85BF6CC142AD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91E7-AA04-4CD2-B81B-A23C8E4118D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hag.net/002855-job-interview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saikuropedia.org/wiki/%E3%82%AC%E3%83%BC%E3%83%AB%E3%83%95%E3%83%AC%E3%83%B3%E3%83%89%EF%BC%88%E4%BB%AE%EF%BC%8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63B8BA1-38AD-481D-A434-09A76A39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1782" y="479522"/>
            <a:ext cx="8848436" cy="589895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0B1FF3D-F673-4121-8F47-C3A4E2A70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2060"/>
                </a:solidFill>
              </a:rPr>
              <a:t>面接の対策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09D1EC-8EB5-450E-8396-986327861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443E42-E081-4632-9D8C-0CC20038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2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023F3-FB00-4E6E-B0AE-148B19AB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自己アピール</a:t>
            </a:r>
            <a:r>
              <a:rPr kumimoji="1" lang="ja-JP" altLang="en-US" dirty="0"/>
              <a:t>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60D4B-E4EA-43AF-90D0-BF2FA49B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highlight>
                  <a:srgbClr val="FFFF00"/>
                </a:highlight>
              </a:rPr>
              <a:t>コアメッセージ</a:t>
            </a:r>
            <a:r>
              <a:rPr kumimoji="1" lang="ja-JP" altLang="en-US" dirty="0"/>
              <a:t>を決めておく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結論を先に話す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en-US" altLang="ja-JP" dirty="0"/>
              <a:t>1</a:t>
            </a:r>
            <a:r>
              <a:rPr kumimoji="1" lang="ja-JP" altLang="en-US" dirty="0"/>
              <a:t>分間のシナリオを書いておく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何度も練習する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0AA3E-F70D-4BA6-90E9-F22E927F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BAFF7-9B63-4B13-A2B9-24BFCEF1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ストーリーの作り方（起承転結）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31166BA8-E106-4F95-9A86-912594C1A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52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723C01-E9A8-4034-9DB0-D51CADD1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8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01E7B-6C34-4BF1-86C8-0CC8511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信頼される立ち方・お辞儀のコツ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EA0C8-B940-4B48-9F9F-90376F6A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236" y="1825625"/>
            <a:ext cx="626456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片足重心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バックバランス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後ろで手を組む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腕組みをする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腰に手をやる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7430F-8797-46DD-9C40-39445949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DF00A019-DFDE-4AA6-ADCD-B6FFB870E327}"/>
              </a:ext>
            </a:extLst>
          </p:cNvPr>
          <p:cNvSpPr/>
          <p:nvPr/>
        </p:nvSpPr>
        <p:spPr>
          <a:xfrm>
            <a:off x="838200" y="1690688"/>
            <a:ext cx="2974109" cy="402878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F0C84-0F4E-4883-B522-40EF0B33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お辞儀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4CFCE7-57C8-4731-A239-1745975AF9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/>
              <a:t>初めのお辞儀　</a:t>
            </a:r>
            <a:r>
              <a:rPr kumimoji="1" lang="en-US" altLang="ja-JP" dirty="0"/>
              <a:t>15</a:t>
            </a:r>
            <a:r>
              <a:rPr kumimoji="1" lang="ja-JP" altLang="en-US" dirty="0"/>
              <a:t>度～</a:t>
            </a:r>
            <a:r>
              <a:rPr kumimoji="1" lang="en-US" altLang="ja-JP" dirty="0"/>
              <a:t>30</a:t>
            </a:r>
            <a:r>
              <a:rPr kumimoji="1" lang="ja-JP" altLang="en-US" dirty="0"/>
              <a:t>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/>
              <a:t>両足の踵をつける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/>
              <a:t>背中をまっすぐにして</a:t>
            </a:r>
            <a:r>
              <a:rPr lang="ja-JP" altLang="en-US" dirty="0"/>
              <a:t>腰から折る（自分の足元を見ない）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/>
              <a:t>頭を下げた後</a:t>
            </a:r>
            <a:r>
              <a:rPr lang="en-US" altLang="ja-JP" dirty="0"/>
              <a:t>1</a:t>
            </a:r>
            <a:r>
              <a:rPr lang="ja-JP" altLang="en-US" dirty="0"/>
              <a:t>拍とめてゆっくり上げる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11EADE-4B83-4420-A4D2-D5E9D78FE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終わりのお辞儀　</a:t>
            </a:r>
            <a:r>
              <a:rPr kumimoji="1" lang="en-US" altLang="ja-JP" dirty="0"/>
              <a:t>4</a:t>
            </a:r>
            <a:r>
              <a:rPr lang="en-US" altLang="ja-JP" dirty="0"/>
              <a:t>5</a:t>
            </a:r>
            <a:r>
              <a:rPr lang="ja-JP" altLang="en-US" dirty="0"/>
              <a:t>度～</a:t>
            </a:r>
            <a:r>
              <a:rPr lang="en-US" altLang="ja-JP" dirty="0"/>
              <a:t>60</a:t>
            </a:r>
            <a:r>
              <a:rPr lang="ja-JP" altLang="en-US" dirty="0"/>
              <a:t>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548750-E14D-43E1-A051-40AB894E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C3920-CCE2-4405-AA1F-D7337798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効果的な身振り・手振り（自由発言の時）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82B3B-B496-464B-9A56-388ECBC9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手</a:t>
            </a:r>
            <a:r>
              <a:rPr kumimoji="1" lang="ja-JP" altLang="en-US" dirty="0"/>
              <a:t>はぶらぶらさせない</a:t>
            </a:r>
            <a:endParaRPr kumimoji="1" lang="en-US" altLang="ja-JP" dirty="0"/>
          </a:p>
          <a:p>
            <a:r>
              <a:rPr lang="ja-JP" altLang="en-US" dirty="0"/>
              <a:t>肩から顔の高さで動かす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A8D47C-91DB-4CD8-8876-528B067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48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CB7CB-F19B-4769-92FF-9AF862F3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効果的な声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87DBF5-4FED-41AB-9123-26B04D78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声の高い人・・・明るいイメージ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声の低い人・・・落ち着いているイメージ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滑舌よく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ゆっくり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一つの文章の間をあける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554DDD-F40C-4395-A814-2D19FE4F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星: 12 pt 4">
            <a:extLst>
              <a:ext uri="{FF2B5EF4-FFF2-40B4-BE49-F238E27FC236}">
                <a16:creationId xmlns:a16="http://schemas.microsoft.com/office/drawing/2014/main" id="{F1515915-60AD-4E9B-AC88-CBAC3B46499A}"/>
              </a:ext>
            </a:extLst>
          </p:cNvPr>
          <p:cNvSpPr/>
          <p:nvPr/>
        </p:nvSpPr>
        <p:spPr>
          <a:xfrm>
            <a:off x="7620001" y="2029474"/>
            <a:ext cx="3260436" cy="3943639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みんなの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目を見る</a:t>
            </a:r>
          </a:p>
        </p:txBody>
      </p:sp>
    </p:spTree>
    <p:extLst>
      <p:ext uri="{BB962C8B-B14F-4D97-AF65-F5344CB8AC3E}">
        <p14:creationId xmlns:p14="http://schemas.microsoft.com/office/powerpoint/2010/main" val="27221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D5D4F-6131-4CDB-9828-2239BBCF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アイコンタクト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CA2762DD-4A48-4AF4-9E50-8854DED20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7423" y="1496941"/>
            <a:ext cx="8417154" cy="474166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59D6D1-162B-4585-B169-8C524938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91E7-AA04-4CD2-B81B-A23C8E4118D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89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187</Words>
  <Application>Microsoft Office PowerPoint</Application>
  <PresentationFormat>ワイド画面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游ゴシック</vt:lpstr>
      <vt:lpstr>Arial</vt:lpstr>
      <vt:lpstr>Office Theme</vt:lpstr>
      <vt:lpstr>面接の対策</vt:lpstr>
      <vt:lpstr>自己アピールしてください</vt:lpstr>
      <vt:lpstr>ストーリーの作り方（起承転結）</vt:lpstr>
      <vt:lpstr>信頼される立ち方・お辞儀のコツ</vt:lpstr>
      <vt:lpstr>お辞儀</vt:lpstr>
      <vt:lpstr>効果的な身振り・手振り（自由発言の時）</vt:lpstr>
      <vt:lpstr>効果的な声</vt:lpstr>
      <vt:lpstr>アイコンタクト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seito</dc:creator>
  <cp:lastModifiedBy>seito</cp:lastModifiedBy>
  <cp:revision>52</cp:revision>
  <dcterms:created xsi:type="dcterms:W3CDTF">2024-05-22T04:27:28Z</dcterms:created>
  <dcterms:modified xsi:type="dcterms:W3CDTF">2024-05-22T05:33:29Z</dcterms:modified>
</cp:coreProperties>
</file>