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00"/>
    <a:srgbClr val="00EE00"/>
    <a:srgbClr val="00FF00"/>
    <a:srgbClr val="FF66FF"/>
    <a:srgbClr val="AA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33" d="100"/>
          <a:sy n="33" d="100"/>
        </p:scale>
        <p:origin x="13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hollow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50800">
                    <a:schemeClr val="bg1"/>
                  </a:glow>
                </a:effectLst>
                <a:latin typeface="Rounded M+ 1p black" panose="020B0902020203020207" pitchFamily="50" charset="-128"/>
                <a:ea typeface="Rounded M+ 1p black" panose="020B0902020203020207" pitchFamily="50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22177C-0F62-4EE2-857C-5A23D023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D065F3-C022-4DE8-A5BC-E2286C61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50DC27-E3FA-42DF-B7CF-1DFB4F41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3A29-9D0D-4246-BEFC-8F5F92E5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2E72EC-8D2D-43AD-9CD0-D2E8DFBE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1996AD-9BFC-40DA-B1BA-1F3C360A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0AC6C9-8905-4CD6-A4D8-FF0CDDD8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66A3FA-0ED2-4415-BFB1-EE4B450C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8AE86-98E8-4427-8B63-5D8272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6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1446E-0505-4BCF-A16B-BEF84DA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BC333C-C91D-4201-86AD-6C902CD6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17D38-50CC-42AE-97EA-00D13AA6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0FC48-D252-4283-B6C7-12194D3D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2364E-D15C-4D93-9230-08C72682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A201F-B36F-4C68-84F9-A4B99F52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7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C843A-1C9C-4CFA-B2CD-2D55675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35C0AE-68B3-4DE2-A6B5-D04E2DDC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A662A-6E3B-4F68-ACB6-BD5FCC3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14002-BECA-45A8-937E-469A2572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D762E-6701-420A-AB47-E275449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2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9E62E7-6129-4B46-8FBA-74CF741D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C06D6B-F05F-4D6B-8E03-ADBD8517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2B9CA-BF71-448A-944B-4131E72D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D5679-B5A0-4A09-A514-65117B3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DA3A7-9C36-41EC-98F0-8449B79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hollow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50800">
                    <a:schemeClr val="bg1"/>
                  </a:glo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bold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50800">
                    <a:schemeClr val="tx1"/>
                  </a:glow>
                </a:effectLst>
                <a:latin typeface="Rounded M+ 1p black" panose="020B0902020203020207" pitchFamily="50" charset="-128"/>
                <a:ea typeface="Rounded M+ 1p black" panose="020B0902020203020207" pitchFamily="50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bold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DF771-45EF-4FAE-AADA-BD1DBB6A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>
            <a:noAutofit/>
          </a:bodyPr>
          <a:lstStyle>
            <a:lvl1pPr algn="ctr">
              <a:defRPr sz="20000">
                <a:ln w="666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50800">
                    <a:schemeClr val="tx1"/>
                  </a:glo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  <a:cs typeface="Rounded M+ 1p black" panose="020B09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8B91-834D-438E-A248-52A63C12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276C-A020-436C-B2EA-715AD49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D10D4-7CA0-4E42-AEDF-94E0293D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67478-DDFF-4DBE-AE7C-448BAC3A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BF6E8-CF6D-44BC-9219-98EC3314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5638E-14C8-40E9-BB00-6A9C21F9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B4535-70B4-4025-A0C2-B53CD3D3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FFBC3-A68F-4F67-BE44-027FCBBA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41201-2648-4BD3-8936-27156AA8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15EF7-8D86-43AF-A591-AF0DE382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91A35-C0FA-4D5F-BB18-2A3F73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E5174-3051-4C89-8B91-3B2C6840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F8F58-9A2F-491A-8F0F-2EE406D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B9B1A-0F0C-48DD-A61B-6822D63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222DCC-75C7-4239-9ED5-9AA5606B3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37735-A8D6-4F99-9A75-78DBFA85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35EE9-EF48-4D5E-8EB7-9A3E642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00405-2FBD-431A-B2A3-05F20F0A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09B1F1-A968-4FE9-AA9A-02CCE4D7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5E73D-7DA7-4220-B85C-0EA64DD1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CE149-EA86-4A4D-8DC2-A001E035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17D73C-27AA-41BE-A450-69BE10F1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6E6400-D1EC-4A66-97E7-0EFD3317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779C6C-D51A-4ABA-A796-5239640F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DD0BF9-3B1F-4ACE-AD9C-271A4E9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F2759-E4F0-4C31-94CD-ACB68E1B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3BC225-89B9-467A-AEB6-0D2CA65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CD551-3E4F-40DB-83FF-16A95D2E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73598E-E5FB-4070-A920-D3021649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B56E2A-B02B-4FAE-99D4-C7A399B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7B658D-3099-49CE-B761-94B66F43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7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1992F-D782-4712-A7B2-48C4DC4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FD66A-3073-4180-8F9E-691F9C0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F615F-0B17-4186-9708-286C106E3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7A72-3B28-44B6-BA08-F3F581D1B2CC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17638-3AD6-4C16-8F6A-F14EB502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7B538-0EE6-48D6-B6E6-B3C87BA53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8E6-96ED-4568-80D1-2476D7AEC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5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C59E8-018C-4220-ABF1-E7940693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60897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1A510DE-674B-4D74-8C7C-15200398F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211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6FB56-64B9-4CBD-90F8-4F245C1A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57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44945D0-0D3B-4E9A-9953-BBC077A34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3291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草, 人, 屋外, 男 が含まれている画像&#10;&#10;自動的に生成された説明">
            <a:extLst>
              <a:ext uri="{FF2B5EF4-FFF2-40B4-BE49-F238E27FC236}">
                <a16:creationId xmlns:a16="http://schemas.microsoft.com/office/drawing/2014/main" id="{CF99A584-CCD2-49CF-B267-06B894CB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44945D0-0D3B-4E9A-9953-BBC077A3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17825">
            <a:off x="-596767" y="3282214"/>
            <a:ext cx="12192000" cy="3652787"/>
          </a:xfrm>
        </p:spPr>
        <p:txBody>
          <a:bodyPr/>
          <a:lstStyle/>
          <a:p>
            <a:r>
              <a:rPr kumimoji="1" lang="ja-JP" altLang="en-US" dirty="0">
                <a:solidFill>
                  <a:srgbClr val="00D600"/>
                </a:solidFill>
              </a:rPr>
              <a:t>雑魚デス</a:t>
            </a:r>
          </a:p>
        </p:txBody>
      </p:sp>
    </p:spTree>
    <p:extLst>
      <p:ext uri="{BB962C8B-B14F-4D97-AF65-F5344CB8AC3E}">
        <p14:creationId xmlns:p14="http://schemas.microsoft.com/office/powerpoint/2010/main" val="407932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GN-キルゴUかなO</vt:lpstr>
      <vt:lpstr>Rounded M+ 1p black</vt:lpstr>
      <vt:lpstr>游ゴシック</vt:lpstr>
      <vt:lpstr>游ゴシック Light</vt:lpstr>
      <vt:lpstr>Arial</vt:lpstr>
      <vt:lpstr>Office テーマ</vt:lpstr>
      <vt:lpstr>タイトル</vt:lpstr>
      <vt:lpstr>タイトル</vt:lpstr>
      <vt:lpstr>タイトル</vt:lpstr>
      <vt:lpstr>タイトル</vt:lpstr>
      <vt:lpstr>雑魚デス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吉村聡浩</dc:creator>
  <cp:lastModifiedBy>吉村聡浩</cp:lastModifiedBy>
  <cp:revision>9</cp:revision>
  <dcterms:created xsi:type="dcterms:W3CDTF">2021-03-01T12:17:27Z</dcterms:created>
  <dcterms:modified xsi:type="dcterms:W3CDTF">2021-03-06T14:25:19Z</dcterms:modified>
</cp:coreProperties>
</file>