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994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21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7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348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14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86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37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74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405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9D1CD-3D57-4A41-A36D-25584E69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0AFA7-2A8B-407E-A698-C13398D17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A3B896-9A45-4E18-86DF-BEA31E36B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4447E2-3B61-45FC-9141-24C5E120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8143C1-B845-4D71-A1A1-A0FC1C0E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F7B1A0-273C-41E5-BA33-EE2A956A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30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9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34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1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19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8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51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A8543A-302F-4035-8AA3-CA1C91E96068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9C41F7-ED65-4A2E-A92A-B3665B9E0F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46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38D3F-30C7-4059-81D5-7E72ED391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Auto_breakfast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093964-4E3C-401D-B705-0BEA66ABE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組長</a:t>
            </a:r>
            <a:r>
              <a:rPr lang="en-US" altLang="zh-TW" dirty="0"/>
              <a:t>:</a:t>
            </a:r>
            <a:r>
              <a:rPr lang="zh-TW" altLang="en-US" dirty="0"/>
              <a:t>黃舜琦   組員</a:t>
            </a:r>
            <a:r>
              <a:rPr lang="en-US" altLang="zh-TW" dirty="0"/>
              <a:t>:</a:t>
            </a:r>
            <a:r>
              <a:rPr lang="zh-TW" altLang="en-US" dirty="0"/>
              <a:t>黃冠晉、呂睿紘</a:t>
            </a:r>
          </a:p>
        </p:txBody>
      </p:sp>
    </p:spTree>
    <p:extLst>
      <p:ext uri="{BB962C8B-B14F-4D97-AF65-F5344CB8AC3E}">
        <p14:creationId xmlns:p14="http://schemas.microsoft.com/office/powerpoint/2010/main" val="13340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6DBDC50-69C2-415D-9B7D-B35E75BA5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86360"/>
            <a:ext cx="9067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0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02B04-CB55-4589-B629-9C6A1FF5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03857-7676-40E5-8AE5-B0C4D42C29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849017"/>
            <a:ext cx="10394707" cy="3311189"/>
          </a:xfrm>
        </p:spPr>
        <p:txBody>
          <a:bodyPr/>
          <a:lstStyle/>
          <a:p>
            <a:r>
              <a:rPr lang="en-US" altLang="zh-TW" dirty="0"/>
              <a:t>RTC</a:t>
            </a:r>
            <a:r>
              <a:rPr lang="zh-TW" altLang="en-US" dirty="0"/>
              <a:t>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在讀</a:t>
            </a:r>
            <a:r>
              <a:rPr lang="en-US" altLang="zh-TW" dirty="0"/>
              <a:t>Datasheet</a:t>
            </a:r>
            <a:r>
              <a:rPr lang="zh-TW" altLang="en-US" dirty="0"/>
              <a:t>的時候上面圖說寫地址再給時脈就可以讀去那位址的資訊，可在寫時發現讀不出來，後來去網路上找範例後，發現他是打初始地址然後給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1BYTE</a:t>
            </a:r>
            <a:r>
              <a:rPr lang="zh-TW" altLang="en-US" dirty="0"/>
              <a:t>時脈一次把所有時間讀出來，隨後我就用</a:t>
            </a:r>
            <a:r>
              <a:rPr lang="en-US" altLang="zh-TW" dirty="0"/>
              <a:t>PIC18</a:t>
            </a:r>
            <a:r>
              <a:rPr lang="zh-TW" altLang="en-US" dirty="0"/>
              <a:t>模擬出波形，解決這問題。</a:t>
            </a: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3D4C47-3CB1-4740-85FC-8E5D51E719B0}"/>
              </a:ext>
            </a:extLst>
          </p:cNvPr>
          <p:cNvSpPr txBox="1">
            <a:spLocks/>
          </p:cNvSpPr>
          <p:nvPr/>
        </p:nvSpPr>
        <p:spPr>
          <a:xfrm>
            <a:off x="685801" y="2697794"/>
            <a:ext cx="10394707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整合篇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	</a:t>
            </a:r>
            <a:r>
              <a:rPr lang="zh-TW" altLang="en-US"/>
              <a:t>當把各自的程式打完做整合時，發現本身在時脈上的設定有所差異，所以在把</a:t>
            </a:r>
            <a:r>
              <a:rPr lang="en-US" altLang="zh-TW"/>
              <a:t>UART</a:t>
            </a:r>
            <a:r>
              <a:rPr lang="zh-TW" altLang="en-US"/>
              <a:t>加進去時程式無法正常動作，改好後則是換</a:t>
            </a:r>
            <a:r>
              <a:rPr lang="en-US" altLang="zh-TW"/>
              <a:t>PWM</a:t>
            </a:r>
            <a:r>
              <a:rPr lang="zh-TW" altLang="en-US"/>
              <a:t>加進來後的問題，但就像老師說的可以用中斷旗標來控制，後來我有想到可以用</a:t>
            </a:r>
            <a:r>
              <a:rPr lang="en-US" altLang="zh-TW"/>
              <a:t>TIMER</a:t>
            </a:r>
            <a:r>
              <a:rPr lang="zh-TW" altLang="en-US"/>
              <a:t>的旗標然後累加控制</a:t>
            </a:r>
            <a:r>
              <a:rPr lang="en-US" altLang="zh-TW"/>
              <a:t>RTC</a:t>
            </a:r>
            <a:r>
              <a:rPr lang="zh-TW" altLang="en-US"/>
              <a:t>讓他每</a:t>
            </a:r>
            <a:r>
              <a:rPr lang="en-US" altLang="zh-TW"/>
              <a:t>10</a:t>
            </a:r>
            <a:r>
              <a:rPr lang="zh-TW" altLang="en-US"/>
              <a:t>秒來抓值，剩餘的時間給七段顯示器去掃描，這樣的話七段顯示器就不會這麼暗了。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10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04B1F-0846-48E5-AE89-2C80DE7C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62314E-B4A7-4A2D-9450-6F076BE8D8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2186" y="1748437"/>
            <a:ext cx="9627627" cy="2173324"/>
          </a:xfrm>
        </p:spPr>
        <p:txBody>
          <a:bodyPr/>
          <a:lstStyle/>
          <a:p>
            <a:r>
              <a:rPr lang="zh-TW" altLang="en-US" dirty="0"/>
              <a:t>這個學期修這門課以為是會教更多微處理機的延伸課程，結果沒想到是做小專題，壓力其實不小，因為課業、專題，然後又要做小專題，其實是很累的，不過也讓我們學習到如何分配時間去平衡這些課程，我們這組會利用禮拜三下午五六節或是假日的時間一起討論一起做，到最後整合的時候還是發生一些錯誤，讓我們學習到，團隊溝通不只是在人，工具上也是相當重要的。</a:t>
            </a:r>
          </a:p>
        </p:txBody>
      </p:sp>
    </p:spTree>
    <p:extLst>
      <p:ext uri="{BB962C8B-B14F-4D97-AF65-F5344CB8AC3E}">
        <p14:creationId xmlns:p14="http://schemas.microsoft.com/office/powerpoint/2010/main" val="195175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420E2-149E-49F6-B1DF-3442DA28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應用情境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3B939-D960-47EA-9161-C050D5236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應用情境： 以</a:t>
            </a:r>
            <a:r>
              <a:rPr lang="en-US" altLang="zh-TW" dirty="0"/>
              <a:t>PIC18</a:t>
            </a:r>
            <a:r>
              <a:rPr lang="zh-TW" altLang="en-US" dirty="0"/>
              <a:t>做為整個作品的核心，以時鐘</a:t>
            </a:r>
            <a:r>
              <a:rPr lang="en-US" altLang="zh-TW" dirty="0"/>
              <a:t>IC</a:t>
            </a:r>
            <a:r>
              <a:rPr lang="zh-TW" altLang="en-US" dirty="0"/>
              <a:t>當計時器並在七段顯示器上顯示剩餘時間，再用手機以藍芽做為溝通橋樑傳送資料到</a:t>
            </a:r>
            <a:r>
              <a:rPr lang="en-US" altLang="zh-TW" dirty="0"/>
              <a:t>PIC18 </a:t>
            </a:r>
            <a:r>
              <a:rPr lang="zh-TW" altLang="en-US" dirty="0"/>
              <a:t>時間到點以後控制伺服馬達轉動角度來啟動電鍋、吐司機等等</a:t>
            </a:r>
          </a:p>
        </p:txBody>
      </p:sp>
      <p:pic>
        <p:nvPicPr>
          <p:cNvPr id="9" name="內容版面配置區 8" descr="一張含有 桌, 食物, 杯子, 盤 的圖片&#10;&#10;自動產生的描述">
            <a:extLst>
              <a:ext uri="{FF2B5EF4-FFF2-40B4-BE49-F238E27FC236}">
                <a16:creationId xmlns:a16="http://schemas.microsoft.com/office/drawing/2014/main" id="{B9D8736F-C7D0-440F-910E-BA39DC4DE1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5869"/>
            <a:ext cx="5181600" cy="3470849"/>
          </a:xfrm>
        </p:spPr>
      </p:pic>
    </p:spTree>
    <p:extLst>
      <p:ext uri="{BB962C8B-B14F-4D97-AF65-F5344CB8AC3E}">
        <p14:creationId xmlns:p14="http://schemas.microsoft.com/office/powerpoint/2010/main" val="396788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02EFEA-F14A-4E85-AFD1-F9A43D450EC5}"/>
              </a:ext>
            </a:extLst>
          </p:cNvPr>
          <p:cNvSpPr/>
          <p:nvPr/>
        </p:nvSpPr>
        <p:spPr>
          <a:xfrm>
            <a:off x="5035484" y="2797404"/>
            <a:ext cx="2121031" cy="12631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PIC18F4520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92F3DD-51D8-41DB-8A40-203FD4BB34FC}"/>
              </a:ext>
            </a:extLst>
          </p:cNvPr>
          <p:cNvSpPr/>
          <p:nvPr/>
        </p:nvSpPr>
        <p:spPr>
          <a:xfrm>
            <a:off x="5035483" y="404567"/>
            <a:ext cx="2121031" cy="126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PWM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68B14C-EC08-49D5-B727-C37F5BDA93E1}"/>
              </a:ext>
            </a:extLst>
          </p:cNvPr>
          <p:cNvSpPr/>
          <p:nvPr/>
        </p:nvSpPr>
        <p:spPr>
          <a:xfrm>
            <a:off x="1049517" y="2797404"/>
            <a:ext cx="2121031" cy="126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GPIO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BF4B54-3EE0-4EBF-8539-7D3D0090E1F5}"/>
              </a:ext>
            </a:extLst>
          </p:cNvPr>
          <p:cNvSpPr/>
          <p:nvPr/>
        </p:nvSpPr>
        <p:spPr>
          <a:xfrm>
            <a:off x="9021451" y="2797404"/>
            <a:ext cx="2121031" cy="126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UART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AB744C-924D-4F8E-90C1-D014594A71DC}"/>
              </a:ext>
            </a:extLst>
          </p:cNvPr>
          <p:cNvSpPr/>
          <p:nvPr/>
        </p:nvSpPr>
        <p:spPr>
          <a:xfrm>
            <a:off x="5035482" y="5190241"/>
            <a:ext cx="2121031" cy="126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I2C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0463B-4A91-4EF0-AC8B-F6663543355B}"/>
              </a:ext>
            </a:extLst>
          </p:cNvPr>
          <p:cNvSpPr/>
          <p:nvPr/>
        </p:nvSpPr>
        <p:spPr>
          <a:xfrm>
            <a:off x="9021451" y="5190241"/>
            <a:ext cx="2121031" cy="126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RTC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0E7D16-7EFD-4678-A521-ABFF72C50E20}"/>
              </a:ext>
            </a:extLst>
          </p:cNvPr>
          <p:cNvSpPr/>
          <p:nvPr/>
        </p:nvSpPr>
        <p:spPr>
          <a:xfrm>
            <a:off x="9021450" y="404567"/>
            <a:ext cx="2121031" cy="126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HC-05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7F50E4-2B59-4F99-9D9F-96202B7223BC}"/>
              </a:ext>
            </a:extLst>
          </p:cNvPr>
          <p:cNvSpPr/>
          <p:nvPr/>
        </p:nvSpPr>
        <p:spPr>
          <a:xfrm>
            <a:off x="1049516" y="404567"/>
            <a:ext cx="2121031" cy="126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伺服馬達</a:t>
            </a:r>
            <a:endParaRPr lang="en-US" altLang="zh-TW" dirty="0"/>
          </a:p>
          <a:p>
            <a:pPr algn="ctr"/>
            <a:r>
              <a:rPr lang="en-US" altLang="zh-TW" dirty="0"/>
              <a:t>MG995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BDE1C6-9E5D-43BE-82AF-6AE297CF1403}"/>
              </a:ext>
            </a:extLst>
          </p:cNvPr>
          <p:cNvSpPr/>
          <p:nvPr/>
        </p:nvSpPr>
        <p:spPr>
          <a:xfrm>
            <a:off x="1049516" y="5190241"/>
            <a:ext cx="2121031" cy="126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七段顯示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0E88C1D-D39F-4CDC-8ABC-1A4E1DBA5758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6095999" y="1667759"/>
            <a:ext cx="1" cy="1129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D2F68C9-8272-43A1-AADC-40F50DBCFAA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7156515" y="3429000"/>
            <a:ext cx="18649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4992996-B023-427B-83D1-1BBA15927FD0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6095998" y="4060596"/>
            <a:ext cx="2" cy="1129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DA7C186-87B7-4BBE-ADE0-A15CA8707A59}"/>
              </a:ext>
            </a:extLst>
          </p:cNvPr>
          <p:cNvCxnSpPr>
            <a:stCxn id="5" idx="1"/>
            <a:endCxn id="7" idx="3"/>
          </p:cNvCxnSpPr>
          <p:nvPr/>
        </p:nvCxnSpPr>
        <p:spPr>
          <a:xfrm flipH="1">
            <a:off x="3170548" y="3429000"/>
            <a:ext cx="18649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A1F9C2C-C197-4513-8838-C4A32FD74CC8}"/>
              </a:ext>
            </a:extLst>
          </p:cNvPr>
          <p:cNvCxnSpPr>
            <a:stCxn id="6" idx="1"/>
          </p:cNvCxnSpPr>
          <p:nvPr/>
        </p:nvCxnSpPr>
        <p:spPr>
          <a:xfrm flipH="1">
            <a:off x="2978870" y="1036163"/>
            <a:ext cx="20566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59278A8-5DD8-41CA-B78C-7E156DF31ADC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110032" y="4060596"/>
            <a:ext cx="1" cy="1129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12E0A32-DE94-4126-A001-CD6B51A6EE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156513" y="5821837"/>
            <a:ext cx="18649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C33DB21-E660-44F0-AF45-8FA69A08F7C1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H="1" flipV="1">
            <a:off x="10081966" y="1667759"/>
            <a:ext cx="1" cy="1129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2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2D63CA7-AD7E-4873-B111-077BF19C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68" y="381000"/>
            <a:ext cx="10396882" cy="1151965"/>
          </a:xfrm>
        </p:spPr>
        <p:txBody>
          <a:bodyPr/>
          <a:lstStyle/>
          <a:p>
            <a:r>
              <a:rPr lang="zh-TW" altLang="en-US" dirty="0"/>
              <a:t>軟體架構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11399E-4B8D-41A4-9AD4-7F194CC9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50" y="1451625"/>
            <a:ext cx="9793700" cy="39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0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142E3-919F-4E41-A086-F3BF7F21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64" y="361170"/>
            <a:ext cx="10396882" cy="1151965"/>
          </a:xfrm>
        </p:spPr>
        <p:txBody>
          <a:bodyPr/>
          <a:lstStyle/>
          <a:p>
            <a:r>
              <a:rPr lang="zh-TW" altLang="en-US" dirty="0"/>
              <a:t>硬體接線圖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71F76408-7129-477C-B302-DABB7BF3F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43" y="1439694"/>
            <a:ext cx="9133584" cy="5272391"/>
          </a:xfrm>
          <a:prstGeom prst="rect">
            <a:avLst/>
          </a:prstGeom>
        </p:spPr>
      </p:pic>
      <p:pic>
        <p:nvPicPr>
          <p:cNvPr id="6" name="圖片 5" descr="一張含有 電子用品, 電路 的圖片&#10;&#10;自動產生的描述">
            <a:extLst>
              <a:ext uri="{FF2B5EF4-FFF2-40B4-BE49-F238E27FC236}">
                <a16:creationId xmlns:a16="http://schemas.microsoft.com/office/drawing/2014/main" id="{42D0B117-A5DD-4026-B4FA-82E6EBCEB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443" y="4791614"/>
            <a:ext cx="1983227" cy="90798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AFA44C1-F109-496E-8146-D3032F531693}"/>
              </a:ext>
            </a:extLst>
          </p:cNvPr>
          <p:cNvCxnSpPr>
            <a:cxnSpLocks/>
          </p:cNvCxnSpPr>
          <p:nvPr/>
        </p:nvCxnSpPr>
        <p:spPr>
          <a:xfrm>
            <a:off x="9087439" y="5126477"/>
            <a:ext cx="10360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786EE8C-6820-476A-98BE-2202BB6BF19A}"/>
              </a:ext>
            </a:extLst>
          </p:cNvPr>
          <p:cNvCxnSpPr>
            <a:cxnSpLocks/>
          </p:cNvCxnSpPr>
          <p:nvPr/>
        </p:nvCxnSpPr>
        <p:spPr>
          <a:xfrm>
            <a:off x="9087439" y="5344864"/>
            <a:ext cx="10360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0DA9F6B4-3311-4F30-88DB-3D6D1BA30D03}"/>
              </a:ext>
            </a:extLst>
          </p:cNvPr>
          <p:cNvSpPr/>
          <p:nvPr/>
        </p:nvSpPr>
        <p:spPr>
          <a:xfrm>
            <a:off x="9087439" y="6004873"/>
            <a:ext cx="322754" cy="3864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B49E5977-968F-42AA-8A9E-26D1E28AD2A1}"/>
              </a:ext>
            </a:extLst>
          </p:cNvPr>
          <p:cNvSpPr/>
          <p:nvPr/>
        </p:nvSpPr>
        <p:spPr>
          <a:xfrm>
            <a:off x="9410193" y="4392900"/>
            <a:ext cx="501391" cy="5151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09A66591-5A69-4452-8CA0-FE93838B73DD}"/>
              </a:ext>
            </a:extLst>
          </p:cNvPr>
          <p:cNvSpPr/>
          <p:nvPr/>
        </p:nvSpPr>
        <p:spPr>
          <a:xfrm>
            <a:off x="2243579" y="5250730"/>
            <a:ext cx="538228" cy="114062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 descr="一張含有 物件 的圖片&#10;&#10;自動產生的描述">
            <a:extLst>
              <a:ext uri="{FF2B5EF4-FFF2-40B4-BE49-F238E27FC236}">
                <a16:creationId xmlns:a16="http://schemas.microsoft.com/office/drawing/2014/main" id="{6B7EBFAB-09F2-49CE-96F3-12F1A6A5F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5" y="5204012"/>
            <a:ext cx="1234064" cy="1234064"/>
          </a:xfrm>
          <a:prstGeom prst="rect">
            <a:avLst/>
          </a:prstGeom>
        </p:spPr>
      </p:pic>
      <p:pic>
        <p:nvPicPr>
          <p:cNvPr id="19" name="圖片 18" descr="一張含有 物件 的圖片&#10;&#10;自動產生的描述">
            <a:extLst>
              <a:ext uri="{FF2B5EF4-FFF2-40B4-BE49-F238E27FC236}">
                <a16:creationId xmlns:a16="http://schemas.microsoft.com/office/drawing/2014/main" id="{4B485951-01F0-4C91-90EB-0E1D35F0F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382" y="5615091"/>
            <a:ext cx="1234064" cy="1234064"/>
          </a:xfrm>
          <a:prstGeom prst="rect">
            <a:avLst/>
          </a:prstGeom>
        </p:spPr>
      </p:pic>
      <p:pic>
        <p:nvPicPr>
          <p:cNvPr id="20" name="圖片 19" descr="一張含有 物件 的圖片&#10;&#10;自動產生的描述">
            <a:extLst>
              <a:ext uri="{FF2B5EF4-FFF2-40B4-BE49-F238E27FC236}">
                <a16:creationId xmlns:a16="http://schemas.microsoft.com/office/drawing/2014/main" id="{0C58EB3C-99B8-4E90-9D47-041CF009C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36" y="3622187"/>
            <a:ext cx="1234064" cy="123406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CC3B6376-1BA3-46B7-A883-E375CA0B4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7" y="4019300"/>
            <a:ext cx="1325564" cy="1325564"/>
          </a:xfrm>
          <a:prstGeom prst="rect">
            <a:avLst/>
          </a:prstGeom>
        </p:spPr>
      </p:pic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6212E9B-B110-4F19-BBA4-9597FDA517AC}"/>
              </a:ext>
            </a:extLst>
          </p:cNvPr>
          <p:cNvCxnSpPr>
            <a:cxnSpLocks/>
          </p:cNvCxnSpPr>
          <p:nvPr/>
        </p:nvCxnSpPr>
        <p:spPr>
          <a:xfrm>
            <a:off x="2134211" y="4681949"/>
            <a:ext cx="10360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E2B72DF-082D-47BA-93C1-39ECA445CFF6}"/>
              </a:ext>
            </a:extLst>
          </p:cNvPr>
          <p:cNvCxnSpPr>
            <a:cxnSpLocks/>
          </p:cNvCxnSpPr>
          <p:nvPr/>
        </p:nvCxnSpPr>
        <p:spPr>
          <a:xfrm>
            <a:off x="2054222" y="4864076"/>
            <a:ext cx="10360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>
            <a:extLst>
              <a:ext uri="{FF2B5EF4-FFF2-40B4-BE49-F238E27FC236}">
                <a16:creationId xmlns:a16="http://schemas.microsoft.com/office/drawing/2014/main" id="{85D31834-5212-4A47-B419-FD60C78747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27"/>
          <a:stretch/>
        </p:blipFill>
        <p:spPr>
          <a:xfrm>
            <a:off x="10074341" y="128809"/>
            <a:ext cx="1234064" cy="1358691"/>
          </a:xfrm>
          <a:prstGeom prst="rect">
            <a:avLst/>
          </a:prstGeom>
        </p:spPr>
      </p:pic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2F8488C1-D6B1-4181-8CCF-274F32DE5F9F}"/>
              </a:ext>
            </a:extLst>
          </p:cNvPr>
          <p:cNvCxnSpPr>
            <a:cxnSpLocks/>
            <a:endCxn id="27" idx="2"/>
          </p:cNvCxnSpPr>
          <p:nvPr/>
        </p:nvCxnSpPr>
        <p:spPr>
          <a:xfrm rot="5400000" flipH="1" flipV="1">
            <a:off x="9455697" y="1624439"/>
            <a:ext cx="1372615" cy="109873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弧 31">
            <a:extLst>
              <a:ext uri="{FF2B5EF4-FFF2-40B4-BE49-F238E27FC236}">
                <a16:creationId xmlns:a16="http://schemas.microsoft.com/office/drawing/2014/main" id="{124FDA6A-5593-48DA-801D-C6E20842CE4D}"/>
              </a:ext>
            </a:extLst>
          </p:cNvPr>
          <p:cNvSpPr/>
          <p:nvPr/>
        </p:nvSpPr>
        <p:spPr>
          <a:xfrm>
            <a:off x="9855077" y="3071787"/>
            <a:ext cx="501391" cy="5151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6" name="圖片 35" descr="一張含有 電子用品, 電路 的圖片&#10;&#10;自動產生的描述">
            <a:extLst>
              <a:ext uri="{FF2B5EF4-FFF2-40B4-BE49-F238E27FC236}">
                <a16:creationId xmlns:a16="http://schemas.microsoft.com/office/drawing/2014/main" id="{1CCFCFCA-0D28-4290-A8DF-0AF9D1D77A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5" b="14082"/>
          <a:stretch/>
        </p:blipFill>
        <p:spPr>
          <a:xfrm>
            <a:off x="10595475" y="2403113"/>
            <a:ext cx="1414273" cy="107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6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5F862-5A8D-4452-8D90-612B38B5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C10552-C151-4FB1-9C57-0611426F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1" y="1675205"/>
            <a:ext cx="2659564" cy="23992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4E94CF7-B817-4865-AEA6-8D9FCFFFB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7654"/>
            <a:ext cx="3411883" cy="2401596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E6EEAC4-D239-449B-8199-B0D9A965946E}"/>
              </a:ext>
            </a:extLst>
          </p:cNvPr>
          <p:cNvSpPr txBox="1">
            <a:spLocks/>
          </p:cNvSpPr>
          <p:nvPr/>
        </p:nvSpPr>
        <p:spPr>
          <a:xfrm>
            <a:off x="807721" y="4074490"/>
            <a:ext cx="5181600" cy="1543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整體模型架構</a:t>
            </a:r>
            <a:r>
              <a:rPr lang="en-US" altLang="zh-TW" dirty="0"/>
              <a:t>(</a:t>
            </a:r>
            <a:r>
              <a:rPr lang="zh-TW" altLang="en-US" dirty="0"/>
              <a:t>固定伺服馬達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電路板放置模型中</a:t>
            </a:r>
            <a:endParaRPr lang="en-US" altLang="zh-TW" dirty="0"/>
          </a:p>
          <a:p>
            <a:r>
              <a:rPr lang="zh-TW" altLang="en-US" dirty="0"/>
              <a:t>七段顯示器顯示時間處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85CCE2E-F8C8-4F3D-8839-A28E05C86ECF}"/>
              </a:ext>
            </a:extLst>
          </p:cNvPr>
          <p:cNvCxnSpPr/>
          <p:nvPr/>
        </p:nvCxnSpPr>
        <p:spPr>
          <a:xfrm>
            <a:off x="3121845" y="2092960"/>
            <a:ext cx="145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0E7E35-9FC3-4AF2-92DE-5233FEDA3D02}"/>
              </a:ext>
            </a:extLst>
          </p:cNvPr>
          <p:cNvCxnSpPr/>
          <p:nvPr/>
        </p:nvCxnSpPr>
        <p:spPr>
          <a:xfrm>
            <a:off x="4561840" y="2103120"/>
            <a:ext cx="0" cy="319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03F38BF-3460-4D19-BA9F-959D8CBFF38B}"/>
              </a:ext>
            </a:extLst>
          </p:cNvPr>
          <p:cNvCxnSpPr>
            <a:cxnSpLocks/>
          </p:cNvCxnSpPr>
          <p:nvPr/>
        </p:nvCxnSpPr>
        <p:spPr>
          <a:xfrm flipH="1">
            <a:off x="579120" y="3586480"/>
            <a:ext cx="146304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A1E2406-DCC6-4F23-8DC4-840B55BC0FB8}"/>
              </a:ext>
            </a:extLst>
          </p:cNvPr>
          <p:cNvCxnSpPr>
            <a:cxnSpLocks/>
          </p:cNvCxnSpPr>
          <p:nvPr/>
        </p:nvCxnSpPr>
        <p:spPr>
          <a:xfrm>
            <a:off x="579120" y="3922092"/>
            <a:ext cx="10160" cy="84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C0A9199-5FEB-49A9-95BF-D6F48B6514D0}"/>
              </a:ext>
            </a:extLst>
          </p:cNvPr>
          <p:cNvCxnSpPr>
            <a:cxnSpLocks/>
          </p:cNvCxnSpPr>
          <p:nvPr/>
        </p:nvCxnSpPr>
        <p:spPr>
          <a:xfrm flipV="1">
            <a:off x="599440" y="4744720"/>
            <a:ext cx="208281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FF90934-1A4B-415E-B5AE-53E23B5E334A}"/>
              </a:ext>
            </a:extLst>
          </p:cNvPr>
          <p:cNvCxnSpPr>
            <a:cxnSpLocks/>
          </p:cNvCxnSpPr>
          <p:nvPr/>
        </p:nvCxnSpPr>
        <p:spPr>
          <a:xfrm flipH="1">
            <a:off x="3921760" y="5293360"/>
            <a:ext cx="640080" cy="1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5AB2929-4CD6-46D4-AB3A-ECB0AB0832A0}"/>
              </a:ext>
            </a:extLst>
          </p:cNvPr>
          <p:cNvCxnSpPr>
            <a:cxnSpLocks/>
          </p:cNvCxnSpPr>
          <p:nvPr/>
        </p:nvCxnSpPr>
        <p:spPr>
          <a:xfrm>
            <a:off x="2905760" y="3098800"/>
            <a:ext cx="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64A3196D-DA70-4506-A15C-1B4C034F2EF6}"/>
              </a:ext>
            </a:extLst>
          </p:cNvPr>
          <p:cNvSpPr txBox="1">
            <a:spLocks/>
          </p:cNvSpPr>
          <p:nvPr/>
        </p:nvSpPr>
        <p:spPr>
          <a:xfrm>
            <a:off x="5989321" y="4074490"/>
            <a:ext cx="5181600" cy="1543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伺服馬達葉片上碳棒固定管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439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7D447-2B83-45C4-AC2C-0381F3C2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韌體實驗電路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C2F8C5-4E65-42A8-9126-8ED4C787F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2963" r="19236" b="12889"/>
          <a:stretch/>
        </p:blipFill>
        <p:spPr>
          <a:xfrm>
            <a:off x="5096842" y="1016000"/>
            <a:ext cx="5391239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7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02B04-CB55-4589-B629-9C6A1FF5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03857-7676-40E5-8AE5-B0C4D42C29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81722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UART</a:t>
            </a:r>
            <a:r>
              <a:rPr lang="zh-TW" altLang="en-US" dirty="0"/>
              <a:t>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30D08CED-4715-4A89-9B10-CA134CCB4032}"/>
              </a:ext>
            </a:extLst>
          </p:cNvPr>
          <p:cNvSpPr txBox="1">
            <a:spLocks/>
          </p:cNvSpPr>
          <p:nvPr/>
        </p:nvSpPr>
        <p:spPr>
          <a:xfrm>
            <a:off x="685801" y="2275661"/>
            <a:ext cx="5181600" cy="19273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遇到的問題：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一開始不知道</a:t>
            </a:r>
            <a:r>
              <a:rPr lang="en-US" altLang="zh-TW"/>
              <a:t>data</a:t>
            </a:r>
            <a:r>
              <a:rPr lang="zh-TW" altLang="en-US"/>
              <a:t>有無順利輸出。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再和其他程式做結合時，回傳值有時會回傳錯誤</a:t>
            </a:r>
            <a:r>
              <a:rPr lang="en-US" altLang="zh-TW"/>
              <a:t>(</a:t>
            </a:r>
            <a:r>
              <a:rPr lang="zh-TW" altLang="en-US"/>
              <a:t>時好時壞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889D6E89-1978-45B8-BF30-92EE3B4F8D0A}"/>
              </a:ext>
            </a:extLst>
          </p:cNvPr>
          <p:cNvSpPr txBox="1">
            <a:spLocks/>
          </p:cNvSpPr>
          <p:nvPr/>
        </p:nvSpPr>
        <p:spPr>
          <a:xfrm>
            <a:off x="5867401" y="2246376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解決方法：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檢查</a:t>
            </a:r>
            <a:r>
              <a:rPr lang="en-US" altLang="zh-TW"/>
              <a:t>UART</a:t>
            </a:r>
            <a:r>
              <a:rPr lang="zh-TW" altLang="en-US"/>
              <a:t>相關</a:t>
            </a:r>
            <a:r>
              <a:rPr lang="en-US" altLang="zh-TW"/>
              <a:t>registers</a:t>
            </a:r>
            <a:r>
              <a:rPr lang="zh-TW" altLang="en-US"/>
              <a:t>是否有設定錯誤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使用邏輯分析儀和示波器檢查</a:t>
            </a:r>
            <a:r>
              <a:rPr lang="en-US" altLang="zh-TW"/>
              <a:t>MCU</a:t>
            </a:r>
            <a:r>
              <a:rPr lang="zh-TW" altLang="en-US"/>
              <a:t>接收到的資料示是否有錯誤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善加使用</a:t>
            </a:r>
            <a:r>
              <a:rPr lang="en-US" altLang="zh-TW"/>
              <a:t>debug</a:t>
            </a:r>
            <a:r>
              <a:rPr lang="zh-TW" altLang="en-US"/>
              <a:t>模式檢查資料輸入及回傳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8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02B04-CB55-4589-B629-9C6A1FF5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03857-7676-40E5-8AE5-B0C4D42C29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81722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PWM</a:t>
            </a:r>
            <a:r>
              <a:rPr lang="zh-TW" altLang="en-US" dirty="0"/>
              <a:t>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2DFF1498-6D38-49D0-AFE3-A674CF1D6342}"/>
              </a:ext>
            </a:extLst>
          </p:cNvPr>
          <p:cNvSpPr txBox="1">
            <a:spLocks/>
          </p:cNvSpPr>
          <p:nvPr/>
        </p:nvSpPr>
        <p:spPr>
          <a:xfrm>
            <a:off x="702642" y="2246376"/>
            <a:ext cx="5181600" cy="15605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遇到的問題：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由於我們所使用的伺服馬達所需的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週期為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20ms(50Hz)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PIC18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位元的處理器，性能較差無法除頻除至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50Hz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這麼低。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C2A23EE5-204E-4EE2-8E0A-E705D44C2C2D}"/>
              </a:ext>
            </a:extLst>
          </p:cNvPr>
          <p:cNvSpPr txBox="1">
            <a:spLocks/>
          </p:cNvSpPr>
          <p:nvPr/>
        </p:nvSpPr>
        <p:spPr>
          <a:xfrm>
            <a:off x="5909503" y="2246376"/>
            <a:ext cx="5181600" cy="2518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解決方法：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將</a:t>
            </a:r>
            <a:r>
              <a:rPr lang="en-US" altLang="zh-TW"/>
              <a:t>MCU</a:t>
            </a:r>
            <a:r>
              <a:rPr lang="zh-TW" altLang="en-US"/>
              <a:t>的頻率降低，但嚴重影響到整體運行效能。</a:t>
            </a:r>
            <a:r>
              <a:rPr lang="en-US" altLang="zh-TW"/>
              <a:t>(</a:t>
            </a:r>
            <a:r>
              <a:rPr lang="zh-TW" altLang="en-US"/>
              <a:t>不採用</a:t>
            </a:r>
            <a:r>
              <a:rPr lang="en-US" altLang="zh-TW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使用</a:t>
            </a:r>
            <a:r>
              <a:rPr lang="en-US" altLang="zh-TW"/>
              <a:t>TIMER</a:t>
            </a:r>
            <a:r>
              <a:rPr lang="zh-TW" altLang="en-US"/>
              <a:t>去時做出</a:t>
            </a:r>
            <a:r>
              <a:rPr lang="en-US" altLang="zh-TW"/>
              <a:t>PWM</a:t>
            </a:r>
            <a:r>
              <a:rPr lang="zh-TW" altLang="en-US"/>
              <a:t>，例</a:t>
            </a:r>
            <a:r>
              <a:rPr lang="en-US" altLang="zh-TW"/>
              <a:t>:</a:t>
            </a:r>
            <a:r>
              <a:rPr lang="zh-TW" altLang="en-US"/>
              <a:t>將</a:t>
            </a:r>
            <a:r>
              <a:rPr lang="en-US" altLang="zh-TW"/>
              <a:t>TIMER</a:t>
            </a:r>
            <a:r>
              <a:rPr lang="zh-TW" altLang="en-US"/>
              <a:t>設置為</a:t>
            </a:r>
            <a:r>
              <a:rPr lang="en-US" altLang="zh-TW"/>
              <a:t>0.5ms</a:t>
            </a:r>
            <a:r>
              <a:rPr lang="zh-TW" altLang="en-US"/>
              <a:t>觸發一次中斷搭配著</a:t>
            </a:r>
            <a:r>
              <a:rPr lang="en-US" altLang="zh-TW"/>
              <a:t>couter</a:t>
            </a:r>
            <a:r>
              <a:rPr lang="zh-TW" altLang="en-US"/>
              <a:t>和</a:t>
            </a:r>
            <a:r>
              <a:rPr lang="en-US" altLang="zh-TW"/>
              <a:t>GPIO</a:t>
            </a:r>
            <a:r>
              <a:rPr lang="zh-TW" altLang="en-US"/>
              <a:t>輸出。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F7D7DA5-DC47-4EDD-9087-1DC5CE51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2" y="3772845"/>
            <a:ext cx="4732506" cy="8854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481A7F9-8F97-4E38-A112-A4AB4F1A0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765040"/>
            <a:ext cx="5338636" cy="12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6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主要賽事</Template>
  <TotalTime>115</TotalTime>
  <Words>407</Words>
  <Application>Microsoft Office PowerPoint</Application>
  <PresentationFormat>寬螢幕</PresentationFormat>
  <Paragraphs>47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Impact</vt:lpstr>
      <vt:lpstr>主要賽事</vt:lpstr>
      <vt:lpstr>Auto_breakfast</vt:lpstr>
      <vt:lpstr>應用情境</vt:lpstr>
      <vt:lpstr>PowerPoint 簡報</vt:lpstr>
      <vt:lpstr>軟體架構</vt:lpstr>
      <vt:lpstr>硬體接線圖</vt:lpstr>
      <vt:lpstr>硬體模型</vt:lpstr>
      <vt:lpstr>韌體實驗電路</vt:lpstr>
      <vt:lpstr>遇到的問題</vt:lpstr>
      <vt:lpstr>遇到的問題</vt:lpstr>
      <vt:lpstr>PowerPoint 簡報</vt:lpstr>
      <vt:lpstr>遇到的問題</vt:lpstr>
      <vt:lpstr>學習心得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Auto_breakfast</dc:title>
  <dc:creator>睿紘 呂</dc:creator>
  <cp:lastModifiedBy>舜琦 黃</cp:lastModifiedBy>
  <cp:revision>17</cp:revision>
  <dcterms:created xsi:type="dcterms:W3CDTF">2019-01-11T02:32:32Z</dcterms:created>
  <dcterms:modified xsi:type="dcterms:W3CDTF">2019-01-11T15:45:31Z</dcterms:modified>
</cp:coreProperties>
</file>