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03"/>
  </p:normalViewPr>
  <p:slideViewPr>
    <p:cSldViewPr snapToGrid="0">
      <p:cViewPr varScale="1">
        <p:scale>
          <a:sx n="140" d="100"/>
          <a:sy n="140" d="100"/>
        </p:scale>
        <p:origin x="8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FC1C-CC79-E9AC-8B61-5DA1C9BDA3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A71B2-BF5A-1CC4-DA9D-A535F73BF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FA7BF-3D55-4C21-9569-86B690E3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BA59-BD6E-FD6F-95AE-176E9518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F91D-BD35-93CD-82CF-9CFDB683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6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112A-3128-52CB-27D9-6B2CEC7B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1EC5D-BC8C-5A10-ACAB-568DB3C5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FCB84-44F8-3C0A-B8E2-B41AD621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49BCA-A84F-9664-7E32-D97078EC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2704-C72B-4566-3887-EAD1C74D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8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98FC-7CDF-7A98-56B7-4095B29C8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459DF-CF51-7421-D2CB-9E157BBE7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8F39C-C9A9-0D67-3974-31AD8767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FCB8F-5033-14B6-172F-B4CC444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5C68-1E4A-A64A-6B61-8941C342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3C7E-5BC2-71EB-072C-4A319606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7321-69F2-45AC-BBCF-77E4F6BE2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93D95-F788-A97A-FDC9-3B997EBB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F365-D53D-4651-C28C-797651DE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7864-440E-0DC9-022E-A8AB0EEDB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4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0C017-8762-A03E-0D51-312DA9CC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B6116-1C4C-1B7A-4036-30408DE4A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7C4D5-8084-BBC2-B131-AE3522A70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1B6E-0BFF-8B6C-025D-4E768D35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A2F1-ED18-D90D-3834-991C2B58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9B3E-9005-0A06-2379-82BC5B69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4682-B7BD-F9EF-3B2A-BB781B074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59B94-3F66-AD93-09EB-00C8F9655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2D122-C3F9-4B04-9406-F45235E7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2391-D161-0358-0346-48E7332A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7DD14-84E4-270D-F75B-3E87471DF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5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BF6FC-B931-FC7F-D797-710168F1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7237-21E1-E202-20CE-3BE4228D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55754-96FE-72EC-8FFA-74162361C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D8657D-0C3B-BEAD-DE50-35FE05646B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C0502D-86DD-315B-2FCE-88A5FC456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7CEE-556A-7E68-CA03-5275636D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9126FB-0F44-E922-55B9-2681DD1C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9E2693-A003-672B-D2AC-15CE88A3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3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3CC8C-D7D7-5EF7-FCB9-3F185498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75AA9-302F-0418-593B-F4333FD8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C6839-3B19-EC8C-C209-89C408B7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09CF7-9E20-6208-798F-02F4EA89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C7C2EC-E31B-D581-DB85-5CA9FC944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567C8-3129-86C4-796D-205D1D72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AECDC-A301-3270-D61B-04F0A1803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4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FC87-2B0E-C4CE-7025-2AF19ECAD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7E9B3-DA3E-665D-FED5-04678D5E7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5E474-D587-4727-FD16-6E1CF6120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7707F-DB9F-A590-7DF8-23E01D0E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CEA4-F430-15A5-47F7-5C022549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8F92-FDBE-5ACA-71CB-E636B02C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4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7797-94D4-CE23-A506-6969C08C8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647AA-E7BD-84C6-1DF4-9B2204EC6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12FBF-F6F1-86F2-6C09-11E6DD5B7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0A00-702F-D15C-4C38-4C775DC9D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4FC485-79A9-6C29-0175-6BBDBE2AD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C7EA5-F84B-658A-11AB-7D944F02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3EF83-7B4E-56C5-7C5C-543DFC29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95219-8856-0BB7-D52B-78D8B6951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17E7-5111-B1B0-55B8-823518EE5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DD355A-D030-1A4B-89CC-469B763DD82B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B031F-9A92-1751-3ED5-922042051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F105F-9163-05CC-3660-7772FF061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B5645-B860-6348-BE7A-4AB754AA7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2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ight Arrow 61">
            <a:extLst>
              <a:ext uri="{FF2B5EF4-FFF2-40B4-BE49-F238E27FC236}">
                <a16:creationId xmlns:a16="http://schemas.microsoft.com/office/drawing/2014/main" id="{FF171EF5-75CB-B35A-2CDB-2F7BB251965C}"/>
              </a:ext>
            </a:extLst>
          </p:cNvPr>
          <p:cNvSpPr/>
          <p:nvPr/>
        </p:nvSpPr>
        <p:spPr>
          <a:xfrm>
            <a:off x="6526047" y="4070343"/>
            <a:ext cx="2644254" cy="32512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656E0C9D-8C39-39F8-CD00-AC01ED7170F7}"/>
              </a:ext>
            </a:extLst>
          </p:cNvPr>
          <p:cNvSpPr/>
          <p:nvPr/>
        </p:nvSpPr>
        <p:spPr>
          <a:xfrm flipV="1">
            <a:off x="2271838" y="3961618"/>
            <a:ext cx="2001424" cy="927665"/>
          </a:xfrm>
          <a:prstGeom prst="bentArrow">
            <a:avLst>
              <a:gd name="adj1" fmla="val 16776"/>
              <a:gd name="adj2" fmla="val 19616"/>
              <a:gd name="adj3" fmla="val 25000"/>
              <a:gd name="adj4" fmla="val 326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357384-D758-C7E5-F6B8-9BB14050685D}"/>
              </a:ext>
            </a:extLst>
          </p:cNvPr>
          <p:cNvSpPr/>
          <p:nvPr/>
        </p:nvSpPr>
        <p:spPr>
          <a:xfrm>
            <a:off x="4379107" y="3492835"/>
            <a:ext cx="1069621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Monolithic</a:t>
            </a:r>
          </a:p>
          <a:p>
            <a:pPr algn="ctr"/>
            <a:r>
              <a:rPr lang="en-US" sz="1100" dirty="0"/>
              <a:t>Search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C923E0A-23CA-4D7A-D7ED-1B1D06D359C1}"/>
              </a:ext>
            </a:extLst>
          </p:cNvPr>
          <p:cNvSpPr/>
          <p:nvPr/>
        </p:nvSpPr>
        <p:spPr>
          <a:xfrm>
            <a:off x="5613151" y="3914716"/>
            <a:ext cx="1069621" cy="51843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Algorithm </a:t>
            </a:r>
          </a:p>
          <a:p>
            <a:pPr algn="ctr"/>
            <a:r>
              <a:rPr lang="en-US" sz="1100" dirty="0"/>
              <a:t>Search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0213E-005B-8FAE-E27D-C9C358A763DE}"/>
              </a:ext>
            </a:extLst>
          </p:cNvPr>
          <p:cNvSpPr txBox="1"/>
          <p:nvPr/>
        </p:nvSpPr>
        <p:spPr>
          <a:xfrm>
            <a:off x="6254447" y="2223949"/>
            <a:ext cx="1774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Experiment manifest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806683-6235-8B6D-0EC8-E4D2E18BE77A}"/>
              </a:ext>
            </a:extLst>
          </p:cNvPr>
          <p:cNvSpPr txBox="1"/>
          <p:nvPr/>
        </p:nvSpPr>
        <p:spPr>
          <a:xfrm rot="16200000">
            <a:off x="996706" y="428970"/>
            <a:ext cx="1929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F938B-3347-429C-54DD-FBE8134E4CA1}"/>
              </a:ext>
            </a:extLst>
          </p:cNvPr>
          <p:cNvSpPr txBox="1"/>
          <p:nvPr/>
        </p:nvSpPr>
        <p:spPr>
          <a:xfrm>
            <a:off x="4752455" y="2366142"/>
            <a:ext cx="149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Hyperparameters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3DFCEF-FD23-8BEA-825B-C0FE247673EF}"/>
              </a:ext>
            </a:extLst>
          </p:cNvPr>
          <p:cNvSpPr/>
          <p:nvPr/>
        </p:nvSpPr>
        <p:spPr>
          <a:xfrm>
            <a:off x="9266979" y="4048237"/>
            <a:ext cx="1069621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Algorithm Selection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535D00E-892E-41CB-6892-B062171C0EBB}"/>
              </a:ext>
            </a:extLst>
          </p:cNvPr>
          <p:cNvSpPr/>
          <p:nvPr/>
        </p:nvSpPr>
        <p:spPr>
          <a:xfrm>
            <a:off x="7130045" y="3961618"/>
            <a:ext cx="1318403" cy="47422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Cross-Validation &amp; Scoring</a:t>
            </a:r>
          </a:p>
        </p:txBody>
      </p:sp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46834719-9CDD-E0CD-EE2D-E130D3314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884" y="2589655"/>
            <a:ext cx="426406" cy="426406"/>
          </a:xfrm>
          <a:prstGeom prst="rect">
            <a:avLst/>
          </a:prstGeom>
        </p:spPr>
      </p:pic>
      <p:pic>
        <p:nvPicPr>
          <p:cNvPr id="28" name="Graphic 27" descr="Single gear with solid fill">
            <a:extLst>
              <a:ext uri="{FF2B5EF4-FFF2-40B4-BE49-F238E27FC236}">
                <a16:creationId xmlns:a16="http://schemas.microsoft.com/office/drawing/2014/main" id="{44C30B69-6B65-30F8-AF2A-A37CD0BF6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4397" y="4261127"/>
            <a:ext cx="589414" cy="589414"/>
          </a:xfrm>
          <a:prstGeom prst="rect">
            <a:avLst/>
          </a:prstGeom>
        </p:spPr>
      </p:pic>
      <p:pic>
        <p:nvPicPr>
          <p:cNvPr id="36" name="Graphic 35" descr="Bar chart outline">
            <a:extLst>
              <a:ext uri="{FF2B5EF4-FFF2-40B4-BE49-F238E27FC236}">
                <a16:creationId xmlns:a16="http://schemas.microsoft.com/office/drawing/2014/main" id="{A248DD78-F056-AA26-ABE3-1709B2D65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45126" y="3625056"/>
            <a:ext cx="466419" cy="474221"/>
          </a:xfrm>
          <a:prstGeom prst="rect">
            <a:avLst/>
          </a:prstGeom>
        </p:spPr>
      </p:pic>
      <p:sp>
        <p:nvSpPr>
          <p:cNvPr id="40" name="Right Arrow 39">
            <a:extLst>
              <a:ext uri="{FF2B5EF4-FFF2-40B4-BE49-F238E27FC236}">
                <a16:creationId xmlns:a16="http://schemas.microsoft.com/office/drawing/2014/main" id="{3FC8F921-4D2B-F75B-BF97-798649AE0233}"/>
              </a:ext>
            </a:extLst>
          </p:cNvPr>
          <p:cNvSpPr/>
          <p:nvPr/>
        </p:nvSpPr>
        <p:spPr>
          <a:xfrm rot="5400000">
            <a:off x="1507767" y="2167548"/>
            <a:ext cx="1638611" cy="32512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BE88E6D4-8002-E71F-73E2-3A77F5BF8156}"/>
              </a:ext>
            </a:extLst>
          </p:cNvPr>
          <p:cNvSpPr/>
          <p:nvPr/>
        </p:nvSpPr>
        <p:spPr>
          <a:xfrm>
            <a:off x="1646582" y="4248481"/>
            <a:ext cx="1250729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Dimensionality Reduction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24E71E3-427C-D806-4F53-AAF86E26D525}"/>
              </a:ext>
            </a:extLst>
          </p:cNvPr>
          <p:cNvSpPr/>
          <p:nvPr/>
        </p:nvSpPr>
        <p:spPr>
          <a:xfrm>
            <a:off x="2417522" y="4718768"/>
            <a:ext cx="959578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Clustering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A2A568-6816-A99B-ED05-DA9444FB10D0}"/>
              </a:ext>
            </a:extLst>
          </p:cNvPr>
          <p:cNvGrpSpPr/>
          <p:nvPr/>
        </p:nvGrpSpPr>
        <p:grpSpPr>
          <a:xfrm>
            <a:off x="1822945" y="3078360"/>
            <a:ext cx="914400" cy="985455"/>
            <a:chOff x="7005322" y="1076203"/>
            <a:chExt cx="914400" cy="985455"/>
          </a:xfrm>
        </p:grpSpPr>
        <p:pic>
          <p:nvPicPr>
            <p:cNvPr id="48" name="Graphic 47" descr="Table outline">
              <a:extLst>
                <a:ext uri="{FF2B5EF4-FFF2-40B4-BE49-F238E27FC236}">
                  <a16:creationId xmlns:a16="http://schemas.microsoft.com/office/drawing/2014/main" id="{A44E7533-9779-34FD-32E3-C19C68801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5322" y="1076203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Table outline">
              <a:extLst>
                <a:ext uri="{FF2B5EF4-FFF2-40B4-BE49-F238E27FC236}">
                  <a16:creationId xmlns:a16="http://schemas.microsoft.com/office/drawing/2014/main" id="{AC013A6D-B2A4-41DC-C066-206989BDA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005322" y="1147258"/>
              <a:ext cx="914400" cy="914400"/>
            </a:xfrm>
            <a:prstGeom prst="rect">
              <a:avLst/>
            </a:prstGeom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4B4CFC-56B9-EAC9-9A02-530647D81647}"/>
                </a:ext>
              </a:extLst>
            </p:cNvPr>
            <p:cNvCxnSpPr/>
            <p:nvPr/>
          </p:nvCxnSpPr>
          <p:spPr>
            <a:xfrm>
              <a:off x="7112459" y="1334952"/>
              <a:ext cx="690880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52113A2-921C-D319-750B-6966A96896A3}"/>
              </a:ext>
            </a:extLst>
          </p:cNvPr>
          <p:cNvSpPr/>
          <p:nvPr/>
        </p:nvSpPr>
        <p:spPr>
          <a:xfrm>
            <a:off x="1686436" y="1653753"/>
            <a:ext cx="1360979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Ingest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C111F86-0FF6-B96D-C825-0536FAA2BBB0}"/>
              </a:ext>
            </a:extLst>
          </p:cNvPr>
          <p:cNvSpPr/>
          <p:nvPr/>
        </p:nvSpPr>
        <p:spPr>
          <a:xfrm>
            <a:off x="1686436" y="2079973"/>
            <a:ext cx="1360980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Data Enrichment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B626AE-871C-B6B5-EA12-10D9FFB85E85}"/>
              </a:ext>
            </a:extLst>
          </p:cNvPr>
          <p:cNvSpPr/>
          <p:nvPr/>
        </p:nvSpPr>
        <p:spPr>
          <a:xfrm>
            <a:off x="1686435" y="2496947"/>
            <a:ext cx="1360980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Feature Generation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7A1E0C60-59BF-7C82-3506-265E8FA676C9}"/>
              </a:ext>
            </a:extLst>
          </p:cNvPr>
          <p:cNvSpPr/>
          <p:nvPr/>
        </p:nvSpPr>
        <p:spPr>
          <a:xfrm>
            <a:off x="2776648" y="3492835"/>
            <a:ext cx="1496614" cy="325120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4007DF9-5088-4B13-B83C-D694B7FD9FAB}"/>
              </a:ext>
            </a:extLst>
          </p:cNvPr>
          <p:cNvSpPr txBox="1"/>
          <p:nvPr/>
        </p:nvSpPr>
        <p:spPr>
          <a:xfrm rot="16200000">
            <a:off x="990731" y="3042839"/>
            <a:ext cx="1493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Features</a:t>
            </a:r>
          </a:p>
        </p:txBody>
      </p:sp>
      <p:pic>
        <p:nvPicPr>
          <p:cNvPr id="34" name="Graphic 33" descr="Cylinder outline">
            <a:extLst>
              <a:ext uri="{FF2B5EF4-FFF2-40B4-BE49-F238E27FC236}">
                <a16:creationId xmlns:a16="http://schemas.microsoft.com/office/drawing/2014/main" id="{2EE2CFF3-073E-66B9-41B6-15D45219F2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6130" y="818541"/>
            <a:ext cx="741886" cy="741886"/>
          </a:xfrm>
          <a:prstGeom prst="rect">
            <a:avLst/>
          </a:prstGeom>
        </p:spPr>
      </p:pic>
      <p:pic>
        <p:nvPicPr>
          <p:cNvPr id="57" name="Graphic 56" descr="List outline">
            <a:extLst>
              <a:ext uri="{FF2B5EF4-FFF2-40B4-BE49-F238E27FC236}">
                <a16:creationId xmlns:a16="http://schemas.microsoft.com/office/drawing/2014/main" id="{D7F92A7E-2A9B-1A07-82E9-DFF5D028ED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069925" y="2476819"/>
            <a:ext cx="589079" cy="589079"/>
          </a:xfrm>
          <a:prstGeom prst="rect">
            <a:avLst/>
          </a:prstGeom>
        </p:spPr>
      </p:pic>
      <p:sp>
        <p:nvSpPr>
          <p:cNvPr id="58" name="Right Arrow 57">
            <a:extLst>
              <a:ext uri="{FF2B5EF4-FFF2-40B4-BE49-F238E27FC236}">
                <a16:creationId xmlns:a16="http://schemas.microsoft.com/office/drawing/2014/main" id="{4737FD6A-6C6D-BCDB-0886-C07D946F56FA}"/>
              </a:ext>
            </a:extLst>
          </p:cNvPr>
          <p:cNvSpPr/>
          <p:nvPr/>
        </p:nvSpPr>
        <p:spPr>
          <a:xfrm rot="5400000">
            <a:off x="5445695" y="3409912"/>
            <a:ext cx="832742" cy="133248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F8AEB390-7A05-0E47-4D6E-1D82C173CDD6}"/>
              </a:ext>
            </a:extLst>
          </p:cNvPr>
          <p:cNvSpPr/>
          <p:nvPr/>
        </p:nvSpPr>
        <p:spPr>
          <a:xfrm rot="5400000">
            <a:off x="5928069" y="3437454"/>
            <a:ext cx="832742" cy="133248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ent Arrow 63">
            <a:extLst>
              <a:ext uri="{FF2B5EF4-FFF2-40B4-BE49-F238E27FC236}">
                <a16:creationId xmlns:a16="http://schemas.microsoft.com/office/drawing/2014/main" id="{CE44BBD1-FA3A-752B-3873-C37C1A31F0CF}"/>
              </a:ext>
            </a:extLst>
          </p:cNvPr>
          <p:cNvSpPr/>
          <p:nvPr/>
        </p:nvSpPr>
        <p:spPr>
          <a:xfrm>
            <a:off x="4999316" y="4226166"/>
            <a:ext cx="589415" cy="338594"/>
          </a:xfrm>
          <a:prstGeom prst="bentArrow">
            <a:avLst>
              <a:gd name="adj1" fmla="val 39232"/>
              <a:gd name="adj2" fmla="val 36038"/>
              <a:gd name="adj3" fmla="val 25000"/>
              <a:gd name="adj4" fmla="val 326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811992-5DE3-2410-8FC8-01EAEEB8C688}"/>
              </a:ext>
            </a:extLst>
          </p:cNvPr>
          <p:cNvSpPr/>
          <p:nvPr/>
        </p:nvSpPr>
        <p:spPr>
          <a:xfrm>
            <a:off x="4379107" y="4507921"/>
            <a:ext cx="1069621" cy="369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Ensemble Search</a:t>
            </a:r>
          </a:p>
        </p:txBody>
      </p:sp>
      <p:sp>
        <p:nvSpPr>
          <p:cNvPr id="65" name="Bent Arrow 64">
            <a:extLst>
              <a:ext uri="{FF2B5EF4-FFF2-40B4-BE49-F238E27FC236}">
                <a16:creationId xmlns:a16="http://schemas.microsoft.com/office/drawing/2014/main" id="{8344939C-5A4B-2126-AB89-5D17EF409B28}"/>
              </a:ext>
            </a:extLst>
          </p:cNvPr>
          <p:cNvSpPr/>
          <p:nvPr/>
        </p:nvSpPr>
        <p:spPr>
          <a:xfrm flipV="1">
            <a:off x="5016215" y="3868315"/>
            <a:ext cx="575253" cy="364588"/>
          </a:xfrm>
          <a:prstGeom prst="bentArrow">
            <a:avLst>
              <a:gd name="adj1" fmla="val 39232"/>
              <a:gd name="adj2" fmla="val 36038"/>
              <a:gd name="adj3" fmla="val 25000"/>
              <a:gd name="adj4" fmla="val 326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25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M</dc:creator>
  <cp:lastModifiedBy>Jason M</cp:lastModifiedBy>
  <cp:revision>1</cp:revision>
  <dcterms:created xsi:type="dcterms:W3CDTF">2025-03-31T07:11:30Z</dcterms:created>
  <dcterms:modified xsi:type="dcterms:W3CDTF">2025-03-31T07:55:30Z</dcterms:modified>
</cp:coreProperties>
</file>