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36" r:id="rId4"/>
    <p:sldId id="259" r:id="rId5"/>
    <p:sldId id="284" r:id="rId6"/>
    <p:sldId id="318" r:id="rId7"/>
    <p:sldId id="301" r:id="rId8"/>
    <p:sldId id="319" r:id="rId9"/>
    <p:sldId id="300" r:id="rId10"/>
    <p:sldId id="320" r:id="rId11"/>
    <p:sldId id="321" r:id="rId12"/>
  </p:sldIdLst>
  <p:sldSz cx="12192000" cy="6858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에스코어 드림 4 Regular" panose="020B0503030302020204" pitchFamily="34" charset="-127"/>
      <p:regular r:id="rId20"/>
    </p:embeddedFont>
    <p:embeddedFont>
      <p:font typeface="에스코어 드림 5 Medium" panose="020B0503030302020204" pitchFamily="34" charset="-127"/>
      <p:regular r:id="rId21"/>
    </p:embeddedFont>
    <p:embeddedFont>
      <p:font typeface="에스코어 드림 6 Bold" panose="020B0703030302020204" pitchFamily="34" charset="-127"/>
      <p:regular r:id="rId22"/>
      <p:bold r:id="rId23"/>
    </p:embeddedFont>
    <p:embeddedFont>
      <p:font typeface="에스코어 드림 8 Heavy" panose="020B0903030302020204" pitchFamily="34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C6B"/>
    <a:srgbClr val="1E7998"/>
    <a:srgbClr val="84BCCE"/>
    <a:srgbClr val="054279"/>
    <a:srgbClr val="F0F0F0"/>
    <a:srgbClr val="FFFFFF"/>
    <a:srgbClr val="05363D"/>
    <a:srgbClr val="15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26"/>
  </p:normalViewPr>
  <p:slideViewPr>
    <p:cSldViewPr snapToGrid="0">
      <p:cViewPr varScale="1">
        <p:scale>
          <a:sx n="153" d="100"/>
          <a:sy n="153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원석" userId="36cc9080817a7482" providerId="LiveId" clId="{BA1CC60A-2CCB-604F-A6F5-2BD388607201}"/>
    <pc:docChg chg="delSld">
      <pc:chgData name="송 원석" userId="36cc9080817a7482" providerId="LiveId" clId="{BA1CC60A-2CCB-604F-A6F5-2BD388607201}" dt="2023-01-16T07:06:27.792" v="0" actId="2696"/>
      <pc:docMkLst>
        <pc:docMk/>
      </pc:docMkLst>
      <pc:sldChg chg="del">
        <pc:chgData name="송 원석" userId="36cc9080817a7482" providerId="LiveId" clId="{BA1CC60A-2CCB-604F-A6F5-2BD388607201}" dt="2023-01-16T07:06:27.792" v="0" actId="2696"/>
        <pc:sldMkLst>
          <pc:docMk/>
          <pc:sldMk cId="144606046" sldId="260"/>
        </pc:sldMkLst>
      </pc:sldChg>
    </pc:docChg>
  </pc:docChgLst>
  <pc:docChgLst>
    <pc:chgData name="송 원석" userId="36cc9080817a7482" providerId="LiveId" clId="{FA85B955-E02D-4B4E-A0D9-9FB965380202}"/>
    <pc:docChg chg="modSld">
      <pc:chgData name="송 원석" userId="36cc9080817a7482" providerId="LiveId" clId="{FA85B955-E02D-4B4E-A0D9-9FB965380202}" dt="2023-01-17T05:05:29.759" v="1" actId="14100"/>
      <pc:docMkLst>
        <pc:docMk/>
      </pc:docMkLst>
      <pc:sldChg chg="modSp mod">
        <pc:chgData name="송 원석" userId="36cc9080817a7482" providerId="LiveId" clId="{FA85B955-E02D-4B4E-A0D9-9FB965380202}" dt="2023-01-17T05:05:29.759" v="1" actId="14100"/>
        <pc:sldMkLst>
          <pc:docMk/>
          <pc:sldMk cId="4204664464" sldId="279"/>
        </pc:sldMkLst>
        <pc:spChg chg="mod">
          <ac:chgData name="송 원석" userId="36cc9080817a7482" providerId="LiveId" clId="{FA85B955-E02D-4B4E-A0D9-9FB965380202}" dt="2023-01-17T05:05:25.751" v="0" actId="14100"/>
          <ac:spMkLst>
            <pc:docMk/>
            <pc:sldMk cId="4204664464" sldId="279"/>
            <ac:spMk id="16" creationId="{36317190-87DC-9A46-6808-796F9B585553}"/>
          </ac:spMkLst>
        </pc:spChg>
        <pc:spChg chg="mod">
          <ac:chgData name="송 원석" userId="36cc9080817a7482" providerId="LiveId" clId="{FA85B955-E02D-4B4E-A0D9-9FB965380202}" dt="2023-01-17T05:05:29.759" v="1" actId="14100"/>
          <ac:spMkLst>
            <pc:docMk/>
            <pc:sldMk cId="4204664464" sldId="279"/>
            <ac:spMk id="66" creationId="{782872EF-3F5D-A08F-8690-C3DF924B6ADC}"/>
          </ac:spMkLst>
        </pc:spChg>
      </pc:sldChg>
    </pc:docChg>
  </pc:docChgLst>
  <pc:docChgLst>
    <pc:chgData name="원석 송" userId="36cc9080817a7482" providerId="LiveId" clId="{C2BD3369-AF47-7242-92EB-E06D87623080}"/>
    <pc:docChg chg="undo custSel addSld delSld modSld sldOrd">
      <pc:chgData name="원석 송" userId="36cc9080817a7482" providerId="LiveId" clId="{C2BD3369-AF47-7242-92EB-E06D87623080}" dt="2023-03-09T02:34:07.067" v="8506" actId="1076"/>
      <pc:docMkLst>
        <pc:docMk/>
      </pc:docMkLst>
      <pc:sldChg chg="modSp mod">
        <pc:chgData name="원석 송" userId="36cc9080817a7482" providerId="LiveId" clId="{C2BD3369-AF47-7242-92EB-E06D87623080}" dt="2023-03-07T05:07:37.204" v="4" actId="20577"/>
        <pc:sldMkLst>
          <pc:docMk/>
          <pc:sldMk cId="498268776" sldId="256"/>
        </pc:sldMkLst>
        <pc:spChg chg="mod">
          <ac:chgData name="원석 송" userId="36cc9080817a7482" providerId="LiveId" clId="{C2BD3369-AF47-7242-92EB-E06D87623080}" dt="2023-03-07T05:07:37.204" v="4" actId="20577"/>
          <ac:spMkLst>
            <pc:docMk/>
            <pc:sldMk cId="498268776" sldId="256"/>
            <ac:spMk id="12" creationId="{F714D0BB-1FF1-3737-069B-444AB0B1E38B}"/>
          </ac:spMkLst>
        </pc:spChg>
      </pc:sldChg>
      <pc:sldChg chg="delSp modSp add mod">
        <pc:chgData name="원석 송" userId="36cc9080817a7482" providerId="LiveId" clId="{C2BD3369-AF47-7242-92EB-E06D87623080}" dt="2023-03-07T07:50:30.604" v="5936" actId="478"/>
        <pc:sldMkLst>
          <pc:docMk/>
          <pc:sldMk cId="942096875" sldId="257"/>
        </pc:sldMkLst>
        <pc:spChg chg="mod">
          <ac:chgData name="원석 송" userId="36cc9080817a7482" providerId="LiveId" clId="{C2BD3369-AF47-7242-92EB-E06D87623080}" dt="2023-03-07T05:09:34.114" v="182" actId="20577"/>
          <ac:spMkLst>
            <pc:docMk/>
            <pc:sldMk cId="942096875" sldId="257"/>
            <ac:spMk id="2" creationId="{F5E4255C-EE05-A0CC-9810-06ACD7C53AEE}"/>
          </ac:spMkLst>
        </pc:spChg>
        <pc:spChg chg="del">
          <ac:chgData name="원석 송" userId="36cc9080817a7482" providerId="LiveId" clId="{C2BD3369-AF47-7242-92EB-E06D87623080}" dt="2023-03-07T07:50:30.604" v="5936" actId="478"/>
          <ac:spMkLst>
            <pc:docMk/>
            <pc:sldMk cId="942096875" sldId="257"/>
            <ac:spMk id="3" creationId="{A1650965-23C3-7C44-82D1-B062772D628C}"/>
          </ac:spMkLst>
        </pc:spChg>
      </pc:sldChg>
      <pc:sldChg chg="modSp add mod">
        <pc:chgData name="원석 송" userId="36cc9080817a7482" providerId="LiveId" clId="{C2BD3369-AF47-7242-92EB-E06D87623080}" dt="2023-03-07T05:10:14.359" v="225" actId="20577"/>
        <pc:sldMkLst>
          <pc:docMk/>
          <pc:sldMk cId="968395086" sldId="259"/>
        </pc:sldMkLst>
        <pc:spChg chg="mod">
          <ac:chgData name="원석 송" userId="36cc9080817a7482" providerId="LiveId" clId="{C2BD3369-AF47-7242-92EB-E06D87623080}" dt="2023-03-07T05:10:14.359" v="225" actId="20577"/>
          <ac:spMkLst>
            <pc:docMk/>
            <pc:sldMk cId="968395086" sldId="259"/>
            <ac:spMk id="7" creationId="{0868739D-7F30-8ABF-EA9C-698E9E6777BD}"/>
          </ac:spMkLst>
        </pc:spChg>
      </pc:sldChg>
      <pc:sldChg chg="modSp mod">
        <pc:chgData name="원석 송" userId="36cc9080817a7482" providerId="LiveId" clId="{C2BD3369-AF47-7242-92EB-E06D87623080}" dt="2023-03-07T07:35:59.199" v="5929" actId="14100"/>
        <pc:sldMkLst>
          <pc:docMk/>
          <pc:sldMk cId="349889502" sldId="271"/>
        </pc:sldMkLst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" creationId="{F6E34651-DB92-FFD7-76FA-0359E57E324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3" creationId="{34BEA6A5-7232-DBC0-C1FF-6973B227625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" creationId="{128EFF6B-4EB6-2631-A9EF-37D5CF50CE4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6" creationId="{12DA3A0A-0EDE-2823-E80D-0E7A27A256A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" creationId="{AB6722DE-68FA-A7A8-F025-8AD62C28D093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" creationId="{324737ED-DE5F-62E5-6E15-EE2B2FA8E7E0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" creationId="{FF78D94A-B87D-6552-9854-F3309C337D4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0" creationId="{E024CC43-C468-3165-502A-BD3E1AB40DFF}"/>
          </ac:spMkLst>
        </pc:spChg>
        <pc:spChg chg="mod">
          <ac:chgData name="원석 송" userId="36cc9080817a7482" providerId="LiveId" clId="{C2BD3369-AF47-7242-92EB-E06D87623080}" dt="2023-03-07T07:35:54.552" v="5928" actId="14100"/>
          <ac:spMkLst>
            <pc:docMk/>
            <pc:sldMk cId="349889502" sldId="271"/>
            <ac:spMk id="14" creationId="{B29E5528-627E-4C80-E16B-37E11FD2B19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7" creationId="{DA448AC7-6970-4A2B-531C-35CC7969886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8" creationId="{C282649F-FA32-2C39-E616-1C0755DA28C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9" creationId="{6E24E394-68D9-7AE1-FA22-6A217197148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0" creationId="{C9FA437C-0287-AFBF-79E8-872258FC5989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1" creationId="{6AD8B6E0-40AE-76A0-6A64-E430EB88A803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2" creationId="{5C06ACDD-E689-3119-4FA8-F0CFD0575D5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4" creationId="{02BC7B53-7B53-65BA-F2DC-F148224D6C3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5" creationId="{349D6D0E-BA01-49B3-FAF4-D4EC5374D87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6" creationId="{3528F117-FF58-BDBA-EBE0-B7762136BCC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8" creationId="{F535597F-0736-6F1C-76AB-EBE14FDF6EF8}"/>
          </ac:spMkLst>
        </pc:spChg>
        <pc:spChg chg="mod">
          <ac:chgData name="원석 송" userId="36cc9080817a7482" providerId="LiveId" clId="{C2BD3369-AF47-7242-92EB-E06D87623080}" dt="2023-03-07T07:35:59.199" v="5929" actId="14100"/>
          <ac:spMkLst>
            <pc:docMk/>
            <pc:sldMk cId="349889502" sldId="271"/>
            <ac:spMk id="33" creationId="{92C23FD8-855C-64FE-D5A4-3C6B824E259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1" creationId="{C5271DF9-4836-B77C-7FB8-1A98C12862AC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5" creationId="{B51318CD-AED3-2850-5805-D125994B72A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6" creationId="{7F0EA461-84DB-CFF0-1CFA-3D25022BB90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7" creationId="{617C44BB-8535-D927-1F79-FC0EBB28F24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8" creationId="{07BD65EA-46B6-90FA-DB43-C36F062750F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9" creationId="{80550BA0-F241-BC93-286D-FC902CA808E7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50" creationId="{DCF4D437-748C-8C1C-110F-16D0DE7C84C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68" creationId="{C97A6D55-585D-B3E0-5FC9-1BCB1DD5372C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0" creationId="{E88140D4-0FA8-0041-1493-021B8905174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1" creationId="{46222197-D909-72E3-1794-AA0DFCD04ED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9" creationId="{772D921C-CE1B-E2F5-A7CE-0EDB695D5FA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0" creationId="{181E0FB8-5757-FBFF-5FE5-E329969983D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1" creationId="{80A6E5AA-854B-5AEC-AD51-6D70AC059120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2" creationId="{0D29CECB-2DF2-DF3A-30AD-76569A9C05F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3" creationId="{18F31471-AA47-6F2C-920B-E5CDF79CEC7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4" creationId="{3A30B0AB-1CC7-3D4E-C176-A0AB7F098678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5" creationId="{1A44C4B5-2180-872C-04E2-C34E3C43C687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6" creationId="{3F29FDC6-BE68-C2D7-66C9-C3A15356D6A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8" creationId="{D637EB9E-CAFB-D7AC-AA77-A44329DE72A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9" creationId="{5BF3C002-10CF-0547-967A-CE67A2E2FFE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4" creationId="{FF622E29-C539-2651-1D9D-B80B33AC58B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5" creationId="{9694D0BF-38C9-43AA-ED62-0201F61488AD}"/>
          </ac:spMkLst>
        </pc:spChg>
      </pc:sldChg>
      <pc:sldChg chg="modSp mod ord">
        <pc:chgData name="원석 송" userId="36cc9080817a7482" providerId="LiveId" clId="{C2BD3369-AF47-7242-92EB-E06D87623080}" dt="2023-03-09T02:31:41.771" v="8501" actId="14100"/>
        <pc:sldMkLst>
          <pc:docMk/>
          <pc:sldMk cId="2104782413" sldId="272"/>
        </pc:sldMkLst>
        <pc:spChg chg="mod">
          <ac:chgData name="원석 송" userId="36cc9080817a7482" providerId="LiveId" clId="{C2BD3369-AF47-7242-92EB-E06D87623080}" dt="2023-03-07T07:36:43.272" v="5934" actId="2711"/>
          <ac:spMkLst>
            <pc:docMk/>
            <pc:sldMk cId="2104782413" sldId="272"/>
            <ac:spMk id="9" creationId="{D004774C-5A8C-2466-C7E4-1399B8125F4D}"/>
          </ac:spMkLst>
        </pc:spChg>
        <pc:picChg chg="mod">
          <ac:chgData name="원석 송" userId="36cc9080817a7482" providerId="LiveId" clId="{C2BD3369-AF47-7242-92EB-E06D87623080}" dt="2023-03-09T02:31:37.403" v="8499" actId="14100"/>
          <ac:picMkLst>
            <pc:docMk/>
            <pc:sldMk cId="2104782413" sldId="272"/>
            <ac:picMk id="2" creationId="{AABB8C1D-B99D-00F0-0730-BADC67139F17}"/>
          </ac:picMkLst>
        </pc:picChg>
        <pc:picChg chg="mod">
          <ac:chgData name="원석 송" userId="36cc9080817a7482" providerId="LiveId" clId="{C2BD3369-AF47-7242-92EB-E06D87623080}" dt="2023-03-09T02:31:41.771" v="8501" actId="14100"/>
          <ac:picMkLst>
            <pc:docMk/>
            <pc:sldMk cId="2104782413" sldId="272"/>
            <ac:picMk id="3" creationId="{6BDFE0B4-0F63-EA1F-D9C8-5572AB30E9BF}"/>
          </ac:picMkLst>
        </pc:picChg>
      </pc:sldChg>
      <pc:sldChg chg="modSp mod">
        <pc:chgData name="원석 송" userId="36cc9080817a7482" providerId="LiveId" clId="{C2BD3369-AF47-7242-92EB-E06D87623080}" dt="2023-03-07T07:35:30.457" v="5926" actId="2711"/>
        <pc:sldMkLst>
          <pc:docMk/>
          <pc:sldMk cId="2340195436" sldId="274"/>
        </pc:sldMkLst>
        <pc:spChg chg="mod">
          <ac:chgData name="원석 송" userId="36cc9080817a7482" providerId="LiveId" clId="{C2BD3369-AF47-7242-92EB-E06D87623080}" dt="2023-03-07T07:35:01.758" v="5924" actId="2711"/>
          <ac:spMkLst>
            <pc:docMk/>
            <pc:sldMk cId="2340195436" sldId="274"/>
            <ac:spMk id="2" creationId="{011DD5E3-ED82-E323-45DE-F2F75B08314C}"/>
          </ac:spMkLst>
        </pc:spChg>
        <pc:spChg chg="mod">
          <ac:chgData name="원석 송" userId="36cc9080817a7482" providerId="LiveId" clId="{C2BD3369-AF47-7242-92EB-E06D87623080}" dt="2023-03-07T07:35:30.457" v="5926" actId="2711"/>
          <ac:spMkLst>
            <pc:docMk/>
            <pc:sldMk cId="2340195436" sldId="274"/>
            <ac:spMk id="3" creationId="{226AE3BD-C164-AD91-5E0F-2CD87C353C4C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" creationId="{77987C95-66A6-3EA8-B728-63EE0A1CEA6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8" creationId="{8F918684-9DEC-A912-F064-80744A0BC53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1" creationId="{46EFA5C1-A84D-D06A-5B97-F57AFA5A5F5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2" creationId="{649CE059-4C8A-D4D5-81E1-82C44F925BDA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3" creationId="{77DF4906-BD72-9CB5-9523-E487A42CAE5E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4" creationId="{D8C06941-3207-64CB-488C-CA16286820BC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6" creationId="{7F2336E3-3FB2-5828-17FE-C50251070B9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3" creationId="{1D00263B-4876-0295-3E6A-FF101B0FC901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7" creationId="{474B1194-3F6A-28E2-7E5E-5A5509787049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9" creationId="{9749D48D-D391-895D-1930-A3706AAE327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0" creationId="{06F7D8A4-5484-2B89-AFEB-0389CEF46CD6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2" creationId="{000B517A-1BF7-4404-EAC3-2169EF6308DE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5" creationId="{E6E631EC-C855-3957-70F3-029836BF224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6" creationId="{FBDC2FDA-BEFC-A7E1-E4F6-170F608FB461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7" creationId="{98C13B09-528A-CBA5-F32B-B614EE5196FA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2" creationId="{E6FCB4D2-33B0-A4D1-47AE-EFC0733A7A0F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3" creationId="{E7530F6A-0F47-EADD-E49B-E541E801402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4" creationId="{1BF3078E-611D-1BEC-0C98-6E0A5A9B23A2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1" creationId="{043F887D-8B68-BCEB-3141-9CEA00F113E8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2" creationId="{0BCB5E99-186D-0E5A-4841-4F78DD0A2844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3" creationId="{B3261954-CC4F-0664-1BB8-D751FA1DE15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4" creationId="{12EEB321-4314-7882-8DCD-4A47C6C40F5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5" creationId="{72C4F38C-B22D-81C6-C4BE-F359DD236F5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7" creationId="{70FBC88A-3846-22DE-4A52-DC3E39C2CA6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9" creationId="{B188356D-7C61-E2E5-A58F-F40E57D16946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61" creationId="{9C26D8AB-F86D-5BEC-2D5F-28C1D85F2FF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63" creationId="{09E0A4E4-13AA-6824-2407-5E0A2CA11E3B}"/>
          </ac:spMkLst>
        </pc:spChg>
      </pc:sldChg>
      <pc:sldChg chg="modSp mod ord">
        <pc:chgData name="원석 송" userId="36cc9080817a7482" providerId="LiveId" clId="{C2BD3369-AF47-7242-92EB-E06D87623080}" dt="2023-03-07T07:36:12.158" v="5930" actId="2711"/>
        <pc:sldMkLst>
          <pc:docMk/>
          <pc:sldMk cId="267766531" sldId="275"/>
        </pc:sldMkLst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2" creationId="{62719DB2-A636-5394-0EF9-7B8A97A7613C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7" creationId="{DD6F52B7-59D8-8806-5B36-6F7100063ACC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19" creationId="{1A3ACF4F-FCC7-D075-1DFB-0EA957A19C23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21" creationId="{628F4FDE-14F9-CA6A-B933-7A334C3B8424}"/>
          </ac:spMkLst>
        </pc:spChg>
      </pc:sldChg>
      <pc:sldChg chg="modSp mod">
        <pc:chgData name="원석 송" userId="36cc9080817a7482" providerId="LiveId" clId="{C2BD3369-AF47-7242-92EB-E06D87623080}" dt="2023-03-07T07:36:34.152" v="5933" actId="14100"/>
        <pc:sldMkLst>
          <pc:docMk/>
          <pc:sldMk cId="4204664464" sldId="279"/>
        </pc:sldMkLst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" creationId="{AB6C12B7-1EA0-2B27-0200-A42D5A273C2D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" creationId="{F50759EF-EF94-06DE-B4BF-17D52F5C5CF3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7" creationId="{9C182CA1-0FB4-2A2F-852E-BD8FE7F9983C}"/>
          </ac:spMkLst>
        </pc:spChg>
        <pc:spChg chg="mod">
          <ac:chgData name="원석 송" userId="36cc9080817a7482" providerId="LiveId" clId="{C2BD3369-AF47-7242-92EB-E06D87623080}" dt="2023-03-07T07:36:32.176" v="5932" actId="14100"/>
          <ac:spMkLst>
            <pc:docMk/>
            <pc:sldMk cId="4204664464" sldId="279"/>
            <ac:spMk id="15" creationId="{5C8753A5-FEB0-0B87-4CB0-8156191CF2E5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16" creationId="{36317190-87DC-9A46-6808-796F9B585553}"/>
          </ac:spMkLst>
        </pc:spChg>
        <pc:spChg chg="mod">
          <ac:chgData name="원석 송" userId="36cc9080817a7482" providerId="LiveId" clId="{C2BD3369-AF47-7242-92EB-E06D87623080}" dt="2023-03-07T07:36:34.152" v="5933" actId="14100"/>
          <ac:spMkLst>
            <pc:docMk/>
            <pc:sldMk cId="4204664464" sldId="279"/>
            <ac:spMk id="19" creationId="{E3436023-0EA6-65A9-CF50-7A3DF9A2E1AA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20" creationId="{721A6342-5B36-6D81-73AA-4A6845A121F8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36" creationId="{5B4AC73C-6965-017C-16B5-8A7E02C73C1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4" creationId="{9B6EFC15-2B6D-B109-7221-7FE8614EC8B6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5" creationId="{D0E2C98C-7231-F377-12DD-B27A11E43633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9" creationId="{BFB7CE01-1214-344B-35EA-F1EB3599E63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3" creationId="{CCE65829-02EA-4416-89BA-999B41889C26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5" creationId="{1EBBB778-0502-3936-9327-6F7E72C5CFD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7" creationId="{8E0C029E-55B0-859C-D81F-4EADBC7909FF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0" creationId="{3843E101-33AB-7029-6B96-9DB5205EC0CF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1" creationId="{CBF9D306-A57C-4516-8D99-2C0D269328A7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6" creationId="{782872EF-3F5D-A08F-8690-C3DF924B6ADC}"/>
          </ac:spMkLst>
        </pc:spChg>
      </pc:sldChg>
      <pc:sldChg chg="modSp mod">
        <pc:chgData name="원석 송" userId="36cc9080817a7482" providerId="LiveId" clId="{C2BD3369-AF47-7242-92EB-E06D87623080}" dt="2023-03-07T07:32:57.370" v="5920" actId="1076"/>
        <pc:sldMkLst>
          <pc:docMk/>
          <pc:sldMk cId="2590047510" sldId="280"/>
        </pc:sldMkLst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3" creationId="{4EDABB94-2B4B-A3A3-0E0A-81E497321515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37" creationId="{6B493E56-B95E-8FC2-7070-594F3E168152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0" creationId="{A9652204-F5E2-56D2-BC77-25E7A41E7ADC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1" creationId="{14113D84-303D-37E9-4550-48B7F049206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2" creationId="{38B0824E-3855-C5DA-9BC9-28765CB5C63B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4" creationId="{6A8BF676-FDB5-4B68-F7AB-5650C16B806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7" creationId="{1BDF9011-9793-1B25-F2BB-EB194906B8A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8" creationId="{8E56382C-BD42-E06F-A318-145E1DC30F40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1" creationId="{78A0D7A4-E9F2-62B7-0B90-C25944E92029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2" creationId="{C305810E-B5B1-5555-72D2-54DF3F00C25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4" creationId="{8C276CEC-D5E7-15C4-B614-9071DC85AD2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5" creationId="{A9A21803-6E95-20A7-9660-41ADF01DF0B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6" creationId="{1979F80B-54A6-E837-DA9C-5DDB3661E4C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7" creationId="{71CED11E-6CE7-958F-ADA2-C528D7840E96}"/>
          </ac:spMkLst>
        </pc:spChg>
        <pc:spChg chg="mod">
          <ac:chgData name="원석 송" userId="36cc9080817a7482" providerId="LiveId" clId="{C2BD3369-AF47-7242-92EB-E06D87623080}" dt="2023-03-07T07:32:57.370" v="5920" actId="1076"/>
          <ac:spMkLst>
            <pc:docMk/>
            <pc:sldMk cId="2590047510" sldId="280"/>
            <ac:spMk id="58" creationId="{7ECF5DE7-CCC0-0CC5-424E-998418FB800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9" creationId="{F9ADB923-81A0-4DC4-0229-C5D17F7EF5AF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0" creationId="{A530FE53-0F93-8A10-B13E-97087303A15E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2" creationId="{2C17D988-A824-2057-5A50-C481461E357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3" creationId="{E4588EAE-EA1A-E896-5F13-E345D7CBC7DE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4" creationId="{CD13707E-6073-6977-331C-B6FE19B849D0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5" creationId="{DDDD8BB7-75C1-30EF-F5C6-081B78B8374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6" creationId="{FA7B41E2-F3E1-4791-D272-397490504C2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7" creationId="{96FA3C03-1093-B427-CDAD-E162400609F1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8" creationId="{B3114B11-506E-3514-15DE-053322B268D7}"/>
          </ac:spMkLst>
        </pc:spChg>
        <pc:spChg chg="mod">
          <ac:chgData name="원석 송" userId="36cc9080817a7482" providerId="LiveId" clId="{C2BD3369-AF47-7242-92EB-E06D87623080}" dt="2023-03-07T07:32:48.340" v="5919" actId="2711"/>
          <ac:spMkLst>
            <pc:docMk/>
            <pc:sldMk cId="2590047510" sldId="280"/>
            <ac:spMk id="70" creationId="{3AEE6891-F471-2734-5CAA-74643556DA2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2" creationId="{599BFC4B-337B-CDAD-A46D-0C53E4CF4D9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3" creationId="{09C6D8C8-5B57-602F-F5A1-DAEB556E0DA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4" creationId="{A4D28B56-5454-E746-570D-6488E3A8354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5" creationId="{1DCA5B5E-A340-95D7-DF1C-75F689572231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6" creationId="{7B3AB4AA-0BE1-B569-CD01-3DB25A41F4D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7" creationId="{DE1D93EA-789E-8B3F-9DB2-791592B4C7B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8" creationId="{AA6F14B6-755B-B020-C244-D79B84ACE43F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9" creationId="{8E421B64-3146-0429-9713-75BE47B01F73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80" creationId="{7968B8C4-D261-7469-6477-0BD48E840B64}"/>
          </ac:spMkLst>
        </pc:spChg>
      </pc:sldChg>
      <pc:sldChg chg="modSp add mod">
        <pc:chgData name="원석 송" userId="36cc9080817a7482" providerId="LiveId" clId="{C2BD3369-AF47-7242-92EB-E06D87623080}" dt="2023-03-07T05:10:36.703" v="261" actId="20577"/>
        <pc:sldMkLst>
          <pc:docMk/>
          <pc:sldMk cId="4025282394" sldId="281"/>
        </pc:sldMkLst>
        <pc:spChg chg="mod">
          <ac:chgData name="원석 송" userId="36cc9080817a7482" providerId="LiveId" clId="{C2BD3369-AF47-7242-92EB-E06D87623080}" dt="2023-03-07T05:10:36.703" v="261" actId="20577"/>
          <ac:spMkLst>
            <pc:docMk/>
            <pc:sldMk cId="4025282394" sldId="281"/>
            <ac:spMk id="7" creationId="{0868739D-7F30-8ABF-EA9C-698E9E6777BD}"/>
          </ac:spMkLst>
        </pc:spChg>
      </pc:sldChg>
      <pc:sldChg chg="modSp add mod">
        <pc:chgData name="원석 송" userId="36cc9080817a7482" providerId="LiveId" clId="{C2BD3369-AF47-7242-92EB-E06D87623080}" dt="2023-03-07T05:10:56.907" v="291" actId="20577"/>
        <pc:sldMkLst>
          <pc:docMk/>
          <pc:sldMk cId="593910705" sldId="282"/>
        </pc:sldMkLst>
        <pc:spChg chg="mod">
          <ac:chgData name="원석 송" userId="36cc9080817a7482" providerId="LiveId" clId="{C2BD3369-AF47-7242-92EB-E06D87623080}" dt="2023-03-07T05:10:56.907" v="291" actId="20577"/>
          <ac:spMkLst>
            <pc:docMk/>
            <pc:sldMk cId="593910705" sldId="282"/>
            <ac:spMk id="7" creationId="{0868739D-7F30-8ABF-EA9C-698E9E6777BD}"/>
          </ac:spMkLst>
        </pc:spChg>
      </pc:sldChg>
      <pc:sldChg chg="addSp delSp modSp add mod ord">
        <pc:chgData name="원석 송" userId="36cc9080817a7482" providerId="LiveId" clId="{C2BD3369-AF47-7242-92EB-E06D87623080}" dt="2023-03-09T02:34:07.067" v="8506" actId="1076"/>
        <pc:sldMkLst>
          <pc:docMk/>
          <pc:sldMk cId="4283591009" sldId="283"/>
        </pc:sldMkLst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3" creationId="{4EDABB94-2B4B-A3A3-0E0A-81E497321515}"/>
          </ac:spMkLst>
        </pc:spChg>
        <pc:spChg chg="add del mod">
          <ac:chgData name="원석 송" userId="36cc9080817a7482" providerId="LiveId" clId="{C2BD3369-AF47-7242-92EB-E06D87623080}" dt="2023-03-07T06:29:21.666" v="3979" actId="478"/>
          <ac:spMkLst>
            <pc:docMk/>
            <pc:sldMk cId="4283591009" sldId="283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6:24:39.187" v="3112" actId="20577"/>
          <ac:spMkLst>
            <pc:docMk/>
            <pc:sldMk cId="4283591009" sldId="283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24:47.626" v="3113" actId="478"/>
          <ac:spMkLst>
            <pc:docMk/>
            <pc:sldMk cId="4283591009" sldId="283"/>
            <ac:spMk id="6" creationId="{7B01FD09-2147-1C79-87F3-BA7E3C49100B}"/>
          </ac:spMkLst>
        </pc:spChg>
        <pc:spChg chg="add del mod">
          <ac:chgData name="원석 송" userId="36cc9080817a7482" providerId="LiveId" clId="{C2BD3369-AF47-7242-92EB-E06D87623080}" dt="2023-03-07T06:24:47.626" v="3113" actId="478"/>
          <ac:spMkLst>
            <pc:docMk/>
            <pc:sldMk cId="4283591009" sldId="283"/>
            <ac:spMk id="7" creationId="{0B12F9A5-C9EE-B063-7B87-AD32BEECB550}"/>
          </ac:spMkLst>
        </pc:spChg>
        <pc:spChg chg="add mod">
          <ac:chgData name="원석 송" userId="36cc9080817a7482" providerId="LiveId" clId="{C2BD3369-AF47-7242-92EB-E06D87623080}" dt="2023-03-07T06:25:53.927" v="3179" actId="6549"/>
          <ac:spMkLst>
            <pc:docMk/>
            <pc:sldMk cId="4283591009" sldId="283"/>
            <ac:spMk id="8" creationId="{A73BED9C-2561-3F05-ADF0-CD103A63EA86}"/>
          </ac:spMkLst>
        </pc:spChg>
        <pc:spChg chg="add mod">
          <ac:chgData name="원석 송" userId="36cc9080817a7482" providerId="LiveId" clId="{C2BD3369-AF47-7242-92EB-E06D87623080}" dt="2023-03-07T06:28:14.503" v="3757" actId="20577"/>
          <ac:spMkLst>
            <pc:docMk/>
            <pc:sldMk cId="4283591009" sldId="283"/>
            <ac:spMk id="9" creationId="{97BE47C6-5C2E-6E3C-583C-791F12D7CC39}"/>
          </ac:spMkLst>
        </pc:spChg>
        <pc:spChg chg="add mod">
          <ac:chgData name="원석 송" userId="36cc9080817a7482" providerId="LiveId" clId="{C2BD3369-AF47-7242-92EB-E06D87623080}" dt="2023-03-07T06:32:47.071" v="4277" actId="1035"/>
          <ac:spMkLst>
            <pc:docMk/>
            <pc:sldMk cId="4283591009" sldId="283"/>
            <ac:spMk id="10" creationId="{AE39EDFD-9689-B8F8-9259-3BC1BEAFB98B}"/>
          </ac:spMkLst>
        </pc:spChg>
        <pc:spChg chg="add mod">
          <ac:chgData name="원석 송" userId="36cc9080817a7482" providerId="LiveId" clId="{C2BD3369-AF47-7242-92EB-E06D87623080}" dt="2023-03-07T06:32:47.071" v="4277" actId="1035"/>
          <ac:spMkLst>
            <pc:docMk/>
            <pc:sldMk cId="4283591009" sldId="283"/>
            <ac:spMk id="11" creationId="{5FB1E742-780F-305A-1865-7438C6CF8BCD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3" creationId="{782DCB23-29C1-70EF-92C6-7D119F4BB4E4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4" creationId="{EB0B2D4E-60C3-2906-BB7E-FF661971780B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5" creationId="{BCE43699-3E8E-D0D1-D9DE-75E5EA23BF83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7" creationId="{09734120-BD2C-CEFE-7F00-768333391F63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9" creationId="{9AAFD9A1-33A5-F228-394D-0AF8EAC0A694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0" creationId="{FB80E312-5EBB-9511-2DB1-476D5396E630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1" creationId="{C350428E-7FDF-91D2-4F9D-54E0F605865E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2" creationId="{734D522D-5908-013B-5B84-15F4D9F21F5D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3" creationId="{E5DA9EF0-CA58-0710-516D-C98F568A5CAB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4" creationId="{A85B5DFD-063E-C0DB-8A1D-575F7B0D9F47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7" creationId="{619C5387-6354-B65A-1279-D7838A1C61D3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8" creationId="{5FBAF84F-3A97-86AD-5621-30F0CB5436E5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9" creationId="{8ABFDCC3-36CD-A9A5-1384-14B067DD2651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1" creationId="{74081473-8490-8BCC-D909-4449365F8F88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3" creationId="{C5946DA7-B81F-2045-07CE-ED86B0963F58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4" creationId="{2C3AD606-7E5F-D8B6-CF6A-E09BC0873A26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5" creationId="{D6410B0E-3A39-2D0E-6BAF-4B223AC848F0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6" creationId="{182C49D6-7CDF-38F7-A7FD-C19F5040FBC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37" creationId="{6B493E56-B95E-8FC2-7070-594F3E168152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8" creationId="{8433BBAD-A489-90C5-105A-092648139857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9" creationId="{6ED4C7FF-6934-FE9B-3CBC-36533958896B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0" creationId="{A9652204-F5E2-56D2-BC77-25E7A41E7ADC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1" creationId="{14113D84-303D-37E9-4550-48B7F049206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2" creationId="{38B0824E-3855-C5DA-9BC9-28765CB5C63B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4" creationId="{6A8BF676-FDB5-4B68-F7AB-5650C16B806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7" creationId="{1BDF9011-9793-1B25-F2BB-EB194906B8A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8" creationId="{8E56382C-BD42-E06F-A318-145E1DC30F40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50" creationId="{3949BA88-5F08-2DAC-CE63-BD9D6EBDF74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1" creationId="{78A0D7A4-E9F2-62B7-0B90-C25944E92029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2" creationId="{C305810E-B5B1-5555-72D2-54DF3F00C25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4" creationId="{8C276CEC-D5E7-15C4-B614-9071DC85AD2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5" creationId="{A9A21803-6E95-20A7-9660-41ADF01DF0B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6" creationId="{1979F80B-54A6-E837-DA9C-5DDB3661E4C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7" creationId="{71CED11E-6CE7-958F-ADA2-C528D7840E9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8" creationId="{7ECF5DE7-CCC0-0CC5-424E-998418FB800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9" creationId="{F9ADB923-81A0-4DC4-0229-C5D17F7EF5AF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0" creationId="{A530FE53-0F93-8A10-B13E-97087303A15E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2" creationId="{2C17D988-A824-2057-5A50-C481461E357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3" creationId="{E4588EAE-EA1A-E896-5F13-E345D7CBC7DE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4" creationId="{CD13707E-6073-6977-331C-B6FE19B849D0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5" creationId="{DDDD8BB7-75C1-30EF-F5C6-081B78B8374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6" creationId="{FA7B41E2-F3E1-4791-D272-397490504C2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7" creationId="{96FA3C03-1093-B427-CDAD-E162400609F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8" creationId="{B3114B11-506E-3514-15DE-053322B268D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0" creationId="{3AEE6891-F471-2734-5CAA-74643556DA2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2" creationId="{599BFC4B-337B-CDAD-A46D-0C53E4CF4D9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3" creationId="{09C6D8C8-5B57-602F-F5A1-DAEB556E0DA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4" creationId="{A4D28B56-5454-E746-570D-6488E3A8354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5" creationId="{1DCA5B5E-A340-95D7-DF1C-75F68957223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6" creationId="{7B3AB4AA-0BE1-B569-CD01-3DB25A41F4D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7" creationId="{DE1D93EA-789E-8B3F-9DB2-791592B4C7B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8" creationId="{AA6F14B6-755B-B020-C244-D79B84ACE43F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9" creationId="{8E421B64-3146-0429-9713-75BE47B01F73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80" creationId="{7968B8C4-D261-7469-6477-0BD48E840B64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1" creationId="{59B7DD9E-76C1-CB41-328A-435BF9FB9FB9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2" creationId="{33D52A99-0254-5C20-FC45-68C9B7D44144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4" creationId="{9BC620A8-38E4-917B-4E0D-0922664A4E43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6" creationId="{CE643C08-6B8D-2265-2F56-F7F88814EB0F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7" creationId="{2E2743DB-3EDA-7A12-EBEF-A3921F004223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8" creationId="{746D4581-6193-2B51-D1A0-4F81C1F8A7D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9" creationId="{4BEB39ED-D10C-23AF-6096-75BBFB29067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90" creationId="{3BE8AC51-E1C4-A535-24D2-AC531431E6E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91" creationId="{22C799B5-64FD-57E3-6D23-9307638D0902}"/>
          </ac:spMkLst>
        </pc:spChg>
        <pc:picChg chg="add mod">
          <ac:chgData name="원석 송" userId="36cc9080817a7482" providerId="LiveId" clId="{C2BD3369-AF47-7242-92EB-E06D87623080}" dt="2023-03-09T02:34:07.067" v="8506" actId="1076"/>
          <ac:picMkLst>
            <pc:docMk/>
            <pc:sldMk cId="4283591009" sldId="283"/>
            <ac:picMk id="2" creationId="{4DD928C5-6469-5365-2A41-31F82F07879E}"/>
          </ac:picMkLst>
        </pc:picChg>
        <pc:picChg chg="add del mod">
          <ac:chgData name="원석 송" userId="36cc9080817a7482" providerId="LiveId" clId="{C2BD3369-AF47-7242-92EB-E06D87623080}" dt="2023-03-07T06:24:47.626" v="3113" actId="478"/>
          <ac:picMkLst>
            <pc:docMk/>
            <pc:sldMk cId="4283591009" sldId="283"/>
            <ac:picMk id="2" creationId="{504DA039-6BC8-620D-92BC-53EE08E203E2}"/>
          </ac:picMkLst>
        </pc:picChg>
        <pc:picChg chg="del">
          <ac:chgData name="원석 송" userId="36cc9080817a7482" providerId="LiveId" clId="{C2BD3369-AF47-7242-92EB-E06D87623080}" dt="2023-03-07T05:26:11.030" v="297" actId="478"/>
          <ac:picMkLst>
            <pc:docMk/>
            <pc:sldMk cId="4283591009" sldId="283"/>
            <ac:picMk id="69" creationId="{2C417DD2-6B7C-5470-61C5-897463A7EBA8}"/>
          </ac:picMkLst>
        </pc:pic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2" creationId="{425AA08D-C77B-E1F7-D1AC-C0D936ABA73C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6" creationId="{FD1748EB-17DB-6170-C6F8-31B3FD4A37A3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8" creationId="{150C5705-5E45-9B7A-0C61-F5370F45971E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25" creationId="{4D305262-2A66-E8DB-D5C6-C48D048DE40E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26" creationId="{3DA6FE3C-50FF-EC83-364D-D7019E584715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30" creationId="{BDC77244-5CEC-BF1F-74E4-BC00C7C1D92B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32" creationId="{CB0635E8-AD28-6F3D-68EE-7E562AD6F1C9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43" creationId="{7D72B441-BE74-B681-67AE-34045A7BEB7D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45" creationId="{2880F8E5-A899-AD89-9E91-D329BF7AB15C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46" creationId="{F69D38E7-48D1-0595-9061-CD215BE267B8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49" creationId="{DB2811A5-F2FA-8F04-6E74-6C551236487B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53" creationId="{CB018ADB-C4BB-5306-1BAE-CB3ECE09881A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61" creationId="{C08EA8A3-CC43-090F-56FC-12C6CE37D970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71" creationId="{ACE19F7D-C0CB-AF77-0DA1-4908E1A46848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83" creationId="{56E44387-C337-DB1E-9CDE-0CC1D95CF49A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85" creationId="{117EB60D-8CFD-FADD-EF04-F9A32E768618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92" creationId="{46409F39-1379-429E-BC9D-8D37555E4094}"/>
          </ac:cxnSpMkLst>
        </pc:cxnChg>
      </pc:sldChg>
      <pc:sldChg chg="addSp delSp modSp add mod ord">
        <pc:chgData name="원석 송" userId="36cc9080817a7482" providerId="LiveId" clId="{C2BD3369-AF47-7242-92EB-E06D87623080}" dt="2023-03-07T05:45:27.270" v="1411" actId="20577"/>
        <pc:sldMkLst>
          <pc:docMk/>
          <pc:sldMk cId="1917774355" sldId="284"/>
        </pc:sldMkLst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3" creationId="{4EDABB94-2B4B-A3A3-0E0A-81E497321515}"/>
          </ac:spMkLst>
        </pc:spChg>
        <pc:spChg chg="mod">
          <ac:chgData name="원석 송" userId="36cc9080817a7482" providerId="LiveId" clId="{C2BD3369-AF47-7242-92EB-E06D87623080}" dt="2023-03-07T05:39:45.919" v="542" actId="20577"/>
          <ac:spMkLst>
            <pc:docMk/>
            <pc:sldMk cId="1917774355" sldId="284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7T05:39:08.021" v="506" actId="1076"/>
          <ac:spMkLst>
            <pc:docMk/>
            <pc:sldMk cId="1917774355" sldId="284"/>
            <ac:spMk id="8" creationId="{D85FC587-01F6-B77F-9072-CA9392BD29C9}"/>
          </ac:spMkLst>
        </pc:spChg>
        <pc:spChg chg="add del mod">
          <ac:chgData name="원석 송" userId="36cc9080817a7482" providerId="LiveId" clId="{C2BD3369-AF47-7242-92EB-E06D87623080}" dt="2023-03-07T05:41:23.332" v="797" actId="478"/>
          <ac:spMkLst>
            <pc:docMk/>
            <pc:sldMk cId="1917774355" sldId="284"/>
            <ac:spMk id="9" creationId="{1412E0F4-00ED-6872-EF69-48CA0D9DC19F}"/>
          </ac:spMkLst>
        </pc:spChg>
        <pc:spChg chg="add mod">
          <ac:chgData name="원석 송" userId="36cc9080817a7482" providerId="LiveId" clId="{C2BD3369-AF47-7242-92EB-E06D87623080}" dt="2023-03-07T05:45:27.270" v="1411" actId="20577"/>
          <ac:spMkLst>
            <pc:docMk/>
            <pc:sldMk cId="1917774355" sldId="284"/>
            <ac:spMk id="10" creationId="{AF7FFEEC-C37D-8319-6039-8462C607966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37" creationId="{6B493E56-B95E-8FC2-7070-594F3E168152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0" creationId="{A9652204-F5E2-56D2-BC77-25E7A41E7ADC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1" creationId="{14113D84-303D-37E9-4550-48B7F049206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2" creationId="{38B0824E-3855-C5DA-9BC9-28765CB5C63B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4" creationId="{6A8BF676-FDB5-4B68-F7AB-5650C16B806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7" creationId="{1BDF9011-9793-1B25-F2BB-EB194906B8A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8" creationId="{8E56382C-BD42-E06F-A318-145E1DC30F40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1" creationId="{78A0D7A4-E9F2-62B7-0B90-C25944E92029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2" creationId="{C305810E-B5B1-5555-72D2-54DF3F00C25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4" creationId="{8C276CEC-D5E7-15C4-B614-9071DC85AD2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5" creationId="{A9A21803-6E95-20A7-9660-41ADF01DF0B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6" creationId="{1979F80B-54A6-E837-DA9C-5DDB3661E4C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7" creationId="{71CED11E-6CE7-958F-ADA2-C528D7840E9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8" creationId="{7ECF5DE7-CCC0-0CC5-424E-998418FB800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9" creationId="{F9ADB923-81A0-4DC4-0229-C5D17F7EF5AF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0" creationId="{A530FE53-0F93-8A10-B13E-97087303A15E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2" creationId="{2C17D988-A824-2057-5A50-C481461E357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3" creationId="{E4588EAE-EA1A-E896-5F13-E345D7CBC7DE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4" creationId="{CD13707E-6073-6977-331C-B6FE19B849D0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5" creationId="{DDDD8BB7-75C1-30EF-F5C6-081B78B8374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6" creationId="{FA7B41E2-F3E1-4791-D272-397490504C2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7" creationId="{96FA3C03-1093-B427-CDAD-E162400609F1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8" creationId="{B3114B11-506E-3514-15DE-053322B268D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0" creationId="{3AEE6891-F471-2734-5CAA-74643556DA2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2" creationId="{599BFC4B-337B-CDAD-A46D-0C53E4CF4D9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3" creationId="{09C6D8C8-5B57-602F-F5A1-DAEB556E0DA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4" creationId="{A4D28B56-5454-E746-570D-6488E3A8354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5" creationId="{1DCA5B5E-A340-95D7-DF1C-75F689572231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6" creationId="{7B3AB4AA-0BE1-B569-CD01-3DB25A41F4D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7" creationId="{DE1D93EA-789E-8B3F-9DB2-791592B4C7B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8" creationId="{AA6F14B6-755B-B020-C244-D79B84ACE43F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9" creationId="{8E421B64-3146-0429-9713-75BE47B01F73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80" creationId="{7968B8C4-D261-7469-6477-0BD48E840B64}"/>
          </ac:spMkLst>
        </pc:spChg>
        <pc:picChg chg="add mod">
          <ac:chgData name="원석 송" userId="36cc9080817a7482" providerId="LiveId" clId="{C2BD3369-AF47-7242-92EB-E06D87623080}" dt="2023-03-07T05:35:52.012" v="479" actId="14100"/>
          <ac:picMkLst>
            <pc:docMk/>
            <pc:sldMk cId="1917774355" sldId="284"/>
            <ac:picMk id="2" creationId="{818A60D1-EF9C-9201-672F-AB1A2FAA5A85}"/>
          </ac:picMkLst>
        </pc:picChg>
        <pc:picChg chg="add mod">
          <ac:chgData name="원석 송" userId="36cc9080817a7482" providerId="LiveId" clId="{C2BD3369-AF47-7242-92EB-E06D87623080}" dt="2023-03-07T05:38:48.004" v="500" actId="1038"/>
          <ac:picMkLst>
            <pc:docMk/>
            <pc:sldMk cId="1917774355" sldId="284"/>
            <ac:picMk id="4" creationId="{9A457D8B-8DA2-F993-0312-4D338A21ED29}"/>
          </ac:picMkLst>
        </pc:picChg>
        <pc:picChg chg="add mod">
          <ac:chgData name="원석 송" userId="36cc9080817a7482" providerId="LiveId" clId="{C2BD3369-AF47-7242-92EB-E06D87623080}" dt="2023-03-07T05:38:48.004" v="500" actId="1038"/>
          <ac:picMkLst>
            <pc:docMk/>
            <pc:sldMk cId="1917774355" sldId="284"/>
            <ac:picMk id="6" creationId="{2B889C1C-D13F-A5D3-E7D1-58641CFE89CB}"/>
          </ac:picMkLst>
        </pc:picChg>
        <pc:picChg chg="add mod">
          <ac:chgData name="원석 송" userId="36cc9080817a7482" providerId="LiveId" clId="{C2BD3369-AF47-7242-92EB-E06D87623080}" dt="2023-03-07T05:38:50.443" v="501" actId="1076"/>
          <ac:picMkLst>
            <pc:docMk/>
            <pc:sldMk cId="1917774355" sldId="284"/>
            <ac:picMk id="7" creationId="{06803B5F-5E2D-7AD4-06E0-E404692D4617}"/>
          </ac:picMkLst>
        </pc:picChg>
        <pc:picChg chg="del">
          <ac:chgData name="원석 송" userId="36cc9080817a7482" providerId="LiveId" clId="{C2BD3369-AF47-7242-92EB-E06D87623080}" dt="2023-03-07T05:12:19.403" v="296" actId="478"/>
          <ac:picMkLst>
            <pc:docMk/>
            <pc:sldMk cId="1917774355" sldId="284"/>
            <ac:picMk id="69" creationId="{2C417DD2-6B7C-5470-61C5-897463A7EBA8}"/>
          </ac:picMkLst>
        </pc:pic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45" creationId="{2880F8E5-A899-AD89-9E91-D329BF7AB15C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49" creationId="{DB2811A5-F2FA-8F04-6E74-6C551236487B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53" creationId="{CB018ADB-C4BB-5306-1BAE-CB3ECE09881A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61" creationId="{C08EA8A3-CC43-090F-56FC-12C6CE37D970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71" creationId="{ACE19F7D-C0CB-AF77-0DA1-4908E1A46848}"/>
          </ac:cxnSpMkLst>
        </pc:cxnChg>
      </pc:sldChg>
      <pc:sldChg chg="addSp delSp modSp add del mod">
        <pc:chgData name="원석 송" userId="36cc9080817a7482" providerId="LiveId" clId="{C2BD3369-AF47-7242-92EB-E06D87623080}" dt="2023-03-07T07:49:43.223" v="5935" actId="2696"/>
        <pc:sldMkLst>
          <pc:docMk/>
          <pc:sldMk cId="226918245" sldId="285"/>
        </pc:sldMkLst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5:27:09.068" v="334" actId="20577"/>
          <ac:spMkLst>
            <pc:docMk/>
            <pc:sldMk cId="226918245" sldId="285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6" creationId="{7B01FD09-2147-1C79-87F3-BA7E3C49100B}"/>
          </ac:spMkLst>
        </pc:spChg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7" creationId="{0B12F9A5-C9EE-B063-7B87-AD32BEECB550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8" creationId="{EE0B5EBF-4767-2EBE-DCF2-5EAB23B760E1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9" creationId="{43D15B84-94C4-7614-6E08-1FFA37E71138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10" creationId="{82653826-49D6-09F6-10C2-157F189E76AA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11" creationId="{5903A5C5-71A8-6896-9BD8-9A6E7BF59A98}"/>
          </ac:spMkLst>
        </pc:spChg>
        <pc:picChg chg="del">
          <ac:chgData name="원석 송" userId="36cc9080817a7482" providerId="LiveId" clId="{C2BD3369-AF47-7242-92EB-E06D87623080}" dt="2023-03-07T05:26:56.916" v="300" actId="478"/>
          <ac:picMkLst>
            <pc:docMk/>
            <pc:sldMk cId="226918245" sldId="285"/>
            <ac:picMk id="2" creationId="{504DA039-6BC8-620D-92BC-53EE08E203E2}"/>
          </ac:picMkLst>
        </pc:picChg>
        <pc:picChg chg="add del mod">
          <ac:chgData name="원석 송" userId="36cc9080817a7482" providerId="LiveId" clId="{C2BD3369-AF47-7242-92EB-E06D87623080}" dt="2023-03-07T07:31:50.646" v="5893" actId="478"/>
          <ac:picMkLst>
            <pc:docMk/>
            <pc:sldMk cId="226918245" sldId="285"/>
            <ac:picMk id="3" creationId="{C4CC40AE-BA2A-2513-E77F-C140BBFBFCC4}"/>
          </ac:picMkLst>
        </pc:picChg>
      </pc:sldChg>
      <pc:sldChg chg="addSp delSp modSp add mod ord">
        <pc:chgData name="원석 송" userId="36cc9080817a7482" providerId="LiveId" clId="{C2BD3369-AF47-7242-92EB-E06D87623080}" dt="2023-03-07T07:31:44.084" v="5892" actId="14100"/>
        <pc:sldMkLst>
          <pc:docMk/>
          <pc:sldMk cId="2888701524" sldId="286"/>
        </pc:sldMkLst>
        <pc:spChg chg="add del mod">
          <ac:chgData name="원석 송" userId="36cc9080817a7482" providerId="LiveId" clId="{C2BD3369-AF47-7242-92EB-E06D87623080}" dt="2023-03-07T07:31:31.806" v="5888" actId="478"/>
          <ac:spMkLst>
            <pc:docMk/>
            <pc:sldMk cId="2888701524" sldId="286"/>
            <ac:spMk id="4" creationId="{D44DDD65-43A8-32D4-7724-59E95D4D2BC2}"/>
          </ac:spMkLst>
        </pc:spChg>
        <pc:spChg chg="mod">
          <ac:chgData name="원석 송" userId="36cc9080817a7482" providerId="LiveId" clId="{C2BD3369-AF47-7242-92EB-E06D87623080}" dt="2023-03-07T05:27:53.471" v="345" actId="20577"/>
          <ac:spMkLst>
            <pc:docMk/>
            <pc:sldMk cId="2888701524" sldId="286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8" creationId="{EE0B5EBF-4767-2EBE-DCF2-5EAB23B760E1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9" creationId="{43D15B84-94C4-7614-6E08-1FFA37E71138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10" creationId="{82653826-49D6-09F6-10C2-157F189E76AA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11" creationId="{5903A5C5-71A8-6896-9BD8-9A6E7BF59A98}"/>
          </ac:spMkLst>
        </pc:spChg>
        <pc:picChg chg="add mod">
          <ac:chgData name="원석 송" userId="36cc9080817a7482" providerId="LiveId" clId="{C2BD3369-AF47-7242-92EB-E06D87623080}" dt="2023-03-07T07:31:44.084" v="5892" actId="14100"/>
          <ac:picMkLst>
            <pc:docMk/>
            <pc:sldMk cId="2888701524" sldId="286"/>
            <ac:picMk id="2" creationId="{11695F27-EDA5-BA4E-FC68-4B50FC88A246}"/>
          </ac:picMkLst>
        </pc:picChg>
        <pc:picChg chg="del">
          <ac:chgData name="원석 송" userId="36cc9080817a7482" providerId="LiveId" clId="{C2BD3369-AF47-7242-92EB-E06D87623080}" dt="2023-03-07T05:27:36.622" v="336" actId="478"/>
          <ac:picMkLst>
            <pc:docMk/>
            <pc:sldMk cId="2888701524" sldId="286"/>
            <ac:picMk id="3" creationId="{C4CC40AE-BA2A-2513-E77F-C140BBFBFCC4}"/>
          </ac:picMkLst>
        </pc:picChg>
      </pc:sldChg>
      <pc:sldChg chg="addSp delSp modSp add mod">
        <pc:chgData name="원석 송" userId="36cc9080817a7482" providerId="LiveId" clId="{C2BD3369-AF47-7242-92EB-E06D87623080}" dt="2023-03-07T06:13:19.788" v="1887" actId="14100"/>
        <pc:sldMkLst>
          <pc:docMk/>
          <pc:sldMk cId="2904841194" sldId="287"/>
        </pc:sldMkLst>
        <pc:spChg chg="add del mod">
          <ac:chgData name="원석 송" userId="36cc9080817a7482" providerId="LiveId" clId="{C2BD3369-AF47-7242-92EB-E06D87623080}" dt="2023-03-07T06:02:44.148" v="1455" actId="478"/>
          <ac:spMkLst>
            <pc:docMk/>
            <pc:sldMk cId="2904841194" sldId="287"/>
            <ac:spMk id="4" creationId="{7F77917F-F307-6C69-91C6-D0FDBC14588C}"/>
          </ac:spMkLst>
        </pc:spChg>
        <pc:spChg chg="mod">
          <ac:chgData name="원석 송" userId="36cc9080817a7482" providerId="LiveId" clId="{C2BD3369-AF47-7242-92EB-E06D87623080}" dt="2023-03-07T06:02:35.603" v="1453" actId="20577"/>
          <ac:spMkLst>
            <pc:docMk/>
            <pc:sldMk cId="2904841194" sldId="287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02:41.739" v="1454" actId="478"/>
          <ac:spMkLst>
            <pc:docMk/>
            <pc:sldMk cId="2904841194" sldId="287"/>
            <ac:spMk id="6" creationId="{1FCB8850-EF97-7025-00D5-52B04BF2396A}"/>
          </ac:spMkLst>
        </pc:spChg>
        <pc:spChg chg="add del mod">
          <ac:chgData name="원석 송" userId="36cc9080817a7482" providerId="LiveId" clId="{C2BD3369-AF47-7242-92EB-E06D87623080}" dt="2023-03-07T05:29:52.183" v="352" actId="478"/>
          <ac:spMkLst>
            <pc:docMk/>
            <pc:sldMk cId="2904841194" sldId="287"/>
            <ac:spMk id="7" creationId="{7431954C-3191-583C-1F3B-A19DF6087E8D}"/>
          </ac:spMkLst>
        </pc:spChg>
        <pc:spChg chg="add del mod">
          <ac:chgData name="원석 송" userId="36cc9080817a7482" providerId="LiveId" clId="{C2BD3369-AF47-7242-92EB-E06D87623080}" dt="2023-03-07T05:29:52.183" v="352" actId="478"/>
          <ac:spMkLst>
            <pc:docMk/>
            <pc:sldMk cId="2904841194" sldId="287"/>
            <ac:spMk id="8" creationId="{872075FE-4799-61AB-591B-BACE18D6A03C}"/>
          </ac:spMkLst>
        </pc:spChg>
        <pc:spChg chg="add mod">
          <ac:chgData name="원석 송" userId="36cc9080817a7482" providerId="LiveId" clId="{C2BD3369-AF47-7242-92EB-E06D87623080}" dt="2023-03-07T06:04:43.700" v="1873" actId="20577"/>
          <ac:spMkLst>
            <pc:docMk/>
            <pc:sldMk cId="2904841194" sldId="287"/>
            <ac:spMk id="11" creationId="{8C89689D-E472-0DD9-9470-A06F9CDFEE8F}"/>
          </ac:spMkLst>
        </pc:spChg>
        <pc:spChg chg="add mod">
          <ac:chgData name="원석 송" userId="36cc9080817a7482" providerId="LiveId" clId="{C2BD3369-AF47-7242-92EB-E06D87623080}" dt="2023-03-07T06:13:14.556" v="1885" actId="1076"/>
          <ac:spMkLst>
            <pc:docMk/>
            <pc:sldMk cId="2904841194" sldId="287"/>
            <ac:spMk id="13" creationId="{D31EFF3D-8CE3-4CA2-1F18-BAE96B94C1D5}"/>
          </ac:spMkLst>
        </pc:spChg>
        <pc:picChg chg="add del mod">
          <ac:chgData name="원석 송" userId="36cc9080817a7482" providerId="LiveId" clId="{C2BD3369-AF47-7242-92EB-E06D87623080}" dt="2023-03-07T06:10:45.082" v="1877" actId="478"/>
          <ac:picMkLst>
            <pc:docMk/>
            <pc:sldMk cId="2904841194" sldId="287"/>
            <ac:picMk id="2" creationId="{5844D7DD-D500-E3C2-89BD-C2EEA8AF7446}"/>
          </ac:picMkLst>
        </pc:picChg>
        <pc:picChg chg="add del mod">
          <ac:chgData name="원석 송" userId="36cc9080817a7482" providerId="LiveId" clId="{C2BD3369-AF47-7242-92EB-E06D87623080}" dt="2023-03-07T05:29:36.027" v="348" actId="478"/>
          <ac:picMkLst>
            <pc:docMk/>
            <pc:sldMk cId="2904841194" sldId="287"/>
            <ac:picMk id="3" creationId="{2FDF2C2B-FD1C-1A83-D2AF-298844C76268}"/>
          </ac:picMkLst>
        </pc:picChg>
        <pc:picChg chg="add mod">
          <ac:chgData name="원석 송" userId="36cc9080817a7482" providerId="LiveId" clId="{C2BD3369-AF47-7242-92EB-E06D87623080}" dt="2023-03-07T06:13:19.788" v="1887" actId="14100"/>
          <ac:picMkLst>
            <pc:docMk/>
            <pc:sldMk cId="2904841194" sldId="287"/>
            <ac:picMk id="9" creationId="{612123A5-5B9D-0DE9-2650-B6246295854C}"/>
          </ac:picMkLst>
        </pc:picChg>
        <pc:picChg chg="add del mod">
          <ac:chgData name="원석 송" userId="36cc9080817a7482" providerId="LiveId" clId="{C2BD3369-AF47-7242-92EB-E06D87623080}" dt="2023-03-07T06:04:47.402" v="1874" actId="478"/>
          <ac:picMkLst>
            <pc:docMk/>
            <pc:sldMk cId="2904841194" sldId="287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6:13:11.787" v="1884" actId="14100"/>
          <ac:picMkLst>
            <pc:docMk/>
            <pc:sldMk cId="2904841194" sldId="287"/>
            <ac:picMk id="12" creationId="{4960F4F9-85AB-83F2-A03B-AE1C0A883ACE}"/>
          </ac:picMkLst>
        </pc:picChg>
        <pc:picChg chg="add mod">
          <ac:chgData name="원석 송" userId="36cc9080817a7482" providerId="LiveId" clId="{C2BD3369-AF47-7242-92EB-E06D87623080}" dt="2023-03-07T06:13:06.935" v="1882" actId="14100"/>
          <ac:picMkLst>
            <pc:docMk/>
            <pc:sldMk cId="2904841194" sldId="287"/>
            <ac:picMk id="14" creationId="{85429B3A-B9C2-EB1F-237C-84B08209249D}"/>
          </ac:picMkLst>
        </pc:picChg>
      </pc:sldChg>
      <pc:sldChg chg="addSp delSp modSp add mod">
        <pc:chgData name="원석 송" userId="36cc9080817a7482" providerId="LiveId" clId="{C2BD3369-AF47-7242-92EB-E06D87623080}" dt="2023-03-07T06:16:53.065" v="2369" actId="14100"/>
        <pc:sldMkLst>
          <pc:docMk/>
          <pc:sldMk cId="2183265242" sldId="288"/>
        </pc:sldMkLst>
        <pc:spChg chg="add del mod">
          <ac:chgData name="원석 송" userId="36cc9080817a7482" providerId="LiveId" clId="{C2BD3369-AF47-7242-92EB-E06D87623080}" dt="2023-03-07T06:14:17.605" v="1889" actId="478"/>
          <ac:spMkLst>
            <pc:docMk/>
            <pc:sldMk cId="2183265242" sldId="288"/>
            <ac:spMk id="3" creationId="{DD390917-BE0C-4923-D80B-FA18342A1802}"/>
          </ac:spMkLst>
        </pc:spChg>
        <pc:spChg chg="del">
          <ac:chgData name="원석 송" userId="36cc9080817a7482" providerId="LiveId" clId="{C2BD3369-AF47-7242-92EB-E06D87623080}" dt="2023-03-07T05:31:37.226" v="366" actId="478"/>
          <ac:spMkLst>
            <pc:docMk/>
            <pc:sldMk cId="2183265242" sldId="288"/>
            <ac:spMk id="4" creationId="{7F77917F-F307-6C69-91C6-D0FDBC14588C}"/>
          </ac:spMkLst>
        </pc:spChg>
        <pc:spChg chg="mod">
          <ac:chgData name="원석 송" userId="36cc9080817a7482" providerId="LiveId" clId="{C2BD3369-AF47-7242-92EB-E06D87623080}" dt="2023-03-07T06:14:43.407" v="1929" actId="20577"/>
          <ac:spMkLst>
            <pc:docMk/>
            <pc:sldMk cId="2183265242" sldId="288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31:37.226" v="366" actId="478"/>
          <ac:spMkLst>
            <pc:docMk/>
            <pc:sldMk cId="2183265242" sldId="288"/>
            <ac:spMk id="6" creationId="{1FCB8850-EF97-7025-00D5-52B04BF2396A}"/>
          </ac:spMkLst>
        </pc:spChg>
        <pc:spChg chg="add del mod">
          <ac:chgData name="원석 송" userId="36cc9080817a7482" providerId="LiveId" clId="{C2BD3369-AF47-7242-92EB-E06D87623080}" dt="2023-03-07T06:14:17.605" v="1889" actId="478"/>
          <ac:spMkLst>
            <pc:docMk/>
            <pc:sldMk cId="2183265242" sldId="288"/>
            <ac:spMk id="7" creationId="{62AC94A4-85CF-1CFB-60C3-C345BB5D0CF2}"/>
          </ac:spMkLst>
        </pc:spChg>
        <pc:spChg chg="add mod">
          <ac:chgData name="원석 송" userId="36cc9080817a7482" providerId="LiveId" clId="{C2BD3369-AF47-7242-92EB-E06D87623080}" dt="2023-03-07T06:16:47.096" v="2368" actId="1076"/>
          <ac:spMkLst>
            <pc:docMk/>
            <pc:sldMk cId="2183265242" sldId="288"/>
            <ac:spMk id="12" creationId="{3A2D3AC5-3055-DA97-A81E-C5A6B798D1DC}"/>
          </ac:spMkLst>
        </pc:spChg>
        <pc:spChg chg="add mod">
          <ac:chgData name="원석 송" userId="36cc9080817a7482" providerId="LiveId" clId="{C2BD3369-AF47-7242-92EB-E06D87623080}" dt="2023-03-07T06:16:21.998" v="2362" actId="20577"/>
          <ac:spMkLst>
            <pc:docMk/>
            <pc:sldMk cId="2183265242" sldId="288"/>
            <ac:spMk id="13" creationId="{23F621BC-EFD7-3D53-2F26-A8C6F96EE7DE}"/>
          </ac:spMkLst>
        </pc:sp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2" creationId="{5844D7DD-D500-E3C2-89BD-C2EEA8AF7446}"/>
          </ac:picMkLst>
        </pc:picChg>
        <pc:picChg chg="add mod">
          <ac:chgData name="원석 송" userId="36cc9080817a7482" providerId="LiveId" clId="{C2BD3369-AF47-7242-92EB-E06D87623080}" dt="2023-03-07T06:16:41.696" v="2366" actId="1076"/>
          <ac:picMkLst>
            <pc:docMk/>
            <pc:sldMk cId="2183265242" sldId="288"/>
            <ac:picMk id="8" creationId="{CCE2F5C2-5D82-B874-FFE1-5E39CEA65C27}"/>
          </ac:picMkLst>
        </pc:pic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9" creationId="{612123A5-5B9D-0DE9-2650-B6246295854C}"/>
          </ac:picMkLst>
        </pc:pic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6:16:53.065" v="2369" actId="14100"/>
          <ac:picMkLst>
            <pc:docMk/>
            <pc:sldMk cId="2183265242" sldId="288"/>
            <ac:picMk id="11" creationId="{FE06755E-FE19-35F0-2241-D93B1B0D5F5B}"/>
          </ac:picMkLst>
        </pc:picChg>
      </pc:sldChg>
      <pc:sldChg chg="addSp delSp modSp add del mod">
        <pc:chgData name="원석 송" userId="36cc9080817a7482" providerId="LiveId" clId="{C2BD3369-AF47-7242-92EB-E06D87623080}" dt="2023-03-07T06:13:44.278" v="1888" actId="2696"/>
        <pc:sldMkLst>
          <pc:docMk/>
          <pc:sldMk cId="83007219" sldId="289"/>
        </pc:sldMkLst>
        <pc:spChg chg="del">
          <ac:chgData name="원석 송" userId="36cc9080817a7482" providerId="LiveId" clId="{C2BD3369-AF47-7242-92EB-E06D87623080}" dt="2023-03-07T05:31:11.369" v="364" actId="478"/>
          <ac:spMkLst>
            <pc:docMk/>
            <pc:sldMk cId="83007219" sldId="289"/>
            <ac:spMk id="4" creationId="{7F77917F-F307-6C69-91C6-D0FDBC14588C}"/>
          </ac:spMkLst>
        </pc:spChg>
        <pc:spChg chg="del">
          <ac:chgData name="원석 송" userId="36cc9080817a7482" providerId="LiveId" clId="{C2BD3369-AF47-7242-92EB-E06D87623080}" dt="2023-03-07T05:31:11.369" v="364" actId="478"/>
          <ac:spMkLst>
            <pc:docMk/>
            <pc:sldMk cId="83007219" sldId="289"/>
            <ac:spMk id="6" creationId="{1FCB8850-EF97-7025-00D5-52B04BF2396A}"/>
          </ac:spMkLst>
        </pc:sp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2" creationId="{5844D7DD-D500-E3C2-89BD-C2EEA8AF7446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3" creationId="{AC09326A-A862-8344-65A6-B42FA253739F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7" creationId="{86C43F89-0496-F1C9-9254-2084408534CB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8" creationId="{3F5C009B-D064-E79D-8D9E-C1206EF2B8A1}"/>
          </ac:picMkLst>
        </pc:pic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9" creationId="{612123A5-5B9D-0DE9-2650-B6246295854C}"/>
          </ac:picMkLst>
        </pc:pic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11" creationId="{F685364B-F8E7-D293-7B31-1366F2C84023}"/>
          </ac:picMkLst>
        </pc:picChg>
      </pc:sldChg>
      <pc:sldChg chg="addSp delSp modSp add mod">
        <pc:chgData name="원석 송" userId="36cc9080817a7482" providerId="LiveId" clId="{C2BD3369-AF47-7242-92EB-E06D87623080}" dt="2023-03-07T06:21:19.341" v="2906" actId="1076"/>
        <pc:sldMkLst>
          <pc:docMk/>
          <pc:sldMk cId="2835204758" sldId="290"/>
        </pc:sldMkLst>
        <pc:spChg chg="add del mod">
          <ac:chgData name="원석 송" userId="36cc9080817a7482" providerId="LiveId" clId="{C2BD3369-AF47-7242-92EB-E06D87623080}" dt="2023-03-07T06:19:06.220" v="2602" actId="478"/>
          <ac:spMkLst>
            <pc:docMk/>
            <pc:sldMk cId="2835204758" sldId="290"/>
            <ac:spMk id="2" creationId="{FE61D1CA-3812-2CC2-9474-85C59DCC0216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3" creationId="{DD390917-BE0C-4923-D80B-FA18342A1802}"/>
          </ac:spMkLst>
        </pc:spChg>
        <pc:spChg chg="add del mod">
          <ac:chgData name="원석 송" userId="36cc9080817a7482" providerId="LiveId" clId="{C2BD3369-AF47-7242-92EB-E06D87623080}" dt="2023-03-07T06:17:53.930" v="2414" actId="478"/>
          <ac:spMkLst>
            <pc:docMk/>
            <pc:sldMk cId="2835204758" sldId="290"/>
            <ac:spMk id="4" creationId="{8858109B-A68C-7150-FEC4-FEEC42E282C6}"/>
          </ac:spMkLst>
        </pc:spChg>
        <pc:spChg chg="mod">
          <ac:chgData name="원석 송" userId="36cc9080817a7482" providerId="LiveId" clId="{C2BD3369-AF47-7242-92EB-E06D87623080}" dt="2023-03-07T05:32:41.822" v="419" actId="20577"/>
          <ac:spMkLst>
            <pc:docMk/>
            <pc:sldMk cId="2835204758" sldId="290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20:25.731" v="2892" actId="478"/>
          <ac:spMkLst>
            <pc:docMk/>
            <pc:sldMk cId="2835204758" sldId="290"/>
            <ac:spMk id="6" creationId="{9142927F-6F84-EFC3-99A2-1C01C626F5F0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7" creationId="{62AC94A4-85CF-1CFB-60C3-C345BB5D0CF2}"/>
          </ac:spMkLst>
        </pc:spChg>
        <pc:spChg chg="add del mod">
          <ac:chgData name="원석 송" userId="36cc9080817a7482" providerId="LiveId" clId="{C2BD3369-AF47-7242-92EB-E06D87623080}" dt="2023-03-07T06:20:25.731" v="2892" actId="478"/>
          <ac:spMkLst>
            <pc:docMk/>
            <pc:sldMk cId="2835204758" sldId="290"/>
            <ac:spMk id="9" creationId="{81871217-4FD2-19D1-8207-3C8555173AB6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12" creationId="{3A2D3AC5-3055-DA97-A81E-C5A6B798D1DC}"/>
          </ac:spMkLst>
        </pc:spChg>
        <pc:spChg chg="add mod">
          <ac:chgData name="원석 송" userId="36cc9080817a7482" providerId="LiveId" clId="{C2BD3369-AF47-7242-92EB-E06D87623080}" dt="2023-03-07T06:19:28.342" v="2659" actId="1036"/>
          <ac:spMkLst>
            <pc:docMk/>
            <pc:sldMk cId="2835204758" sldId="290"/>
            <ac:spMk id="14" creationId="{2C612A7E-5899-C740-4722-963DA277557A}"/>
          </ac:spMkLst>
        </pc:spChg>
        <pc:spChg chg="add mod">
          <ac:chgData name="원석 송" userId="36cc9080817a7482" providerId="LiveId" clId="{C2BD3369-AF47-7242-92EB-E06D87623080}" dt="2023-03-07T06:19:28.342" v="2659" actId="1036"/>
          <ac:spMkLst>
            <pc:docMk/>
            <pc:sldMk cId="2835204758" sldId="290"/>
            <ac:spMk id="15" creationId="{D219DFDC-96AA-4F7D-B8C9-DBE59515DCB6}"/>
          </ac:spMkLst>
        </pc:spChg>
        <pc:spChg chg="add mod">
          <ac:chgData name="원석 송" userId="36cc9080817a7482" providerId="LiveId" clId="{C2BD3369-AF47-7242-92EB-E06D87623080}" dt="2023-03-07T06:20:59.170" v="2898" actId="1076"/>
          <ac:spMkLst>
            <pc:docMk/>
            <pc:sldMk cId="2835204758" sldId="290"/>
            <ac:spMk id="16" creationId="{2BA6A8E4-A887-586E-292A-12692057FF2F}"/>
          </ac:spMkLst>
        </pc:spChg>
        <pc:spChg chg="add mod">
          <ac:chgData name="원석 송" userId="36cc9080817a7482" providerId="LiveId" clId="{C2BD3369-AF47-7242-92EB-E06D87623080}" dt="2023-03-07T06:20:59.170" v="2898" actId="1076"/>
          <ac:spMkLst>
            <pc:docMk/>
            <pc:sldMk cId="2835204758" sldId="290"/>
            <ac:spMk id="17" creationId="{6E800343-45EA-759F-D70A-C0357F5F7731}"/>
          </ac:spMkLst>
        </pc:spChg>
        <pc:picChg chg="del">
          <ac:chgData name="원석 송" userId="36cc9080817a7482" providerId="LiveId" clId="{C2BD3369-AF47-7242-92EB-E06D87623080}" dt="2023-03-07T05:32:27.967" v="394" actId="478"/>
          <ac:picMkLst>
            <pc:docMk/>
            <pc:sldMk cId="2835204758" sldId="290"/>
            <ac:picMk id="8" creationId="{CCE2F5C2-5D82-B874-FFE1-5E39CEA65C27}"/>
          </ac:picMkLst>
        </pc:picChg>
        <pc:picChg chg="add mod">
          <ac:chgData name="원석 송" userId="36cc9080817a7482" providerId="LiveId" clId="{C2BD3369-AF47-7242-92EB-E06D87623080}" dt="2023-03-07T06:21:12.228" v="2903" actId="1076"/>
          <ac:picMkLst>
            <pc:docMk/>
            <pc:sldMk cId="2835204758" sldId="290"/>
            <ac:picMk id="10" creationId="{7D57FB27-5B0E-9750-35D3-CDFA4B3481CD}"/>
          </ac:picMkLst>
        </pc:picChg>
        <pc:picChg chg="del">
          <ac:chgData name="원석 송" userId="36cc9080817a7482" providerId="LiveId" clId="{C2BD3369-AF47-7242-92EB-E06D87623080}" dt="2023-03-07T05:32:27.967" v="394" actId="478"/>
          <ac:picMkLst>
            <pc:docMk/>
            <pc:sldMk cId="2835204758" sldId="290"/>
            <ac:picMk id="11" creationId="{FE06755E-FE19-35F0-2241-D93B1B0D5F5B}"/>
          </ac:picMkLst>
        </pc:picChg>
        <pc:picChg chg="add mod">
          <ac:chgData name="원석 송" userId="36cc9080817a7482" providerId="LiveId" clId="{C2BD3369-AF47-7242-92EB-E06D87623080}" dt="2023-03-07T06:21:19.341" v="2906" actId="1076"/>
          <ac:picMkLst>
            <pc:docMk/>
            <pc:sldMk cId="2835204758" sldId="290"/>
            <ac:picMk id="13" creationId="{A5B711E9-BD9F-ADF0-875D-BC280780524D}"/>
          </ac:picMkLst>
        </pc:picChg>
      </pc:sldChg>
      <pc:sldChg chg="addSp delSp modSp add mod">
        <pc:chgData name="원석 송" userId="36cc9080817a7482" providerId="LiveId" clId="{C2BD3369-AF47-7242-92EB-E06D87623080}" dt="2023-03-07T06:23:00.516" v="3020" actId="20577"/>
        <pc:sldMkLst>
          <pc:docMk/>
          <pc:sldMk cId="3886235507" sldId="291"/>
        </pc:sldMkLst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2" creationId="{FE61D1CA-3812-2CC2-9474-85C59DCC0216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4" creationId="{8858109B-A68C-7150-FEC4-FEEC42E282C6}"/>
          </ac:spMkLst>
        </pc:spChg>
        <pc:spChg chg="mod">
          <ac:chgData name="원석 송" userId="36cc9080817a7482" providerId="LiveId" clId="{C2BD3369-AF47-7242-92EB-E06D87623080}" dt="2023-03-07T06:23:00.516" v="3020" actId="20577"/>
          <ac:spMkLst>
            <pc:docMk/>
            <pc:sldMk cId="3886235507" sldId="291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6" creationId="{9142927F-6F84-EFC3-99A2-1C01C626F5F0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9" creationId="{81871217-4FD2-19D1-8207-3C8555173AB6}"/>
          </ac:spMkLst>
        </pc:spChg>
        <pc:picChg chg="add mod">
          <ac:chgData name="원석 송" userId="36cc9080817a7482" providerId="LiveId" clId="{C2BD3369-AF47-7242-92EB-E06D87623080}" dt="2023-03-07T05:33:04.693" v="422"/>
          <ac:picMkLst>
            <pc:docMk/>
            <pc:sldMk cId="3886235507" sldId="291"/>
            <ac:picMk id="3" creationId="{4C3942E5-0331-A705-0E1C-C0FACEC90B3C}"/>
          </ac:picMkLst>
        </pc:picChg>
        <pc:picChg chg="del">
          <ac:chgData name="원석 송" userId="36cc9080817a7482" providerId="LiveId" clId="{C2BD3369-AF47-7242-92EB-E06D87623080}" dt="2023-03-07T05:33:03.413" v="421" actId="478"/>
          <ac:picMkLst>
            <pc:docMk/>
            <pc:sldMk cId="3886235507" sldId="291"/>
            <ac:picMk id="10" creationId="{7D57FB27-5B0E-9750-35D3-CDFA4B3481CD}"/>
          </ac:picMkLst>
        </pc:picChg>
        <pc:picChg chg="del">
          <ac:chgData name="원석 송" userId="36cc9080817a7482" providerId="LiveId" clId="{C2BD3369-AF47-7242-92EB-E06D87623080}" dt="2023-03-07T05:33:03.413" v="421" actId="478"/>
          <ac:picMkLst>
            <pc:docMk/>
            <pc:sldMk cId="3886235507" sldId="291"/>
            <ac:picMk id="13" creationId="{A5B711E9-BD9F-ADF0-875D-BC280780524D}"/>
          </ac:picMkLst>
        </pc:picChg>
      </pc:sldChg>
      <pc:sldChg chg="addSp delSp modSp add mod">
        <pc:chgData name="원석 송" userId="36cc9080817a7482" providerId="LiveId" clId="{C2BD3369-AF47-7242-92EB-E06D87623080}" dt="2023-03-07T06:23:17.151" v="3063" actId="20577"/>
        <pc:sldMkLst>
          <pc:docMk/>
          <pc:sldMk cId="2171687389" sldId="292"/>
        </pc:sldMkLst>
        <pc:spChg chg="mod">
          <ac:chgData name="원석 송" userId="36cc9080817a7482" providerId="LiveId" clId="{C2BD3369-AF47-7242-92EB-E06D87623080}" dt="2023-03-07T06:23:17.151" v="3063" actId="20577"/>
          <ac:spMkLst>
            <pc:docMk/>
            <pc:sldMk cId="2171687389" sldId="292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6" creationId="{DD3DBF51-814C-3A96-B733-20256BF04789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8" creationId="{C27E7DC6-FD92-8276-0773-ECCA0F4856DE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0" creationId="{0E417066-F2A6-6134-A077-6468D10159F9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2" creationId="{08AF18D3-C32A-3434-BE71-7B31A9E22282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3" creationId="{089B8EA0-9B2E-C69C-DF35-4E9F2848E5C3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6" creationId="{C5AFC819-F13A-47D9-7C69-7A750C192E3A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7" creationId="{5E715569-4E14-CDED-0D5B-39107D58D858}"/>
          </ac:spMkLst>
        </pc:sp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2" creationId="{625734E9-ADE9-395C-1804-8DC5D41F43E0}"/>
          </ac:picMkLst>
        </pc:picChg>
        <pc:picChg chg="del">
          <ac:chgData name="원석 송" userId="36cc9080817a7482" providerId="LiveId" clId="{C2BD3369-AF47-7242-92EB-E06D87623080}" dt="2023-03-07T05:33:43.038" v="461" actId="478"/>
          <ac:picMkLst>
            <pc:docMk/>
            <pc:sldMk cId="2171687389" sldId="292"/>
            <ac:picMk id="3" creationId="{4C3942E5-0331-A705-0E1C-C0FACEC90B3C}"/>
          </ac:picMkLst>
        </pc:pic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11" creationId="{71336442-033D-F6B0-5122-B28995E807AA}"/>
          </ac:picMkLst>
        </pc:pic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14" creationId="{35FBEFB5-5DFB-FE77-C8D0-F4F7C4D68B75}"/>
          </ac:picMkLst>
        </pc:pic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4" creationId="{AD695932-472B-F534-CA63-3F426E837E19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7" creationId="{27EFBB21-28A2-BE2D-3079-24420FA17EA3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9" creationId="{9014F08E-2724-EBCE-3693-3203D6917E8E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15" creationId="{E428271E-051C-C39C-A77B-0CDAE9141942}"/>
          </ac:cxnSpMkLst>
        </pc:cxnChg>
      </pc:sldChg>
      <pc:sldChg chg="addSp delSp modSp add mod">
        <pc:chgData name="원석 송" userId="36cc9080817a7482" providerId="LiveId" clId="{C2BD3369-AF47-7242-92EB-E06D87623080}" dt="2023-03-07T06:22:28.129" v="2945"/>
        <pc:sldMkLst>
          <pc:docMk/>
          <pc:sldMk cId="1575141129" sldId="293"/>
        </pc:sldMkLst>
        <pc:spChg chg="mod">
          <ac:chgData name="원석 송" userId="36cc9080817a7482" providerId="LiveId" clId="{C2BD3369-AF47-7242-92EB-E06D87623080}" dt="2023-03-07T06:22:18.447" v="2943" actId="20577"/>
          <ac:spMkLst>
            <pc:docMk/>
            <pc:sldMk cId="1575141129" sldId="293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6:22:22.777" v="2944" actId="478"/>
          <ac:spMkLst>
            <pc:docMk/>
            <pc:sldMk cId="1575141129" sldId="293"/>
            <ac:spMk id="8" creationId="{D85FC587-01F6-B77F-9072-CA9392BD29C9}"/>
          </ac:spMkLst>
        </pc:spChg>
        <pc:spChg chg="del">
          <ac:chgData name="원석 송" userId="36cc9080817a7482" providerId="LiveId" clId="{C2BD3369-AF47-7242-92EB-E06D87623080}" dt="2023-03-07T06:22:22.777" v="2944" actId="478"/>
          <ac:spMkLst>
            <pc:docMk/>
            <pc:sldMk cId="1575141129" sldId="293"/>
            <ac:spMk id="10" creationId="{AF7FFEEC-C37D-8319-6039-8462C607966D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1" creationId="{A7D0081A-7E1B-5DEF-ECCE-E046D92B5836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2" creationId="{B85D4F4B-3580-3583-5211-E7CC6EAA80BF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3" creationId="{C0B9159C-C026-51AA-FAEC-D5B485D67663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4" creationId="{060BAF67-6A8F-B270-1411-F773E632A472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5" creationId="{55481FB9-CEF2-120D-4B39-3F01186CCC71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6" creationId="{C10FEFE8-F1D3-ECB1-8571-03DE71ECB5C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7" creationId="{F8CE964E-E7C1-E4E3-1DB7-65CD72C38C0B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8" creationId="{888605F9-DA92-8D28-5538-C021B18013BD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2" creationId="{903ED8E6-2187-55E8-46A2-A8D28CDD3CF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3" creationId="{39A65BCF-2FF0-C0AE-4C11-725D25C09812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4" creationId="{32333ABC-F4F0-A614-D2A9-2866D1BFEE47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5" creationId="{F62A14BD-4934-3291-937A-49B3686150E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6" creationId="{8C6378CC-048B-F509-B7FE-1F710954D9C0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7" creationId="{2B12D512-3AB5-A4E2-0015-8C059B6EA4B6}"/>
          </ac:spMkLst>
        </pc:spChg>
        <pc:grpChg chg="add 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3" creationId="{C76C3C52-16C1-B2DD-FC32-960F64AFF426}"/>
          </ac:grpSpMkLst>
        </pc:grpChg>
        <pc:grpChg chg="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9" creationId="{DE6BCA40-ECC8-356B-A2CB-3FA1EA64A18C}"/>
          </ac:grpSpMkLst>
        </pc:grpChg>
        <pc:grpChg chg="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20" creationId="{DB521980-7E73-F6A3-E87E-303CA97CE414}"/>
          </ac:grpSpMkLst>
        </pc:grp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2" creationId="{818A60D1-EF9C-9201-672F-AB1A2FAA5A85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4" creationId="{9A457D8B-8DA2-F993-0312-4D338A21ED29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6" creationId="{2B889C1C-D13F-A5D3-E7D1-58641CFE89CB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7" creationId="{06803B5F-5E2D-7AD4-06E0-E404692D4617}"/>
          </ac:picMkLst>
        </pc:picChg>
        <pc:picChg chg="mod">
          <ac:chgData name="원석 송" userId="36cc9080817a7482" providerId="LiveId" clId="{C2BD3369-AF47-7242-92EB-E06D87623080}" dt="2023-03-07T06:22:28.129" v="2945"/>
          <ac:picMkLst>
            <pc:docMk/>
            <pc:sldMk cId="1575141129" sldId="293"/>
            <ac:picMk id="19" creationId="{7A00B866-317B-87F7-6A3F-C56FCA20ACA3}"/>
          </ac:picMkLst>
        </pc:picChg>
        <pc:picChg chg="mod">
          <ac:chgData name="원석 송" userId="36cc9080817a7482" providerId="LiveId" clId="{C2BD3369-AF47-7242-92EB-E06D87623080}" dt="2023-03-07T06:22:28.129" v="2945"/>
          <ac:picMkLst>
            <pc:docMk/>
            <pc:sldMk cId="1575141129" sldId="293"/>
            <ac:picMk id="21" creationId="{BAEC95CE-DF92-0465-0165-379F0C498E44}"/>
          </ac:picMkLst>
        </pc:pic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28" creationId="{89729186-651F-00A2-F71B-AAFF0200D35B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29" creationId="{8728366A-73EA-1A59-4661-FE2B12BE1EB4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0" creationId="{B6B939DB-1CBB-82E3-47D0-04D08BC53CB6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1" creationId="{A569EE94-6C29-736A-6B42-B2EC789C25C6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2" creationId="{ACFE7F0C-3D12-FFC7-B140-1425CA63F2B9}"/>
          </ac:cxnSpMkLst>
        </pc:cxnChg>
      </pc:sldChg>
      <pc:sldChg chg="addSp delSp modSp add mod">
        <pc:chgData name="원석 송" userId="36cc9080817a7482" providerId="LiveId" clId="{C2BD3369-AF47-7242-92EB-E06D87623080}" dt="2023-03-07T07:31:11.991" v="5887" actId="478"/>
        <pc:sldMkLst>
          <pc:docMk/>
          <pc:sldMk cId="751132067" sldId="294"/>
        </pc:sldMkLst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3" creationId="{49DD666F-D279-37F6-E539-2AEC07E51D18}"/>
          </ac:spMkLst>
        </pc:spChg>
        <pc:spChg chg="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6:33:46.398" v="4319" actId="20577"/>
          <ac:spMkLst>
            <pc:docMk/>
            <pc:sldMk cId="751132067" sldId="294"/>
            <ac:spMk id="5" creationId="{AEE86A50-5F8F-2B12-0C7C-1CBCC65F9913}"/>
          </ac:spMkLst>
        </pc:spChg>
        <pc:spChg chg="del mod">
          <ac:chgData name="원석 송" userId="36cc9080817a7482" providerId="LiveId" clId="{C2BD3369-AF47-7242-92EB-E06D87623080}" dt="2023-03-07T07:31:10.524" v="5886" actId="478"/>
          <ac:spMkLst>
            <pc:docMk/>
            <pc:sldMk cId="751132067" sldId="294"/>
            <ac:spMk id="6" creationId="{7B01FD09-2147-1C79-87F3-BA7E3C49100B}"/>
          </ac:spMkLst>
        </pc:spChg>
        <pc:spChg chg="del mod">
          <ac:chgData name="원석 송" userId="36cc9080817a7482" providerId="LiveId" clId="{C2BD3369-AF47-7242-92EB-E06D87623080}" dt="2023-03-07T07:31:11.991" v="5887" actId="478"/>
          <ac:spMkLst>
            <pc:docMk/>
            <pc:sldMk cId="751132067" sldId="294"/>
            <ac:spMk id="7" creationId="{0B12F9A5-C9EE-B063-7B87-AD32BEECB550}"/>
          </ac:spMkLst>
        </pc:spChg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8" creationId="{36FDE31D-7FF0-03CF-C55E-AFAC2AAB09C7}"/>
          </ac:spMkLst>
        </pc:spChg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9" creationId="{C25AA25E-126C-7577-F72A-42A4BBF2508C}"/>
          </ac:spMkLst>
        </pc:spChg>
        <pc:spChg chg="add mod">
          <ac:chgData name="원석 송" userId="36cc9080817a7482" providerId="LiveId" clId="{C2BD3369-AF47-7242-92EB-E06D87623080}" dt="2023-03-07T06:42:50.884" v="5027" actId="20577"/>
          <ac:spMkLst>
            <pc:docMk/>
            <pc:sldMk cId="751132067" sldId="294"/>
            <ac:spMk id="19" creationId="{BBE0D4F8-3313-7F42-9AA2-51C871F30050}"/>
          </ac:spMkLst>
        </pc:spChg>
        <pc:spChg chg="add mod">
          <ac:chgData name="원석 송" userId="36cc9080817a7482" providerId="LiveId" clId="{C2BD3369-AF47-7242-92EB-E06D87623080}" dt="2023-03-07T06:38:29.554" v="4629" actId="1076"/>
          <ac:spMkLst>
            <pc:docMk/>
            <pc:sldMk cId="751132067" sldId="294"/>
            <ac:spMk id="20" creationId="{C5FC6643-5D76-DC79-61F5-4E138FEB0F5F}"/>
          </ac:spMkLst>
        </pc:spChg>
        <pc:spChg chg="add mod">
          <ac:chgData name="원석 송" userId="36cc9080817a7482" providerId="LiveId" clId="{C2BD3369-AF47-7242-92EB-E06D87623080}" dt="2023-03-07T06:39:11.336" v="4637" actId="1037"/>
          <ac:spMkLst>
            <pc:docMk/>
            <pc:sldMk cId="751132067" sldId="294"/>
            <ac:spMk id="29" creationId="{7AB4FEEC-992A-517D-6C8C-DCBD5EBED109}"/>
          </ac:spMkLst>
        </pc:spChg>
        <pc:spChg chg="add mod">
          <ac:chgData name="원석 송" userId="36cc9080817a7482" providerId="LiveId" clId="{C2BD3369-AF47-7242-92EB-E06D87623080}" dt="2023-03-07T06:43:16.093" v="5042" actId="20577"/>
          <ac:spMkLst>
            <pc:docMk/>
            <pc:sldMk cId="751132067" sldId="294"/>
            <ac:spMk id="30" creationId="{A02A5274-0BC7-D2B2-5BF0-61FC71972B40}"/>
          </ac:spMkLst>
        </pc:spChg>
        <pc:spChg chg="add mod">
          <ac:chgData name="원석 송" userId="36cc9080817a7482" providerId="LiveId" clId="{C2BD3369-AF47-7242-92EB-E06D87623080}" dt="2023-03-07T06:40:06.221" v="4778" actId="20577"/>
          <ac:spMkLst>
            <pc:docMk/>
            <pc:sldMk cId="751132067" sldId="294"/>
            <ac:spMk id="31" creationId="{03681A19-9ACD-F9D6-69FF-A6E3B4A300E2}"/>
          </ac:spMkLst>
        </pc:spChg>
        <pc:spChg chg="add mod">
          <ac:chgData name="원석 송" userId="36cc9080817a7482" providerId="LiveId" clId="{C2BD3369-AF47-7242-92EB-E06D87623080}" dt="2023-03-07T06:40:48.527" v="4784" actId="1076"/>
          <ac:spMkLst>
            <pc:docMk/>
            <pc:sldMk cId="751132067" sldId="294"/>
            <ac:spMk id="36" creationId="{3E294D80-2347-0ED9-E0B7-73F1FFD57335}"/>
          </ac:spMkLst>
        </pc:spChg>
        <pc:spChg chg="add mod">
          <ac:chgData name="원석 송" userId="36cc9080817a7482" providerId="LiveId" clId="{C2BD3369-AF47-7242-92EB-E06D87623080}" dt="2023-03-07T06:41:45.871" v="4846" actId="14100"/>
          <ac:spMkLst>
            <pc:docMk/>
            <pc:sldMk cId="751132067" sldId="294"/>
            <ac:spMk id="40" creationId="{1DEC12C4-017E-AB39-29C9-99719C0FABD7}"/>
          </ac:spMkLst>
        </pc:spChg>
        <pc:spChg chg="add mod">
          <ac:chgData name="원석 송" userId="36cc9080817a7482" providerId="LiveId" clId="{C2BD3369-AF47-7242-92EB-E06D87623080}" dt="2023-03-07T06:42:29.640" v="4978" actId="20577"/>
          <ac:spMkLst>
            <pc:docMk/>
            <pc:sldMk cId="751132067" sldId="294"/>
            <ac:spMk id="41" creationId="{DF091B65-546F-EE6F-AB13-8F4391A8C742}"/>
          </ac:spMkLst>
        </pc:spChg>
        <pc:spChg chg="add mod">
          <ac:chgData name="원석 송" userId="36cc9080817a7482" providerId="LiveId" clId="{C2BD3369-AF47-7242-92EB-E06D87623080}" dt="2023-03-07T07:30:12.942" v="5813" actId="1076"/>
          <ac:spMkLst>
            <pc:docMk/>
            <pc:sldMk cId="751132067" sldId="294"/>
            <ac:spMk id="44" creationId="{A74FF7F5-44EE-C197-BE9F-A5B7272A9BA0}"/>
          </ac:spMkLst>
        </pc:spChg>
        <pc:spChg chg="add mod">
          <ac:chgData name="원석 송" userId="36cc9080817a7482" providerId="LiveId" clId="{C2BD3369-AF47-7242-92EB-E06D87623080}" dt="2023-03-07T07:30:30.482" v="5824" actId="20577"/>
          <ac:spMkLst>
            <pc:docMk/>
            <pc:sldMk cId="751132067" sldId="294"/>
            <ac:spMk id="45" creationId="{65EC0E13-9FF7-A28F-CA36-2DD5F69BE727}"/>
          </ac:spMkLst>
        </pc:spChg>
        <pc:spChg chg="add mod">
          <ac:chgData name="원석 송" userId="36cc9080817a7482" providerId="LiveId" clId="{C2BD3369-AF47-7242-92EB-E06D87623080}" dt="2023-03-07T07:30:59.734" v="5885" actId="20577"/>
          <ac:spMkLst>
            <pc:docMk/>
            <pc:sldMk cId="751132067" sldId="294"/>
            <ac:spMk id="46" creationId="{BC841178-553A-7289-2656-23EA4358BBB6}"/>
          </ac:spMkLst>
        </pc:spChg>
        <pc:picChg chg="mod">
          <ac:chgData name="원석 송" userId="36cc9080817a7482" providerId="LiveId" clId="{C2BD3369-AF47-7242-92EB-E06D87623080}" dt="2023-03-07T06:37:57.399" v="4622" actId="1038"/>
          <ac:picMkLst>
            <pc:docMk/>
            <pc:sldMk cId="751132067" sldId="294"/>
            <ac:picMk id="2" creationId="{504DA039-6BC8-620D-92BC-53EE08E203E2}"/>
          </ac:picMkLst>
        </pc:picChg>
        <pc:cxnChg chg="add mod">
          <ac:chgData name="원석 송" userId="36cc9080817a7482" providerId="LiveId" clId="{C2BD3369-AF47-7242-92EB-E06D87623080}" dt="2023-03-07T06:38:02.784" v="4623" actId="14100"/>
          <ac:cxnSpMkLst>
            <pc:docMk/>
            <pc:sldMk cId="751132067" sldId="294"/>
            <ac:cxnSpMk id="11" creationId="{B1328AC4-66B3-1632-1A5B-9D553D386C16}"/>
          </ac:cxnSpMkLst>
        </pc:cxnChg>
        <pc:cxnChg chg="add mod">
          <ac:chgData name="원석 송" userId="36cc9080817a7482" providerId="LiveId" clId="{C2BD3369-AF47-7242-92EB-E06D87623080}" dt="2023-03-07T06:42:49.316" v="5022" actId="20577"/>
          <ac:cxnSpMkLst>
            <pc:docMk/>
            <pc:sldMk cId="751132067" sldId="294"/>
            <ac:cxnSpMk id="12" creationId="{FEA56100-638A-6E89-54E3-21FF231C1CF5}"/>
          </ac:cxnSpMkLst>
        </pc:cxnChg>
        <pc:cxnChg chg="add mod">
          <ac:chgData name="원석 송" userId="36cc9080817a7482" providerId="LiveId" clId="{C2BD3369-AF47-7242-92EB-E06D87623080}" dt="2023-03-07T06:38:14.547" v="4626" actId="14100"/>
          <ac:cxnSpMkLst>
            <pc:docMk/>
            <pc:sldMk cId="751132067" sldId="294"/>
            <ac:cxnSpMk id="16" creationId="{1B706991-B61F-EA5D-9A41-3EA13C8EF368}"/>
          </ac:cxnSpMkLst>
        </pc:cxnChg>
        <pc:cxnChg chg="add mod">
          <ac:chgData name="원석 송" userId="36cc9080817a7482" providerId="LiveId" clId="{C2BD3369-AF47-7242-92EB-E06D87623080}" dt="2023-03-07T06:40:32.722" v="4782" actId="14100"/>
          <ac:cxnSpMkLst>
            <pc:docMk/>
            <pc:sldMk cId="751132067" sldId="294"/>
            <ac:cxnSpMk id="32" creationId="{45B0DAB6-A775-CA50-2F92-CCBA6208328A}"/>
          </ac:cxnSpMkLst>
        </pc:cxnChg>
        <pc:cxnChg chg="add mod">
          <ac:chgData name="원석 송" userId="36cc9080817a7482" providerId="LiveId" clId="{C2BD3369-AF47-7242-92EB-E06D87623080}" dt="2023-03-07T06:41:45.871" v="4846" actId="14100"/>
          <ac:cxnSpMkLst>
            <pc:docMk/>
            <pc:sldMk cId="751132067" sldId="294"/>
            <ac:cxnSpMk id="37" creationId="{43E537E8-671A-6716-18E4-301574B4F92E}"/>
          </ac:cxnSpMkLst>
        </pc:cxnChg>
        <pc:cxnChg chg="add mod">
          <ac:chgData name="원석 송" userId="36cc9080817a7482" providerId="LiveId" clId="{C2BD3369-AF47-7242-92EB-E06D87623080}" dt="2023-03-07T07:30:43.299" v="5828" actId="14100"/>
          <ac:cxnSpMkLst>
            <pc:docMk/>
            <pc:sldMk cId="751132067" sldId="294"/>
            <ac:cxnSpMk id="47" creationId="{22729675-4C5F-3308-8C22-96D877B80098}"/>
          </ac:cxnSpMkLst>
        </pc:cxnChg>
      </pc:sldChg>
      <pc:sldChg chg="addSp delSp modSp add mod">
        <pc:chgData name="원석 송" userId="36cc9080817a7482" providerId="LiveId" clId="{C2BD3369-AF47-7242-92EB-E06D87623080}" dt="2023-03-07T07:32:00.831" v="5917" actId="20577"/>
        <pc:sldMkLst>
          <pc:docMk/>
          <pc:sldMk cId="3819060947" sldId="295"/>
        </pc:sldMkLst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" creationId="{49DD666F-D279-37F6-E539-2AEC07E51D18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7:32:00.831" v="5917" actId="20577"/>
          <ac:spMkLst>
            <pc:docMk/>
            <pc:sldMk cId="3819060947" sldId="295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7:10:21.365" v="5811" actId="478"/>
          <ac:spMkLst>
            <pc:docMk/>
            <pc:sldMk cId="3819060947" sldId="295"/>
            <ac:spMk id="6" creationId="{7B01FD09-2147-1C79-87F3-BA7E3C49100B}"/>
          </ac:spMkLst>
        </pc:spChg>
        <pc:spChg chg="del">
          <ac:chgData name="원석 송" userId="36cc9080817a7482" providerId="LiveId" clId="{C2BD3369-AF47-7242-92EB-E06D87623080}" dt="2023-03-07T07:10:21.365" v="5811" actId="478"/>
          <ac:spMkLst>
            <pc:docMk/>
            <pc:sldMk cId="3819060947" sldId="295"/>
            <ac:spMk id="7" creationId="{0B12F9A5-C9EE-B063-7B87-AD32BEECB55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8" creationId="{36FDE31D-7FF0-03CF-C55E-AFAC2AAB09C7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9" creationId="{C25AA25E-126C-7577-F72A-42A4BBF2508C}"/>
          </ac:spMkLst>
        </pc:spChg>
        <pc:spChg chg="add mod">
          <ac:chgData name="원석 송" userId="36cc9080817a7482" providerId="LiveId" clId="{C2BD3369-AF47-7242-92EB-E06D87623080}" dt="2023-03-07T06:45:19.365" v="5124" actId="20577"/>
          <ac:spMkLst>
            <pc:docMk/>
            <pc:sldMk cId="3819060947" sldId="295"/>
            <ac:spMk id="10" creationId="{999A0D71-AB65-A60E-B4E2-5F1DCFB5A2D3}"/>
          </ac:spMkLst>
        </pc:spChg>
        <pc:spChg chg="add mod">
          <ac:chgData name="원석 송" userId="36cc9080817a7482" providerId="LiveId" clId="{C2BD3369-AF47-7242-92EB-E06D87623080}" dt="2023-03-07T06:46:42.398" v="5493" actId="20577"/>
          <ac:spMkLst>
            <pc:docMk/>
            <pc:sldMk cId="3819060947" sldId="295"/>
            <ac:spMk id="13" creationId="{483B6CE3-0760-A30C-6A6B-3E3979D161AF}"/>
          </ac:spMkLst>
        </pc:spChg>
        <pc:spChg chg="add del mod">
          <ac:chgData name="원석 송" userId="36cc9080817a7482" providerId="LiveId" clId="{C2BD3369-AF47-7242-92EB-E06D87623080}" dt="2023-03-07T06:48:50.778" v="5788" actId="478"/>
          <ac:spMkLst>
            <pc:docMk/>
            <pc:sldMk cId="3819060947" sldId="295"/>
            <ac:spMk id="14" creationId="{097BB696-DD3E-6181-BAE8-10414238CA3C}"/>
          </ac:spMkLst>
        </pc:spChg>
        <pc:spChg chg="add mod">
          <ac:chgData name="원석 송" userId="36cc9080817a7482" providerId="LiveId" clId="{C2BD3369-AF47-7242-92EB-E06D87623080}" dt="2023-03-07T06:49:26.006" v="5809" actId="1035"/>
          <ac:spMkLst>
            <pc:docMk/>
            <pc:sldMk cId="3819060947" sldId="295"/>
            <ac:spMk id="15" creationId="{42B2FB2A-E102-38FB-CC0C-248A8673D9B2}"/>
          </ac:spMkLst>
        </pc:spChg>
        <pc:spChg chg="add mod">
          <ac:chgData name="원석 송" userId="36cc9080817a7482" providerId="LiveId" clId="{C2BD3369-AF47-7242-92EB-E06D87623080}" dt="2023-03-07T06:49:26.006" v="5809" actId="1035"/>
          <ac:spMkLst>
            <pc:docMk/>
            <pc:sldMk cId="3819060947" sldId="295"/>
            <ac:spMk id="17" creationId="{6C3E3B0D-2B37-7A7F-4CF8-EE80E65DE4C1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19" creationId="{BBE0D4F8-3313-7F42-9AA2-51C871F3005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20" creationId="{C5FC6643-5D76-DC79-61F5-4E138FEB0F5F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29" creationId="{7AB4FEEC-992A-517D-6C8C-DCBD5EBED109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0" creationId="{A02A5274-0BC7-D2B2-5BF0-61FC71972B4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1" creationId="{03681A19-9ACD-F9D6-69FF-A6E3B4A300E2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6" creationId="{3E294D80-2347-0ED9-E0B7-73F1FFD57335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0" creationId="{1DEC12C4-017E-AB39-29C9-99719C0FABD7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1" creationId="{DF091B65-546F-EE6F-AB13-8F4391A8C742}"/>
          </ac:spMkLst>
        </pc:spChg>
        <pc:picChg chg="del">
          <ac:chgData name="원석 송" userId="36cc9080817a7482" providerId="LiveId" clId="{C2BD3369-AF47-7242-92EB-E06D87623080}" dt="2023-03-07T06:44:55.791" v="5089" actId="478"/>
          <ac:picMkLst>
            <pc:docMk/>
            <pc:sldMk cId="3819060947" sldId="295"/>
            <ac:picMk id="2" creationId="{504DA039-6BC8-620D-92BC-53EE08E203E2}"/>
          </ac:picMkLst>
        </pc:picChg>
        <pc:picChg chg="add mod">
          <ac:chgData name="원석 송" userId="36cc9080817a7482" providerId="LiveId" clId="{C2BD3369-AF47-7242-92EB-E06D87623080}" dt="2023-03-07T06:49:29.758" v="5810" actId="1076"/>
          <ac:picMkLst>
            <pc:docMk/>
            <pc:sldMk cId="3819060947" sldId="295"/>
            <ac:picMk id="18" creationId="{221A2D8C-9A14-C125-6B66-B4D8194D89D5}"/>
          </ac:picMkLst>
        </pc:picChg>
        <pc:cxnChg chg="del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1" creationId="{B1328AC4-66B3-1632-1A5B-9D553D386C16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2" creationId="{FEA56100-638A-6E89-54E3-21FF231C1CF5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6" creationId="{1B706991-B61F-EA5D-9A41-3EA13C8EF368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32" creationId="{45B0DAB6-A775-CA50-2F92-CCBA6208328A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37" creationId="{43E537E8-671A-6716-18E4-301574B4F92E}"/>
          </ac:cxnSpMkLst>
        </pc:cxnChg>
      </pc:sldChg>
      <pc:sldChg chg="addSp delSp modSp add mod">
        <pc:chgData name="원석 송" userId="36cc9080817a7482" providerId="LiveId" clId="{C2BD3369-AF47-7242-92EB-E06D87623080}" dt="2023-03-09T01:57:21.865" v="5981" actId="1076"/>
        <pc:sldMkLst>
          <pc:docMk/>
          <pc:sldMk cId="2609391441" sldId="296"/>
        </pc:sldMkLst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" creationId="{1209F672-19AC-DB4F-27F3-3D3B066BE7C4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" creationId="{A7A24611-8220-97D0-1C06-972D0CB2F148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4" creationId="{3D2CEFB4-0E70-F02E-3DCF-8AB8CA24822F}"/>
          </ac:spMkLst>
        </pc:spChg>
        <pc:spChg chg="mod">
          <ac:chgData name="원석 송" userId="36cc9080817a7482" providerId="LiveId" clId="{C2BD3369-AF47-7242-92EB-E06D87623080}" dt="2023-03-09T01:56:43.011" v="5978" actId="20577"/>
          <ac:spMkLst>
            <pc:docMk/>
            <pc:sldMk cId="2609391441" sldId="296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6" creationId="{B3218C86-10AB-DB41-3B02-4911A8F1DE3A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7" creationId="{6E0771E9-D1F9-B039-7CA7-D9B4B0695938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" creationId="{A73BED9C-2561-3F05-ADF0-CD103A63EA86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" creationId="{97BE47C6-5C2E-6E3C-583C-791F12D7CC39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10" creationId="{AE39EDFD-9689-B8F8-9259-3BC1BEAFB98B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11" creationId="{5FB1E742-780F-305A-1865-7438C6CF8BCD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2" creationId="{CB40CE60-1DC4-EF3A-0A86-5DE69A05BE61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3" creationId="{8626473E-E36C-EC7E-2475-0A98CC84F0FF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8" creationId="{53B30D32-F1B4-B804-D7FA-B822C101969E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9" creationId="{180E4A65-072A-0D87-B93E-506F82F2E995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0" creationId="{EE67BE21-0015-2A4D-B289-3C3A48B5C462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1" creationId="{CDE14174-33B7-7326-24CD-2C0DF0071B6F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2" creationId="{05D36D17-BB95-7735-D0AB-227F95924675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3" creationId="{7FE12DF5-7F7F-3003-08D7-1CF449D9F7C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4" creationId="{56055D68-4761-1C45-DCFF-971A9766CAA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6" creationId="{AE45453B-DB3A-60CD-A6A5-6D618CD67C0A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7" creationId="{86A26974-8842-EDD4-89A1-871BB17B1C13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8" creationId="{45B86408-62F3-2C85-BFCE-1C7BB61734BD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9" creationId="{FF2CA2BC-A117-E46C-5FCD-47DC340FFDB1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0" creationId="{216D0AB4-5E84-4811-A3FD-6DCFB809494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2" creationId="{09511BD8-FBC0-E4B5-33AC-4DAE4157131E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3" creationId="{6E1D90FE-5289-31DE-7419-E047DA404C5B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4" creationId="{D94296C5-12D0-4387-1149-424732D50E1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5" creationId="{1CE8FF49-A87A-2BD9-EAFA-4E9CF35F582E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50" creationId="{3949BA88-5F08-2DAC-CE63-BD9D6EBDF74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1" creationId="{59B7DD9E-76C1-CB41-328A-435BF9FB9FB9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2" creationId="{33D52A99-0254-5C20-FC45-68C9B7D44144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4" creationId="{9BC620A8-38E4-917B-4E0D-0922664A4E43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6" creationId="{CE643C08-6B8D-2265-2F56-F7F88814EB0F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7" creationId="{2E2743DB-3EDA-7A12-EBEF-A3921F004223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8" creationId="{746D4581-6193-2B51-D1A0-4F81C1F8A7D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9" creationId="{4BEB39ED-D10C-23AF-6096-75BBFB29067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0" creationId="{3BE8AC51-E1C4-A535-24D2-AC531431E6E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1" creationId="{22C799B5-64FD-57E3-6D23-9307638D0902}"/>
          </ac:spMkLst>
        </pc:sp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4" creationId="{BF4A7699-E224-B861-FB07-D4E4C8004515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5" creationId="{D60FE0C5-1A81-6E69-D92B-693E8FA259B9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6" creationId="{B3E74FAC-817C-8A64-8920-3A2E715BF2B7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7" creationId="{99D08EC4-737C-B8E5-FCF8-7118ACD31D65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25" creationId="{22C2062A-A58D-F428-C3F0-94E95B2F665A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1" creationId="{A2831A53-4AF2-B2EB-93AA-E6C09E2DE07A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6" creationId="{F270A0A7-C52F-5CF4-0145-1C414CE2151D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7" creationId="{774BC7E3-2D51-27E2-C300-9EDDEB767055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46" creationId="{F69D38E7-48D1-0595-9061-CD215BE267B8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83" creationId="{56E44387-C337-DB1E-9CDE-0CC1D95CF49A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85" creationId="{117EB60D-8CFD-FADD-EF04-F9A32E768618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92" creationId="{46409F39-1379-429E-BC9D-8D37555E4094}"/>
          </ac:cxnSpMkLst>
        </pc:cxnChg>
      </pc:sldChg>
      <pc:sldChg chg="addSp delSp modSp add mod">
        <pc:chgData name="원석 송" userId="36cc9080817a7482" providerId="LiveId" clId="{C2BD3369-AF47-7242-92EB-E06D87623080}" dt="2023-03-09T02:20:13.358" v="7298" actId="20577"/>
        <pc:sldMkLst>
          <pc:docMk/>
          <pc:sldMk cId="3296329481" sldId="297"/>
        </pc:sldMkLst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" creationId="{1209F672-19AC-DB4F-27F3-3D3B066BE7C4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" creationId="{A7A24611-8220-97D0-1C06-972D0CB2F148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4" creationId="{3D2CEFB4-0E70-F02E-3DCF-8AB8CA24822F}"/>
          </ac:spMkLst>
        </pc:spChg>
        <pc:spChg chg="mod">
          <ac:chgData name="원석 송" userId="36cc9080817a7482" providerId="LiveId" clId="{C2BD3369-AF47-7242-92EB-E06D87623080}" dt="2023-03-09T01:57:42.575" v="6011" actId="20577"/>
          <ac:spMkLst>
            <pc:docMk/>
            <pc:sldMk cId="3296329481" sldId="297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6" creationId="{B3218C86-10AB-DB41-3B02-4911A8F1DE3A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7" creationId="{6E0771E9-D1F9-B039-7CA7-D9B4B0695938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9" creationId="{7A273A4E-1ECE-1B9C-7C03-293B0DBA6C30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10" creationId="{D1C6B32E-082B-32E7-2705-D2A141D025DE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11" creationId="{8F22FB92-0E40-72D9-A234-A7F7D1AEAA6D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2" creationId="{CB40CE60-1DC4-EF3A-0A86-5DE69A05BE61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3" creationId="{8626473E-E36C-EC7E-2475-0A98CC84F0FF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8" creationId="{53B30D32-F1B4-B804-D7FA-B822C101969E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9" creationId="{180E4A65-072A-0D87-B93E-506F82F2E995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0" creationId="{EE67BE21-0015-2A4D-B289-3C3A48B5C462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1" creationId="{CDE14174-33B7-7326-24CD-2C0DF0071B6F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2" creationId="{05D36D17-BB95-7735-D0AB-227F95924675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3" creationId="{7FE12DF5-7F7F-3003-08D7-1CF449D9F7C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4" creationId="{56055D68-4761-1C45-DCFF-971A9766CAA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6" creationId="{AE45453B-DB3A-60CD-A6A5-6D618CD67C0A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7" creationId="{86A26974-8842-EDD4-89A1-871BB17B1C13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8" creationId="{45B86408-62F3-2C85-BFCE-1C7BB61734BD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9" creationId="{FF2CA2BC-A117-E46C-5FCD-47DC340FFDB1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0" creationId="{216D0AB4-5E84-4811-A3FD-6DCFB809494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2" creationId="{09511BD8-FBC0-E4B5-33AC-4DAE4157131E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3" creationId="{6E1D90FE-5289-31DE-7419-E047DA404C5B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4" creationId="{D94296C5-12D0-4387-1149-424732D50E1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5" creationId="{1CE8FF49-A87A-2BD9-EAFA-4E9CF35F582E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39" creationId="{6774E024-589C-8329-92B8-47C3C1821AC2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1" creationId="{630BE093-DF96-D646-6691-FED433523756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2" creationId="{C1434578-7D99-729E-19D8-0FE2FAB2D9B3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3" creationId="{14EF0FBF-D2B2-9209-F8B3-CC5884E00001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4" creationId="{54CE5FDA-D7D9-192E-1DF3-5E49778C8314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5" creationId="{9DB2634F-8986-5B36-D26B-23635DFE1E3F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6" creationId="{5F6F991E-1E1B-FD84-6CA0-170CD36A1AA6}"/>
          </ac:spMkLst>
        </pc:spChg>
        <pc:spChg chg="add mod">
          <ac:chgData name="원석 송" userId="36cc9080817a7482" providerId="LiveId" clId="{C2BD3369-AF47-7242-92EB-E06D87623080}" dt="2023-03-09T02:20:13.358" v="7298" actId="20577"/>
          <ac:spMkLst>
            <pc:docMk/>
            <pc:sldMk cId="3296329481" sldId="297"/>
            <ac:spMk id="48" creationId="{7AA3967D-F0BA-C6F2-BD3A-3B09BBACEEE4}"/>
          </ac:spMkLst>
        </pc:sp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8" creationId="{7D9B0FC1-BE13-6C1C-AC0C-822707A263E0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4" creationId="{BF4A7699-E224-B861-FB07-D4E4C8004515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5" creationId="{D60FE0C5-1A81-6E69-D92B-693E8FA259B9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6" creationId="{B3E74FAC-817C-8A64-8920-3A2E715BF2B7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7" creationId="{99D08EC4-737C-B8E5-FCF8-7118ACD31D65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25" creationId="{22C2062A-A58D-F428-C3F0-94E95B2F665A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1" creationId="{A2831A53-4AF2-B2EB-93AA-E6C09E2DE07A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6" creationId="{F270A0A7-C52F-5CF4-0145-1C414CE2151D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7" creationId="{774BC7E3-2D51-27E2-C300-9EDDEB767055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38" creationId="{8217911C-7FF7-2345-F0B0-48DD2A1DD8E5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40" creationId="{E0DEBB3D-30DA-4071-3ACA-F22EC217F132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47" creationId="{A200A8CF-BE78-6C5F-89FC-07C8D555AE51}"/>
          </ac:cxnSpMkLst>
        </pc:cxnChg>
      </pc:sldChg>
      <pc:sldChg chg="addSp delSp modSp add mod">
        <pc:chgData name="원석 송" userId="36cc9080817a7482" providerId="LiveId" clId="{C2BD3369-AF47-7242-92EB-E06D87623080}" dt="2023-03-09T02:28:01.933" v="8438"/>
        <pc:sldMkLst>
          <pc:docMk/>
          <pc:sldMk cId="2136285819" sldId="298"/>
        </pc:sldMkLst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" creationId="{29E07C8A-F67D-0131-1915-B0276345830A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3" creationId="{962F3574-8187-F671-0FDB-0F07AF09F7EB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4" creationId="{92439B63-A88A-1D0F-6897-53647A0F664B}"/>
          </ac:spMkLst>
        </pc:spChg>
        <pc:spChg chg="mod">
          <ac:chgData name="원석 송" userId="36cc9080817a7482" providerId="LiveId" clId="{C2BD3369-AF47-7242-92EB-E06D87623080}" dt="2023-03-09T02:20:41.225" v="7309" actId="20577"/>
          <ac:spMkLst>
            <pc:docMk/>
            <pc:sldMk cId="2136285819" sldId="298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6" creationId="{D8FD2D3B-FBDA-42E6-FDE4-977E0EB95C38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7" creationId="{BEFC2BCB-20F3-A052-2416-B9E9438ABA63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9" creationId="{7A273A4E-1ECE-1B9C-7C03-293B0DBA6C30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10" creationId="{D1C6B32E-082B-32E7-2705-D2A141D025DE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11" creationId="{8F22FB92-0E40-72D9-A234-A7F7D1AEAA6D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2" creationId="{221E8F69-9721-753F-8560-FA52E5602169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3" creationId="{CBB9F3E1-C602-843D-73EF-6D9994691067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8" creationId="{DFA50E98-0D9A-B570-67C1-E223AF36899C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9" creationId="{51A9317E-EA4E-B9A5-13A6-6F7DD857AC09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0" creationId="{0C6DC676-CD7D-A9DF-5C77-DC10F074A493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1" creationId="{E9A56DC2-B01E-7E4D-776F-439A1D658A76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2" creationId="{55BB9DAE-6484-D98A-73D0-E9ED254427BE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3" creationId="{01B51F46-4AAE-6B4A-8454-E2D20611A27C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4" creationId="{0C434B47-A8AC-9FD0-B9C8-B8CFA917579F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39" creationId="{6774E024-589C-8329-92B8-47C3C1821AC2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1" creationId="{630BE093-DF96-D646-6691-FED433523756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2" creationId="{C1434578-7D99-729E-19D8-0FE2FAB2D9B3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3" creationId="{14EF0FBF-D2B2-9209-F8B3-CC5884E00001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4" creationId="{54CE5FDA-D7D9-192E-1DF3-5E49778C8314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5" creationId="{9DB2634F-8986-5B36-D26B-23635DFE1E3F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6" creationId="{5F6F991E-1E1B-FD84-6CA0-170CD36A1AA6}"/>
          </ac:spMkLst>
        </pc:spChg>
        <pc:spChg chg="mod">
          <ac:chgData name="원석 송" userId="36cc9080817a7482" providerId="LiveId" clId="{C2BD3369-AF47-7242-92EB-E06D87623080}" dt="2023-03-09T02:27:53.409" v="8437" actId="20577"/>
          <ac:spMkLst>
            <pc:docMk/>
            <pc:sldMk cId="2136285819" sldId="298"/>
            <ac:spMk id="48" creationId="{7AA3967D-F0BA-C6F2-BD3A-3B09BBACEEE4}"/>
          </ac:spMkLst>
        </pc:sp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8" creationId="{7D9B0FC1-BE13-6C1C-AC0C-822707A263E0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4" creationId="{BAA3D8E4-2017-8C39-A7EA-78FC33AFE76B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5" creationId="{68D6B1EF-3BEA-4F52-E93F-E50CE53EE61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6" creationId="{60D3EE93-47B8-646E-C84A-6CC5E8FA6A4E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7" creationId="{CBD7621F-D5FA-C86B-6C1B-7DDF492ED12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5" creationId="{01997CCE-9A13-49D2-733F-A5F671789172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6" creationId="{F3E74FF2-F339-C009-2145-10DFE733BC76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7" creationId="{00B2F205-E5BF-1AFF-EABB-E48B0C7BB677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8" creationId="{C575C692-2C18-1547-CC99-3768A6CEC88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9" creationId="{DF1D77D9-C9CB-1C8F-14E9-797B253A1752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38" creationId="{8217911C-7FF7-2345-F0B0-48DD2A1DD8E5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40" creationId="{E0DEBB3D-30DA-4071-3ACA-F22EC217F132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47" creationId="{A200A8CF-BE78-6C5F-89FC-07C8D555AE51}"/>
          </ac:cxnSpMkLst>
        </pc:cxnChg>
      </pc:sldChg>
      <pc:sldChg chg="addSp delSp modSp add mod">
        <pc:chgData name="원석 송" userId="36cc9080817a7482" providerId="LiveId" clId="{C2BD3369-AF47-7242-92EB-E06D87623080}" dt="2023-03-09T02:29:26.059" v="8494" actId="20577"/>
        <pc:sldMkLst>
          <pc:docMk/>
          <pc:sldMk cId="1615111566" sldId="299"/>
        </pc:sldMkLst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" creationId="{29E07C8A-F67D-0131-1915-B0276345830A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3" creationId="{962F3574-8187-F671-0FDB-0F07AF09F7EB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4" creationId="{92439B63-A88A-1D0F-6897-53647A0F664B}"/>
          </ac:spMkLst>
        </pc:spChg>
        <pc:spChg chg="mod">
          <ac:chgData name="원석 송" userId="36cc9080817a7482" providerId="LiveId" clId="{C2BD3369-AF47-7242-92EB-E06D87623080}" dt="2023-03-09T02:29:26.059" v="8494" actId="20577"/>
          <ac:spMkLst>
            <pc:docMk/>
            <pc:sldMk cId="1615111566" sldId="299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6" creationId="{D8FD2D3B-FBDA-42E6-FDE4-977E0EB95C38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7" creationId="{BEFC2BCB-20F3-A052-2416-B9E9438ABA6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2" creationId="{221E8F69-9721-753F-8560-FA52E5602169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3" creationId="{CBB9F3E1-C602-843D-73EF-6D9994691067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8" creationId="{DFA50E98-0D9A-B570-67C1-E223AF36899C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9" creationId="{51A9317E-EA4E-B9A5-13A6-6F7DD857AC09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0" creationId="{0C6DC676-CD7D-A9DF-5C77-DC10F074A49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1" creationId="{E9A56DC2-B01E-7E4D-776F-439A1D658A76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2" creationId="{55BB9DAE-6484-D98A-73D0-E9ED254427BE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3" creationId="{01B51F46-4AAE-6B4A-8454-E2D20611A27C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4" creationId="{0C434B47-A8AC-9FD0-B9C8-B8CFA917579F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48" creationId="{7AA3967D-F0BA-C6F2-BD3A-3B09BBACEEE4}"/>
          </ac:spMkLst>
        </pc:spChg>
        <pc:picChg chg="add mod">
          <ac:chgData name="원석 송" userId="36cc9080817a7482" providerId="LiveId" clId="{C2BD3369-AF47-7242-92EB-E06D87623080}" dt="2023-03-09T02:28:56.764" v="8441"/>
          <ac:picMkLst>
            <pc:docMk/>
            <pc:sldMk cId="1615111566" sldId="299"/>
            <ac:picMk id="8" creationId="{ABFE963C-9B17-8B9A-19A3-90072226927F}"/>
          </ac:picMkLst>
        </pc:pic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4" creationId="{BAA3D8E4-2017-8C39-A7EA-78FC33AFE76B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5" creationId="{68D6B1EF-3BEA-4F52-E93F-E50CE53EE61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6" creationId="{60D3EE93-47B8-646E-C84A-6CC5E8FA6A4E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7" creationId="{CBD7621F-D5FA-C86B-6C1B-7DDF492ED12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5" creationId="{01997CCE-9A13-49D2-733F-A5F671789172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6" creationId="{F3E74FF2-F339-C009-2145-10DFE733BC76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7" creationId="{00B2F205-E5BF-1AFF-EABB-E48B0C7BB677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8" creationId="{C575C692-2C18-1547-CC99-3768A6CEC88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9" creationId="{DF1D77D9-C9CB-1C8F-14E9-797B253A17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A6C1D-3507-446A-A044-82BB28480E38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27AAA-AF55-453E-934F-A729A097A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5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9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06676-6FD1-C29C-C72D-1EF295FB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C62E4-6504-7B48-FC3C-93E50047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15193-0036-450F-5D6C-448AD8AE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524-BEFA-488C-BC05-69222E5CFA9D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28AD0-15C3-BBA5-81F1-A83C2325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263B0-8562-27D7-5FB6-5166EA0E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3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CA7AB-805B-F279-B638-80687524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39718F-7DF1-8225-4186-C1D12161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EC0D1-9D63-0ECF-318A-2FC35BB8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683-8D67-43F2-9710-48F6BAA9E150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1BABB-A086-901E-5C5C-F8E6B5A2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1C2D4-508A-7496-255E-2B915582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6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76316D-0FE3-D0C6-B0F9-C745568BD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46EF21-B4FB-765A-EA70-40786D51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990F8-D8BA-8BB0-D9FD-555A3AE7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130-85DB-4C9D-8DB6-AF11FA2D20B0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B0A79-8EA9-0B80-9611-4D28B343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FC5B5-5D2D-140A-578E-31443641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1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bg>
      <p:bgPr>
        <a:solidFill>
          <a:srgbClr val="07537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7"/>
          <p:cNvSpPr>
            <a:spLocks noGrp="1"/>
          </p:cNvSpPr>
          <p:nvPr>
            <p:ph type="title"/>
          </p:nvPr>
        </p:nvSpPr>
        <p:spPr>
          <a:xfrm>
            <a:off x="839416" y="148602"/>
            <a:ext cx="10273141" cy="34605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0678A6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408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2CB1-35D6-4EA8-3BE0-5BE0F3F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F222C-1D68-16A9-2300-53B8EF68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D179D-ADCA-8004-1655-249A3844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B19-BDFC-4D04-81EB-1143E3C084CC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6B5BD-91EF-3CBE-C1EB-8BA5EFBD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1DCB5-DEB6-CD95-883E-54C5093E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A2064-CE39-767D-E806-1DD42839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D3C8B-DA5E-8BD6-A6E0-E4F4F98A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DEAEF-2239-B6DB-D2CA-F2B84625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80D9-7FC2-421F-A72A-01794B91D6C9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11DCA-9054-8768-1321-E0F1BC88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9E66A-42F2-1696-D6A0-A4036576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B79D4-39D3-E7E2-F1EB-EABD7F71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5DC42-60C0-531C-033F-1336A611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5347B-EF1B-6DB0-3602-86713737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39047-8B8F-368E-E4DD-1FD850D2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FE9-F83A-4675-BAE2-DB3D8C4739C6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5D71E-666A-6E42-8A74-F0430E33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6A4BE-AC78-5ED4-738A-8CBEC371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771A-B5FC-5FA1-D376-EABF2435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24833-0CA3-0A48-FCC4-B20C3300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A545A4-324A-BD84-581B-E2D59E89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C3DA65-8E67-E4C4-DBDE-20622B3AC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B58F28-8555-2B20-9618-9FB270DD4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A05204-FBB0-AB79-90F7-5E4C3143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9A2-2CCB-4A63-8426-8EBDA18360F8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63383-1471-794A-7869-34A4D48D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75E9B-7858-0573-C1E2-E9423D14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6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50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E2FC1B-5CD4-C9FD-CB8D-4EF1CF23C7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1" b="53022"/>
          <a:stretch/>
        </p:blipFill>
        <p:spPr>
          <a:xfrm>
            <a:off x="0" y="1"/>
            <a:ext cx="12192000" cy="714374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F74C779-657A-D4A4-7689-F028F479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532" y="292038"/>
            <a:ext cx="6348412" cy="3693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marL="0"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B44BD-1849-EAA9-A915-EBD20124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975" y="6480698"/>
            <a:ext cx="628638" cy="230832"/>
          </a:xfrm>
        </p:spPr>
        <p:txBody>
          <a:bodyPr wrap="square">
            <a:spAutoFit/>
          </a:bodyPr>
          <a:lstStyle>
            <a:lvl1pPr>
              <a:defRPr sz="9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0F9C8DCE-309A-47ED-ABEE-B8062943AD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C8D6364-EDEC-5428-A341-D8966231A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10525137" y="6438583"/>
            <a:ext cx="952490" cy="3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7C86-BCBF-49F0-B4BB-042B8153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49BFA-51C1-739E-866F-19936AAD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063D4-0A9E-8F8C-C373-091551E3D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A3D15-738D-27AB-4CAD-E0156ABF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C5E9-02C4-4F49-BDCF-497A97F23B5C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C8FA2-67AC-2101-09C6-6BAEBE03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877B4-BA72-63F9-339B-6FEBB405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9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844EF-5C71-ADCB-0255-AE2AEE5B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E08DDC-8BB6-7D6D-FD7C-7B7346DD3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C42D4-D7C5-A114-5E72-75C5FA35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85F71-D110-9C7B-5CCE-C60E0AD4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F8B-2319-43DC-A4D8-567609C80A1B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A140F-9449-86C4-9DE3-1C3E83DB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EC530-89D0-3951-219B-41D72DD3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3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85479-F420-213E-755D-8B853C3D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22F1F-920C-F628-E9DF-602C30AD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2839B-2052-48F8-3368-62E5A11F6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298A-8F51-4C66-941B-5A66725A87B4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3481-FF49-6EDF-7E64-C8C592F4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5E38E-47E2-DB69-662E-87FF0CD15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2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o-mos/MOS-Packages/tree/main/Tiny%20Package/&#46041;&#50689;&#49345;%20&#52280;&#44256;&#51088;&#47308;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지도이(가) 표시된 사진&#10;&#10;자동 생성된 설명">
            <a:extLst>
              <a:ext uri="{FF2B5EF4-FFF2-40B4-BE49-F238E27FC236}">
                <a16:creationId xmlns:a16="http://schemas.microsoft.com/office/drawing/2014/main" id="{9598EA6E-AB84-AB09-7436-27C0FA2F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13115" b="10826"/>
          <a:stretch/>
        </p:blipFill>
        <p:spPr>
          <a:xfrm>
            <a:off x="0" y="0"/>
            <a:ext cx="12192000" cy="53557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D4A767-B803-4DC5-AC80-0E79FE9027AB}"/>
              </a:ext>
            </a:extLst>
          </p:cNvPr>
          <p:cNvSpPr/>
          <p:nvPr/>
        </p:nvSpPr>
        <p:spPr>
          <a:xfrm>
            <a:off x="12700" y="0"/>
            <a:ext cx="12166600" cy="5355769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20000"/>
                </a:schemeClr>
              </a:gs>
              <a:gs pos="100000">
                <a:schemeClr val="tx2">
                  <a:lumMod val="50000"/>
                  <a:alpha val="4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A859500-2AA2-F40C-4A0F-EB6B6A99253D}"/>
              </a:ext>
            </a:extLst>
          </p:cNvPr>
          <p:cNvSpPr txBox="1">
            <a:spLocks/>
          </p:cNvSpPr>
          <p:nvPr/>
        </p:nvSpPr>
        <p:spPr>
          <a:xfrm>
            <a:off x="587389" y="1701799"/>
            <a:ext cx="11017224" cy="1323311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</a:t>
            </a: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Edge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운용 가이드</a:t>
            </a:r>
            <a:b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Installation and Operation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D1EA"/>
              </a:solidFill>
              <a:effectLst>
                <a:glow rad="533400">
                  <a:srgbClr val="151A21">
                    <a:alpha val="35000"/>
                  </a:srgbClr>
                </a:glow>
              </a:effectLst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4D0BB-1FF1-3737-069B-444AB0B1E38B}"/>
              </a:ext>
            </a:extLst>
          </p:cNvPr>
          <p:cNvSpPr txBox="1"/>
          <p:nvPr/>
        </p:nvSpPr>
        <p:spPr>
          <a:xfrm>
            <a:off x="3048001" y="3850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2023.03.29</a:t>
            </a:r>
            <a:endParaRPr lang="ko-KR" altLang="en-US" sz="1800" b="1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25" name="그림 2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0AFE646C-876A-7338-8875-A211A0322E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587387" y="5704789"/>
            <a:ext cx="2120745" cy="685486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E12C99EC-35AA-78FA-CF65-83AFC16B010E}"/>
              </a:ext>
            </a:extLst>
          </p:cNvPr>
          <p:cNvSpPr txBox="1">
            <a:spLocks/>
          </p:cNvSpPr>
          <p:nvPr/>
        </p:nvSpPr>
        <p:spPr>
          <a:xfrm>
            <a:off x="9913257" y="5853223"/>
            <a:ext cx="1691356" cy="446675"/>
          </a:xfrm>
          <a:prstGeom prst="rect">
            <a:avLst/>
          </a:prstGeom>
          <a:effectLst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effectLst/>
                <a:latin typeface="빛고을광주_Bold" panose="02020603020101020101" pitchFamily="18" charset="-127"/>
                <a:ea typeface="빛고을광주_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네스트필드㈜</a:t>
            </a:r>
            <a:endParaRPr lang="en-US" altLang="ko-KR" sz="1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26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327504C-30A0-5CFA-0AEB-48FD8E1A6877}"/>
              </a:ext>
            </a:extLst>
          </p:cNvPr>
          <p:cNvGrpSpPr/>
          <p:nvPr/>
        </p:nvGrpSpPr>
        <p:grpSpPr>
          <a:xfrm>
            <a:off x="4347366" y="5763105"/>
            <a:ext cx="3404067" cy="732528"/>
            <a:chOff x="4347366" y="5763105"/>
            <a:chExt cx="3404067" cy="732528"/>
          </a:xfrm>
        </p:grpSpPr>
        <p:pic>
          <p:nvPicPr>
            <p:cNvPr id="4" name="그림 3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023F7C91-A0F2-CD06-F4DB-98081DC99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4713"/>
            <a:stretch/>
          </p:blipFill>
          <p:spPr>
            <a:xfrm>
              <a:off x="4347366" y="5763105"/>
              <a:ext cx="2120745" cy="685486"/>
            </a:xfrm>
            <a:prstGeom prst="rect">
              <a:avLst/>
            </a:prstGeom>
          </p:spPr>
        </p:pic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A104D384-5925-8342-2C06-AFFEF63A812B}"/>
                </a:ext>
              </a:extLst>
            </p:cNvPr>
            <p:cNvSpPr txBox="1">
              <a:spLocks/>
            </p:cNvSpPr>
            <p:nvPr/>
          </p:nvSpPr>
          <p:spPr>
            <a:xfrm>
              <a:off x="6060077" y="6048958"/>
              <a:ext cx="1691356" cy="446675"/>
            </a:xfrm>
            <a:prstGeom prst="rect">
              <a:avLst/>
            </a:prstGeom>
            <a:effectLst/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>
                  <a:solidFill>
                    <a:schemeClr val="accent1"/>
                  </a:solidFill>
                  <a:effectLst/>
                  <a:latin typeface="빛고을광주_Bold" panose="02020603020101020101" pitchFamily="18" charset="-127"/>
                  <a:ea typeface="빛고을광주_Bold" panose="02020603020101020101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네스트필드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3E1DEC-7654-E3A8-2202-12BDDC08E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0"/>
          <a:stretch/>
        </p:blipFill>
        <p:spPr>
          <a:xfrm>
            <a:off x="12700" y="6350"/>
            <a:ext cx="12166600" cy="535576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868739D-7F30-8ABF-EA9C-698E9E6777BD}"/>
              </a:ext>
            </a:extLst>
          </p:cNvPr>
          <p:cNvSpPr txBox="1">
            <a:spLocks/>
          </p:cNvSpPr>
          <p:nvPr/>
        </p:nvSpPr>
        <p:spPr>
          <a:xfrm>
            <a:off x="587389" y="1619726"/>
            <a:ext cx="11017224" cy="1487458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Part 03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Edge Operation</a:t>
            </a:r>
          </a:p>
        </p:txBody>
      </p:sp>
    </p:spTree>
    <p:extLst>
      <p:ext uri="{BB962C8B-B14F-4D97-AF65-F5344CB8AC3E}">
        <p14:creationId xmlns:p14="http://schemas.microsoft.com/office/powerpoint/2010/main" val="2558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Operation Manual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400979" y="846886"/>
            <a:ext cx="11402741" cy="21569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웹 인터페이스 실행 전 </a:t>
            </a:r>
            <a:r>
              <a:rPr lang="en-US" altLang="ko-KR"/>
              <a:t>auxiliary </a:t>
            </a:r>
            <a:r>
              <a:rPr lang="ko-KR" altLang="en-US"/>
              <a:t>설치 및 웹 서비스 재시작 명령어 입력</a:t>
            </a:r>
            <a:endParaRPr lang="en-US" altLang="ko-KR"/>
          </a:p>
          <a:p>
            <a:pPr marL="0" indent="0">
              <a:buNone/>
            </a:pPr>
            <a:r>
              <a:rPr lang="en" altLang="ko-Kore-KR" b="1"/>
              <a:t>  - </a:t>
            </a:r>
            <a:r>
              <a:rPr lang="en" altLang="ko-Kore-KR" sz="1400" b="1"/>
              <a:t> </a:t>
            </a:r>
            <a:r>
              <a:rPr lang="en" altLang="ko-Kore-KR" sz="1400" b="1">
                <a:solidFill>
                  <a:srgbClr val="34BC26"/>
                </a:solidFill>
              </a:rPr>
              <a:t>admin@gateway</a:t>
            </a:r>
            <a:r>
              <a:rPr lang="en" altLang="ko-Kore-KR" sz="1400">
                <a:solidFill>
                  <a:srgbClr val="000000"/>
                </a:solidFill>
              </a:rPr>
              <a:t>:</a:t>
            </a:r>
            <a:r>
              <a:rPr lang="en" altLang="ko-Kore-KR" sz="1400" b="1">
                <a:solidFill>
                  <a:srgbClr val="5230E1"/>
                </a:solidFill>
              </a:rPr>
              <a:t>~</a:t>
            </a:r>
            <a:r>
              <a:rPr lang="en" altLang="ko-Kore-KR" sz="1400">
                <a:solidFill>
                  <a:srgbClr val="000000"/>
                </a:solidFill>
              </a:rPr>
              <a:t>$ </a:t>
            </a:r>
            <a:r>
              <a:rPr lang="en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./</a:t>
            </a:r>
            <a:r>
              <a:rPr lang="en-US" altLang="ko-Kore-KR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auxiliaryInstall.sh</a:t>
            </a:r>
          </a:p>
          <a:p>
            <a:pPr marL="0" indent="0">
              <a:buNone/>
            </a:pPr>
            <a:r>
              <a:rPr lang="en" altLang="ko-Kore-KR" b="1"/>
              <a:t>  </a:t>
            </a:r>
            <a:r>
              <a:rPr lang="en" altLang="ko-Kore-KR" b="1" dirty="0"/>
              <a:t>- </a:t>
            </a:r>
            <a:r>
              <a:rPr lang="en" altLang="ko-Kore-KR" sz="1100" b="1" dirty="0"/>
              <a:t> </a:t>
            </a:r>
            <a:r>
              <a:rPr lang="en" altLang="ko-Kore-KR" b="1" dirty="0">
                <a:solidFill>
                  <a:srgbClr val="34BC26"/>
                </a:solidFill>
              </a:rPr>
              <a:t>admin@gateway</a:t>
            </a:r>
            <a:r>
              <a:rPr lang="en" altLang="ko-Kore-KR" dirty="0">
                <a:solidFill>
                  <a:srgbClr val="000000"/>
                </a:solidFill>
              </a:rPr>
              <a:t>:</a:t>
            </a:r>
            <a:r>
              <a:rPr lang="en" altLang="ko-Kore-KR" b="1" dirty="0">
                <a:solidFill>
                  <a:srgbClr val="5230E1"/>
                </a:solidFill>
              </a:rPr>
              <a:t>~</a:t>
            </a:r>
            <a:r>
              <a:rPr lang="en" altLang="ko-Kore-KR" dirty="0">
                <a:solidFill>
                  <a:srgbClr val="000000"/>
                </a:solidFill>
              </a:rPr>
              <a:t>$ </a:t>
            </a:r>
            <a:r>
              <a:rPr lang="en-US" altLang="ko-Kore-KR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</a:t>
            </a:r>
            <a:r>
              <a:rPr lang="en-US" altLang="ko-Kore-KR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systemctl</a:t>
            </a:r>
            <a:r>
              <a:rPr lang="en-US" altLang="ko-Kore-KR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restart </a:t>
            </a:r>
            <a:r>
              <a:rPr lang="en-US" altLang="ko-Kore-KR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gatewayWeb</a:t>
            </a:r>
            <a:r>
              <a:rPr lang="en-US" altLang="ko-Kore-KR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altLang="ko-Kore-KR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service</a:t>
            </a:r>
          </a:p>
          <a:p>
            <a:r>
              <a:rPr lang="en-US" altLang="ko-Kore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웹 브라우저 실행 후 주소창에 </a:t>
            </a:r>
            <a:r>
              <a:rPr lang="en-US" altLang="ko-KR">
                <a:solidFill>
                  <a:srgbClr val="000000"/>
                </a:solidFill>
              </a:rPr>
              <a:t>127.0.0.1:5000 </a:t>
            </a:r>
            <a:r>
              <a:rPr lang="ko-KR" altLang="en-US">
                <a:solidFill>
                  <a:srgbClr val="000000"/>
                </a:solidFill>
              </a:rPr>
              <a:t>입력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웹 인터페이스 동작 확인</a:t>
            </a:r>
            <a:endParaRPr lang="en-US" altLang="ko-Kore-KR" dirty="0">
              <a:solidFill>
                <a:srgbClr val="000000"/>
              </a:solidFill>
            </a:endParaRPr>
          </a:p>
          <a:p>
            <a:r>
              <a:rPr lang="en-US" altLang="ko-Kore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필요 </a:t>
            </a:r>
            <a:r>
              <a:rPr lang="ko-KR" altLang="en-US">
                <a:solidFill>
                  <a:srgbClr val="000000"/>
                </a:solidFill>
              </a:rPr>
              <a:t>시 웹 인터페이스의</a:t>
            </a:r>
            <a:r>
              <a:rPr lang="en-US" altLang="ko-Kore-KR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초기화 버튼을 통해 설정 및 동작 초기화</a:t>
            </a:r>
            <a:endParaRPr lang="en-US" altLang="ko-Kore-K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D1FFA1F-D2EF-176F-845D-728BAF3F1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78" y="2618038"/>
            <a:ext cx="6056334" cy="40699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5A828C-2D0D-D21D-6F03-90BDBAE75BE2}"/>
              </a:ext>
            </a:extLst>
          </p:cNvPr>
          <p:cNvSpPr/>
          <p:nvPr/>
        </p:nvSpPr>
        <p:spPr>
          <a:xfrm>
            <a:off x="8211256" y="3797810"/>
            <a:ext cx="262602" cy="1503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FE94A9-70B7-5D2A-C3BE-513BB5BF1AD9}"/>
              </a:ext>
            </a:extLst>
          </p:cNvPr>
          <p:cNvSpPr/>
          <p:nvPr/>
        </p:nvSpPr>
        <p:spPr>
          <a:xfrm>
            <a:off x="3296045" y="3685766"/>
            <a:ext cx="848354" cy="336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8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99F03D9-21D2-D2A5-60D0-77AE5F7C0332}"/>
              </a:ext>
            </a:extLst>
          </p:cNvPr>
          <p:cNvSpPr txBox="1">
            <a:spLocks/>
          </p:cNvSpPr>
          <p:nvPr/>
        </p:nvSpPr>
        <p:spPr>
          <a:xfrm>
            <a:off x="585973" y="250482"/>
            <a:ext cx="11017224" cy="912879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>
                <a:solidFill>
                  <a:srgbClr val="05363D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Contents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5363D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FC26F9-6BC8-17B4-92E3-80EC4FB8B07C}"/>
              </a:ext>
            </a:extLst>
          </p:cNvPr>
          <p:cNvGrpSpPr/>
          <p:nvPr/>
        </p:nvGrpSpPr>
        <p:grpSpPr>
          <a:xfrm>
            <a:off x="-1" y="1163361"/>
            <a:ext cx="12192001" cy="5694639"/>
            <a:chOff x="-1" y="1346200"/>
            <a:chExt cx="12192001" cy="5511800"/>
          </a:xfrm>
        </p:grpSpPr>
        <p:pic>
          <p:nvPicPr>
            <p:cNvPr id="5" name="그림 4" descr="텍스트, 나무이(가) 표시된 사진&#10;&#10;자동 생성된 설명">
              <a:extLst>
                <a:ext uri="{FF2B5EF4-FFF2-40B4-BE49-F238E27FC236}">
                  <a16:creationId xmlns:a16="http://schemas.microsoft.com/office/drawing/2014/main" id="{53244462-CA71-1E58-3E31-9129F3754A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1" t="8674" r="1938" b="15071"/>
            <a:stretch/>
          </p:blipFill>
          <p:spPr>
            <a:xfrm>
              <a:off x="-1" y="1346200"/>
              <a:ext cx="12189172" cy="55118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6D4344D-6BFC-9C8D-31EB-05AAA8A17937}"/>
                </a:ext>
              </a:extLst>
            </p:cNvPr>
            <p:cNvSpPr/>
            <p:nvPr/>
          </p:nvSpPr>
          <p:spPr>
            <a:xfrm>
              <a:off x="1" y="1346201"/>
              <a:ext cx="12191999" cy="5511799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3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54FE4D-EDEB-065E-5257-B7C3BC425D33}"/>
                </a:ext>
              </a:extLst>
            </p:cNvPr>
            <p:cNvSpPr/>
            <p:nvPr/>
          </p:nvSpPr>
          <p:spPr>
            <a:xfrm>
              <a:off x="1" y="1346201"/>
              <a:ext cx="12191999" cy="5511799"/>
            </a:xfrm>
            <a:prstGeom prst="rect">
              <a:avLst/>
            </a:prstGeom>
            <a:solidFill>
              <a:srgbClr val="151A2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5E4255C-EE05-A0CC-9810-06ACD7C53AEE}"/>
              </a:ext>
            </a:extLst>
          </p:cNvPr>
          <p:cNvSpPr txBox="1">
            <a:spLocks/>
          </p:cNvSpPr>
          <p:nvPr/>
        </p:nvSpPr>
        <p:spPr>
          <a:xfrm>
            <a:off x="585973" y="2724458"/>
            <a:ext cx="7483970" cy="1159228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1600" b="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MOS Edge Settings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MOS Edge Installation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MOS Edge Operation</a:t>
            </a:r>
            <a:endParaRPr lang="ko-KR" altLang="en-US" sz="1600" b="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09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Notification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797371" cy="5855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/>
              <a:t>본 매뉴얼의 </a:t>
            </a:r>
            <a:r>
              <a:rPr lang="en-US" altLang="ko-KR"/>
              <a:t>MOS Edge</a:t>
            </a:r>
            <a:r>
              <a:rPr lang="ko-KR" altLang="en-US"/>
              <a:t>는 </a:t>
            </a:r>
            <a:r>
              <a:rPr lang="en-US" altLang="ko-KR"/>
              <a:t>Ubuntu 20.04</a:t>
            </a:r>
            <a:r>
              <a:rPr lang="ko-KR" altLang="en-US"/>
              <a:t>에 최적화되어 있습니다</a:t>
            </a:r>
            <a:r>
              <a:rPr lang="en-US" altLang="ko-KR"/>
              <a:t>. </a:t>
            </a:r>
          </a:p>
          <a:p>
            <a:endParaRPr lang="en-US" altLang="ko-KR" sz="140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매뉴얼을 보면서 따라해 보실 수 있도록 가이드영상이 깃허브에 업로드되어 있습니다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참고하시기 바랍니다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/>
              <a:t>    - </a:t>
            </a:r>
            <a:r>
              <a:rPr lang="en-US" altLang="ko-KR">
                <a:hlinkClick r:id="rId2"/>
              </a:rPr>
              <a:t>https://github.com/auto-mos/MOS-Packages/tree/main/Tiny%20Package/</a:t>
            </a:r>
            <a:r>
              <a:rPr lang="ko-KR" altLang="en-US">
                <a:hlinkClick r:id="rId2"/>
              </a:rPr>
              <a:t>동영상</a:t>
            </a:r>
            <a:r>
              <a:rPr lang="en-US" altLang="ko-KR">
                <a:hlinkClick r:id="rId2"/>
              </a:rPr>
              <a:t>%20</a:t>
            </a:r>
            <a:r>
              <a:rPr lang="ko-KR" altLang="en-US">
                <a:hlinkClick r:id="rId2"/>
              </a:rPr>
              <a:t>참고자료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 설치와 기능동작 점검까지 총 </a:t>
            </a:r>
            <a:r>
              <a:rPr lang="en-US" altLang="ko-KR"/>
              <a:t>4</a:t>
            </a:r>
            <a:r>
              <a:rPr lang="ko-KR" altLang="en-US"/>
              <a:t>단계로 분류되어 있으며 </a:t>
            </a:r>
            <a:r>
              <a:rPr lang="ko-KR" altLang="en-US" b="1">
                <a:solidFill>
                  <a:srgbClr val="FF0000"/>
                </a:solidFill>
              </a:rPr>
              <a:t>반드시 순서를 지켜 시행</a:t>
            </a:r>
            <a:r>
              <a:rPr lang="ko-KR" altLang="en-US"/>
              <a:t>해주셔야</a:t>
            </a:r>
            <a:r>
              <a:rPr lang="ko-KR" altLang="en-US" b="1"/>
              <a:t> </a:t>
            </a:r>
            <a:r>
              <a:rPr lang="ko-KR" altLang="en-US"/>
              <a:t>합니다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- 1. Cloud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설치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&gt; </a:t>
            </a:r>
            <a:r>
              <a:rPr lang="en-US" altLang="ko-KR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Edge </a:t>
            </a:r>
            <a:r>
              <a:rPr lang="ko-KR" altLang="en-US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설치</a:t>
            </a:r>
            <a:r>
              <a:rPr lang="en-US" altLang="ko-KR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 3. Edge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점검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&gt; 4. Cloud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점검</a:t>
            </a:r>
            <a:endParaRPr lang="en-US" altLang="ko-KR" sz="140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매뉴얼 내의 명령어는 </a:t>
            </a:r>
            <a:r>
              <a:rPr lang="ko-KR" altLang="en-US" sz="1400">
                <a:highlight>
                  <a:srgbClr val="C0C0C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회색 바탕 서식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적용하였습니다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복잡한 명령어의 경우 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ppt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파일에서 직접 복사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</a:t>
            </a:r>
            <a:r>
              <a:rPr lang="ko-KR" altLang="en-US"/>
              <a:t>붙여넣기 하는 것을 권장합니다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 sz="1400">
              <a:solidFill>
                <a:srgbClr val="FF0000"/>
              </a:solidFill>
              <a:highlight>
                <a:srgbClr val="C0C0C0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매뉴얼은 </a:t>
            </a:r>
            <a:r>
              <a:rPr lang="ko-KR" altLang="en-US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위에서 아래로 순서대로 빠짐없이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진행해 주시고 명령어에 </a:t>
            </a:r>
            <a:r>
              <a:rPr lang="ko-KR" altLang="en-US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오탈자가 발생하지 않도록 주의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해주시기</a:t>
            </a:r>
            <a:r>
              <a:rPr lang="ko-KR" altLang="en-US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바랍니다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매뉴얼의 파일 수정은 </a:t>
            </a:r>
            <a:r>
              <a:rPr lang="en-US" altLang="ko-KR"/>
              <a:t>vim</a:t>
            </a:r>
            <a:r>
              <a:rPr lang="ko-KR" altLang="en-US"/>
              <a:t>에디터 혹은 </a:t>
            </a:r>
            <a:r>
              <a:rPr lang="en-US" altLang="ko-KR"/>
              <a:t>nano</a:t>
            </a:r>
            <a:r>
              <a:rPr lang="ko-KR" altLang="en-US"/>
              <a:t>에디터를 이용하여 수정합니다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사용법 사전 숙지 필요</a:t>
            </a:r>
            <a:r>
              <a:rPr lang="en-US" altLang="ko-KR"/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38125" indent="-171450"/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96415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327504C-30A0-5CFA-0AEB-48FD8E1A6877}"/>
              </a:ext>
            </a:extLst>
          </p:cNvPr>
          <p:cNvGrpSpPr/>
          <p:nvPr/>
        </p:nvGrpSpPr>
        <p:grpSpPr>
          <a:xfrm>
            <a:off x="4347366" y="5763105"/>
            <a:ext cx="3404067" cy="732528"/>
            <a:chOff x="4347366" y="5763105"/>
            <a:chExt cx="3404067" cy="732528"/>
          </a:xfrm>
        </p:grpSpPr>
        <p:pic>
          <p:nvPicPr>
            <p:cNvPr id="4" name="그림 3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023F7C91-A0F2-CD06-F4DB-98081DC99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4713"/>
            <a:stretch/>
          </p:blipFill>
          <p:spPr>
            <a:xfrm>
              <a:off x="4347366" y="5763105"/>
              <a:ext cx="2120745" cy="685486"/>
            </a:xfrm>
            <a:prstGeom prst="rect">
              <a:avLst/>
            </a:prstGeom>
          </p:spPr>
        </p:pic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A104D384-5925-8342-2C06-AFFEF63A812B}"/>
                </a:ext>
              </a:extLst>
            </p:cNvPr>
            <p:cNvSpPr txBox="1">
              <a:spLocks/>
            </p:cNvSpPr>
            <p:nvPr/>
          </p:nvSpPr>
          <p:spPr>
            <a:xfrm>
              <a:off x="6060077" y="6048958"/>
              <a:ext cx="1691356" cy="446675"/>
            </a:xfrm>
            <a:prstGeom prst="rect">
              <a:avLst/>
            </a:prstGeom>
            <a:effectLst/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>
                  <a:solidFill>
                    <a:schemeClr val="accent1"/>
                  </a:solidFill>
                  <a:effectLst/>
                  <a:latin typeface="빛고을광주_Bold" panose="02020603020101020101" pitchFamily="18" charset="-127"/>
                  <a:ea typeface="빛고을광주_Bold" panose="02020603020101020101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네스트필드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3E1DEC-7654-E3A8-2202-12BDDC08E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0"/>
          <a:stretch/>
        </p:blipFill>
        <p:spPr>
          <a:xfrm>
            <a:off x="12700" y="6350"/>
            <a:ext cx="12166600" cy="535576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868739D-7F30-8ABF-EA9C-698E9E6777BD}"/>
              </a:ext>
            </a:extLst>
          </p:cNvPr>
          <p:cNvSpPr txBox="1">
            <a:spLocks/>
          </p:cNvSpPr>
          <p:nvPr/>
        </p:nvSpPr>
        <p:spPr>
          <a:xfrm>
            <a:off x="587389" y="1619726"/>
            <a:ext cx="11017224" cy="1487458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Part 01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Edge Settings</a:t>
            </a:r>
          </a:p>
        </p:txBody>
      </p:sp>
    </p:spTree>
    <p:extLst>
      <p:ext uri="{BB962C8B-B14F-4D97-AF65-F5344CB8AC3E}">
        <p14:creationId xmlns:p14="http://schemas.microsoft.com/office/powerpoint/2010/main" val="96839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Environment Settings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38112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Ubuntu 18.04 /</a:t>
            </a:r>
            <a:r>
              <a:rPr lang="ko-KR" altLang="en-US" dirty="0"/>
              <a:t> </a:t>
            </a:r>
            <a:r>
              <a:rPr lang="en-US" altLang="ko-KR" dirty="0"/>
              <a:t>20.04 LTS </a:t>
            </a:r>
            <a:r>
              <a:rPr lang="ko-KR" altLang="en-US" dirty="0"/>
              <a:t>또는</a:t>
            </a:r>
            <a:r>
              <a:rPr lang="en-US" altLang="ko-KR" dirty="0"/>
              <a:t> Debian 10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PC </a:t>
            </a:r>
            <a:r>
              <a:rPr lang="ko-KR" altLang="en-US" dirty="0"/>
              <a:t>권장사양은 아래와 같음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Processor : i5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이상의 멀티코어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Memory : 16GB DRAM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Disk : 128GB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이상의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SSD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디스크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Network : 2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이상의 이더넷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포트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필드 장비 ↔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Edge , Cloud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↔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Edge)</a:t>
            </a: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Python 3.6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또는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3.7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버전 설치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네트워크 정책 설정 필요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inbound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포트 허용 정책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OPCUA(4840), Gateway Web(5000), SSH(22)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-Outbound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허용 정책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REST http(80), MQTT(1883), https(443), AMQP(5672)</a:t>
            </a:r>
          </a:p>
        </p:txBody>
      </p:sp>
    </p:spTree>
    <p:extLst>
      <p:ext uri="{BB962C8B-B14F-4D97-AF65-F5344CB8AC3E}">
        <p14:creationId xmlns:p14="http://schemas.microsoft.com/office/powerpoint/2010/main" val="191777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Environment Settings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66966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설치된 </a:t>
            </a:r>
            <a:r>
              <a:rPr lang="en-US" altLang="ko-KR" dirty="0"/>
              <a:t>OS</a:t>
            </a:r>
            <a:r>
              <a:rPr lang="ko-KR" altLang="en-US" dirty="0"/>
              <a:t>에서 사용자 계정 등 정보 셋업</a:t>
            </a:r>
            <a:endParaRPr lang="en-US" altLang="ko-KR" dirty="0"/>
          </a:p>
          <a:p>
            <a:r>
              <a:rPr lang="en-US" altLang="ko-KR" sz="1400" dirty="0"/>
              <a:t> admin </a:t>
            </a:r>
            <a:r>
              <a:rPr lang="ko-KR" altLang="en-US" sz="1400"/>
              <a:t>계정 생성 </a:t>
            </a:r>
            <a:r>
              <a:rPr lang="en-US" altLang="ko-KR" sz="1100" b="1">
                <a:solidFill>
                  <a:srgbClr val="FF0000"/>
                </a:solidFill>
              </a:rPr>
              <a:t>※ </a:t>
            </a:r>
            <a:r>
              <a:rPr lang="ko-KR" altLang="en-US" sz="1100" b="1">
                <a:solidFill>
                  <a:srgbClr val="FF0000"/>
                </a:solidFill>
              </a:rPr>
              <a:t>모든 설치 및 동작은 </a:t>
            </a:r>
            <a:r>
              <a:rPr lang="en-US" altLang="ko-KR" sz="1100" b="1">
                <a:solidFill>
                  <a:srgbClr val="FF0000"/>
                </a:solidFill>
              </a:rPr>
              <a:t>admin </a:t>
            </a:r>
            <a:r>
              <a:rPr lang="ko-KR" altLang="en-US" sz="1100" b="1">
                <a:solidFill>
                  <a:srgbClr val="FF0000"/>
                </a:solidFill>
              </a:rPr>
              <a:t>계정으로 진행됩니다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" altLang="ko-Kore-KR" b="1" dirty="0"/>
              <a:t>   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</a:t>
            </a:r>
            <a:r>
              <a:rPr lang="en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adduser admin</a:t>
            </a:r>
            <a:r>
              <a:rPr lang="en" altLang="ko-Kore-KR" sz="1400">
                <a:solidFill>
                  <a:srgbClr val="000000"/>
                </a:solidFill>
              </a:rPr>
              <a:t> (</a:t>
            </a:r>
            <a:r>
              <a:rPr lang="ko-KR" altLang="en-US" sz="1400">
                <a:solidFill>
                  <a:srgbClr val="000000"/>
                </a:solidFill>
              </a:rPr>
              <a:t>오류 발생 시 </a:t>
            </a:r>
            <a:r>
              <a:rPr lang="en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groupdel admin</a:t>
            </a:r>
            <a:r>
              <a:rPr lang="en" altLang="ko-Kore-KR" sz="1400">
                <a:solidFill>
                  <a:srgbClr val="000000"/>
                </a:solidFill>
              </a:rPr>
              <a:t> / </a:t>
            </a:r>
            <a:r>
              <a:rPr lang="en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userdel admin</a:t>
            </a:r>
            <a:r>
              <a:rPr lang="en" altLang="ko-Kore-KR" sz="1400">
                <a:solidFill>
                  <a:srgbClr val="000000"/>
                </a:solidFill>
              </a:rPr>
              <a:t> </a:t>
            </a:r>
            <a:r>
              <a:rPr lang="ko-KR" altLang="en-US" sz="1400">
                <a:solidFill>
                  <a:srgbClr val="000000"/>
                </a:solidFill>
              </a:rPr>
              <a:t>입력 후 진행</a:t>
            </a:r>
            <a:r>
              <a:rPr lang="en-US" altLang="ko-KR" sz="1400">
                <a:solidFill>
                  <a:srgbClr val="000000"/>
                </a:solidFill>
              </a:rPr>
              <a:t>)</a:t>
            </a:r>
            <a:endParaRPr lang="en-US" altLang="ko-KR" sz="1400" dirty="0"/>
          </a:p>
          <a:p>
            <a:r>
              <a:rPr lang="en-US" altLang="ko-KR" dirty="0"/>
              <a:t> </a:t>
            </a:r>
            <a:r>
              <a:rPr lang="ko-KR" altLang="en-US" dirty="0"/>
              <a:t>유저 권한을 </a:t>
            </a:r>
            <a:r>
              <a:rPr lang="en-US" altLang="ko-KR" dirty="0" err="1"/>
              <a:t>su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/>
              <a:t>   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usermod –aG sudo admin</a:t>
            </a:r>
            <a:endParaRPr lang="en-US" altLang="ko-KR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암호 입력 없이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ko-KR" altLang="en-US" sz="1400" dirty="0"/>
              <a:t>명령어 사용 가능하도록 설정</a:t>
            </a:r>
            <a:endParaRPr lang="en-US" altLang="ko-KR" sz="1400" dirty="0"/>
          </a:p>
          <a:p>
            <a:pPr marL="0" indent="0">
              <a:buNone/>
            </a:pPr>
            <a:r>
              <a:rPr lang="en" altLang="ko-Kore-KR" b="1" dirty="0"/>
              <a:t>   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visudo</a:t>
            </a:r>
            <a:r>
              <a:rPr lang="en" altLang="ko-Kore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입력 후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맨 아랫줄에 </a:t>
            </a:r>
            <a:r>
              <a:rPr lang="en-US" altLang="ko-KR" sz="1400" dirty="0">
                <a:solidFill>
                  <a:srgbClr val="000000"/>
                </a:solidFill>
              </a:rPr>
              <a:t>admin ALL=NOPASSWD:ALL</a:t>
            </a:r>
            <a:r>
              <a:rPr lang="en" altLang="ko-KR" dirty="0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추가하여 저장</a:t>
            </a:r>
            <a:r>
              <a:rPr lang="en-US" altLang="ko-KR">
                <a:solidFill>
                  <a:srgbClr val="000000"/>
                </a:solidFill>
              </a:rPr>
              <a:t>(ctrl + X</a:t>
            </a:r>
            <a:r>
              <a:rPr lang="ko-KR" altLang="en-US">
                <a:solidFill>
                  <a:srgbClr val="000000"/>
                </a:solidFill>
              </a:rPr>
              <a:t>로 종료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dirty="0"/>
          </a:p>
          <a:p>
            <a:r>
              <a:rPr lang="ko-KR" altLang="en-US" sz="1400"/>
              <a:t> </a:t>
            </a:r>
            <a:r>
              <a:rPr lang="en-US" altLang="ko-KR" sz="1400" dirty="0"/>
              <a:t>OS </a:t>
            </a:r>
            <a:r>
              <a:rPr lang="ko-KR" altLang="en-US" sz="1400" dirty="0"/>
              <a:t>설치 시 호스트 이름을 </a:t>
            </a:r>
            <a:r>
              <a:rPr lang="en-US" altLang="ko-KR" sz="1400" dirty="0"/>
              <a:t>gateway</a:t>
            </a:r>
            <a:r>
              <a:rPr lang="ko-KR" altLang="en-US" sz="1400" dirty="0"/>
              <a:t>로 설정하지 않았으면 호스트 이름 변경</a:t>
            </a:r>
            <a:endParaRPr lang="en-US" altLang="ko-KR" sz="1400" dirty="0"/>
          </a:p>
          <a:p>
            <a:pPr marL="0" indent="0">
              <a:buNone/>
            </a:pPr>
            <a:r>
              <a:rPr lang="en" altLang="ko-Kore-KR" sz="1400" b="1" dirty="0"/>
              <a:t>    -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vi /etc</a:t>
            </a:r>
            <a:r>
              <a:rPr lang="en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/hostname or sudo nano /etc/hostname</a:t>
            </a:r>
            <a:r>
              <a:rPr lang="en" altLang="ko-Kore-KR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>
                <a:solidFill>
                  <a:srgbClr val="000000"/>
                </a:solidFill>
              </a:rPr>
              <a:t>입력</a:t>
            </a:r>
            <a:r>
              <a:rPr lang="en-US" altLang="ko-KR" sz="1400">
                <a:solidFill>
                  <a:srgbClr val="000000"/>
                </a:solidFill>
              </a:rPr>
              <a:t>,</a:t>
            </a:r>
            <a:r>
              <a:rPr lang="ko-KR" altLang="en-US" sz="1400">
                <a:solidFill>
                  <a:srgbClr val="000000"/>
                </a:solidFill>
              </a:rPr>
              <a:t> 기존 내용 삭제 후 </a:t>
            </a:r>
            <a:r>
              <a:rPr lang="en-US" altLang="ko-KR" sz="1400">
                <a:solidFill>
                  <a:srgbClr val="000000"/>
                </a:solidFill>
              </a:rPr>
              <a:t>gateway </a:t>
            </a:r>
            <a:r>
              <a:rPr lang="ko-KR" altLang="en-US" sz="1400">
                <a:solidFill>
                  <a:srgbClr val="000000"/>
                </a:solidFill>
              </a:rPr>
              <a:t>입력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altLang="ko-Kore-KR" sz="1400" b="1" dirty="0"/>
              <a:t>    -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vi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etc</a:t>
            </a:r>
            <a:r>
              <a:rPr lang="en-US" altLang="ko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/hosts or </a:t>
            </a:r>
            <a:r>
              <a:rPr lang="en-US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</a:t>
            </a:r>
            <a:r>
              <a:rPr lang="ko-KR" altLang="en-US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nano</a:t>
            </a:r>
            <a:r>
              <a:rPr lang="ko-KR" altLang="en-US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/etc/hosts</a:t>
            </a:r>
            <a:r>
              <a:rPr lang="ko-KR" altLang="en-US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</a:rPr>
              <a:t>입력 후 호스트 </a:t>
            </a:r>
            <a:r>
              <a:rPr lang="ko-KR" altLang="en-US" sz="1400">
                <a:solidFill>
                  <a:srgbClr val="000000"/>
                </a:solidFill>
              </a:rPr>
              <a:t>이름 설정</a:t>
            </a:r>
            <a:endParaRPr lang="en-US" altLang="ko-KR" sz="1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en" altLang="ko-Kore-KR" sz="1400"/>
              <a:t> - </a:t>
            </a:r>
            <a:r>
              <a:rPr lang="ko-KR" altLang="en-US" sz="1400" b="1">
                <a:solidFill>
                  <a:schemeClr val="accent1"/>
                </a:solidFill>
              </a:rPr>
              <a:t>이후 </a:t>
            </a:r>
            <a:r>
              <a:rPr lang="ko-KR" altLang="en-US" sz="1400" b="1" u="sng">
                <a:solidFill>
                  <a:schemeClr val="accent1"/>
                </a:solidFill>
              </a:rPr>
              <a:t>재로그인 또는 재부팅을 통해 설정 정보 반영 </a:t>
            </a:r>
            <a:r>
              <a:rPr lang="ko-KR" altLang="en-US" sz="1400" b="1">
                <a:solidFill>
                  <a:schemeClr val="accent1"/>
                </a:solidFill>
              </a:rPr>
              <a:t>및 </a:t>
            </a:r>
            <a:r>
              <a:rPr lang="en-US" altLang="ko-KR" sz="1400" b="1">
                <a:solidFill>
                  <a:schemeClr val="accent1"/>
                </a:solidFill>
              </a:rPr>
              <a:t>admin </a:t>
            </a:r>
            <a:r>
              <a:rPr lang="ko-KR" altLang="en-US" sz="1400" b="1">
                <a:solidFill>
                  <a:schemeClr val="accent1"/>
                </a:solidFill>
              </a:rPr>
              <a:t>계정으로 로그인하여 이후 과정 진행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DB61EC-BED2-F322-672C-750D4B3A3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01" r="20027" b="21805"/>
          <a:stretch/>
        </p:blipFill>
        <p:spPr>
          <a:xfrm>
            <a:off x="634014" y="2963175"/>
            <a:ext cx="4532346" cy="963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7DE2AF-DB92-5125-40F9-B66C7201A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4" y="4835136"/>
            <a:ext cx="3960515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68A83B-AA35-65D7-43DC-309E781546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10"/>
          <a:stretch/>
        </p:blipFill>
        <p:spPr>
          <a:xfrm>
            <a:off x="4833914" y="4835136"/>
            <a:ext cx="3484176" cy="1406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02ACB2F-C50F-250C-06AB-1D486594752C}"/>
              </a:ext>
            </a:extLst>
          </p:cNvPr>
          <p:cNvSpPr/>
          <p:nvPr/>
        </p:nvSpPr>
        <p:spPr>
          <a:xfrm>
            <a:off x="619679" y="3768356"/>
            <a:ext cx="1732548" cy="170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4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327504C-30A0-5CFA-0AEB-48FD8E1A6877}"/>
              </a:ext>
            </a:extLst>
          </p:cNvPr>
          <p:cNvGrpSpPr/>
          <p:nvPr/>
        </p:nvGrpSpPr>
        <p:grpSpPr>
          <a:xfrm>
            <a:off x="4347366" y="5763105"/>
            <a:ext cx="3404067" cy="732528"/>
            <a:chOff x="4347366" y="5763105"/>
            <a:chExt cx="3404067" cy="732528"/>
          </a:xfrm>
        </p:grpSpPr>
        <p:pic>
          <p:nvPicPr>
            <p:cNvPr id="4" name="그림 3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023F7C91-A0F2-CD06-F4DB-98081DC99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4713"/>
            <a:stretch/>
          </p:blipFill>
          <p:spPr>
            <a:xfrm>
              <a:off x="4347366" y="5763105"/>
              <a:ext cx="2120745" cy="685486"/>
            </a:xfrm>
            <a:prstGeom prst="rect">
              <a:avLst/>
            </a:prstGeom>
          </p:spPr>
        </p:pic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A104D384-5925-8342-2C06-AFFEF63A812B}"/>
                </a:ext>
              </a:extLst>
            </p:cNvPr>
            <p:cNvSpPr txBox="1">
              <a:spLocks/>
            </p:cNvSpPr>
            <p:nvPr/>
          </p:nvSpPr>
          <p:spPr>
            <a:xfrm>
              <a:off x="6060077" y="6048958"/>
              <a:ext cx="1691356" cy="446675"/>
            </a:xfrm>
            <a:prstGeom prst="rect">
              <a:avLst/>
            </a:prstGeom>
            <a:effectLst/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>
                  <a:solidFill>
                    <a:schemeClr val="accent1"/>
                  </a:solidFill>
                  <a:effectLst/>
                  <a:latin typeface="빛고을광주_Bold" panose="02020603020101020101" pitchFamily="18" charset="-127"/>
                  <a:ea typeface="빛고을광주_Bold" panose="02020603020101020101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네스트필드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3E1DEC-7654-E3A8-2202-12BDDC08E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0"/>
          <a:stretch/>
        </p:blipFill>
        <p:spPr>
          <a:xfrm>
            <a:off x="12700" y="6350"/>
            <a:ext cx="12166600" cy="535576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868739D-7F30-8ABF-EA9C-698E9E6777BD}"/>
              </a:ext>
            </a:extLst>
          </p:cNvPr>
          <p:cNvSpPr txBox="1">
            <a:spLocks/>
          </p:cNvSpPr>
          <p:nvPr/>
        </p:nvSpPr>
        <p:spPr>
          <a:xfrm>
            <a:off x="587389" y="1619726"/>
            <a:ext cx="11017224" cy="1487458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Part 02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Edge Installation</a:t>
            </a:r>
          </a:p>
        </p:txBody>
      </p:sp>
    </p:spTree>
    <p:extLst>
      <p:ext uri="{BB962C8B-B14F-4D97-AF65-F5344CB8AC3E}">
        <p14:creationId xmlns:p14="http://schemas.microsoft.com/office/powerpoint/2010/main" val="53330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Installation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3567177" cy="55424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패키지 설치를 위한 </a:t>
            </a:r>
            <a:r>
              <a:rPr lang="en-US" altLang="ko-KR" dirty="0"/>
              <a:t>apt </a:t>
            </a:r>
            <a:r>
              <a:rPr lang="ko-KR" altLang="en-US" dirty="0"/>
              <a:t>저장소 업데이트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/>
              <a:t>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</a:t>
            </a:r>
            <a:r>
              <a:rPr lang="en-US" altLang="ko-Kore-KR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apt-get</a:t>
            </a:r>
            <a:r>
              <a:rPr lang="ko-KR" altLang="en-US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update</a:t>
            </a:r>
            <a:endParaRPr lang="en-US" altLang="ko-KR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ko-KR" dirty="0"/>
              <a:t> MOS Edge </a:t>
            </a:r>
            <a:r>
              <a:rPr lang="ko-KR" altLang="en-US" dirty="0"/>
              <a:t>패키지 압축 파일 다운로드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/>
              <a:t>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-US" altLang="ko-KR" dirty="0">
                <a:highlight>
                  <a:srgbClr val="C0C0C0"/>
                </a:highlight>
                <a:latin typeface="Consolas" panose="020B0609020204030204" pitchFamily="49" charset="0"/>
              </a:rPr>
              <a:t>cd /home</a:t>
            </a:r>
            <a:r>
              <a:rPr lang="en-US" altLang="ko-KR">
                <a:highlight>
                  <a:srgbClr val="C0C0C0"/>
                </a:highlight>
                <a:latin typeface="Consolas" panose="020B0609020204030204" pitchFamily="49" charset="0"/>
              </a:rPr>
              <a:t>/admin</a:t>
            </a:r>
          </a:p>
          <a:p>
            <a:pPr marL="0" indent="0">
              <a:buNone/>
            </a:pPr>
            <a:r>
              <a:rPr lang="en" altLang="ko-Kore-KR" b="1"/>
              <a:t> - </a:t>
            </a:r>
            <a:r>
              <a:rPr lang="en" altLang="ko-Kore-KR" sz="1400" b="1"/>
              <a:t> </a:t>
            </a:r>
            <a:r>
              <a:rPr lang="en" altLang="ko-Kore-KR" sz="1400" b="1">
                <a:solidFill>
                  <a:srgbClr val="34BC26"/>
                </a:solidFill>
              </a:rPr>
              <a:t>admin@gateway</a:t>
            </a:r>
            <a:r>
              <a:rPr lang="en" altLang="ko-Kore-KR" sz="1400">
                <a:solidFill>
                  <a:srgbClr val="000000"/>
                </a:solidFill>
              </a:rPr>
              <a:t>:</a:t>
            </a:r>
            <a:r>
              <a:rPr lang="en" altLang="ko-Kore-KR" sz="1400" b="1">
                <a:solidFill>
                  <a:srgbClr val="5230E1"/>
                </a:solidFill>
              </a:rPr>
              <a:t>~</a:t>
            </a:r>
            <a:r>
              <a:rPr lang="en" altLang="ko-Kore-KR" sz="1400">
                <a:solidFill>
                  <a:srgbClr val="000000"/>
                </a:solidFill>
              </a:rPr>
              <a:t>$ </a:t>
            </a:r>
            <a:r>
              <a:rPr lang="en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apt-get install curl</a:t>
            </a:r>
            <a:endParaRPr lang="en-US" altLang="ko-KR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ko-Kore-KR" b="1" dirty="0"/>
              <a:t>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-US" altLang="ko-KR" spc="-100">
                <a:highlight>
                  <a:srgbClr val="C0C0C0"/>
                </a:highlight>
                <a:latin typeface="Consolas" panose="020B0609020204030204" pitchFamily="49" charset="0"/>
              </a:rPr>
              <a:t>curl -LO </a:t>
            </a:r>
            <a:r>
              <a:rPr lang="en-US" altLang="ko-KR" spc="-100" dirty="0">
                <a:highlight>
                  <a:srgbClr val="C0C0C0"/>
                </a:highlight>
                <a:latin typeface="Consolas" panose="020B0609020204030204" pitchFamily="49" charset="0"/>
              </a:rPr>
              <a:t>https://github.com/auto-mos/MOS-Packages/raw/main/Tiny%20Package/MOS%20Edge/edgeInstallPackage_v2</a:t>
            </a:r>
            <a:r>
              <a:rPr lang="en-US" altLang="ko-KR" spc="-100">
                <a:highlight>
                  <a:srgbClr val="C0C0C0"/>
                </a:highlight>
                <a:latin typeface="Consolas" panose="020B0609020204030204" pitchFamily="49" charset="0"/>
              </a:rPr>
              <a:t>.tar</a:t>
            </a:r>
          </a:p>
          <a:p>
            <a:pPr marL="0" indent="0"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패키지 압축 해제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/>
              <a:t>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-US" altLang="ko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tar xvf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edgeInstallPackage_v2.tar</a:t>
            </a:r>
            <a:endParaRPr lang="en-US" altLang="ko-KR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ko-KR" altLang="en-US" dirty="0"/>
              <a:t> 설치 작업용 스크립트 실행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/>
              <a:t>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>
                <a:solidFill>
                  <a:srgbClr val="000000"/>
                </a:solidFill>
              </a:rPr>
              <a:t>:</a:t>
            </a:r>
            <a:r>
              <a:rPr lang="en" altLang="ko-Kore-KR" sz="1400" b="1">
                <a:solidFill>
                  <a:srgbClr val="5230E1"/>
                </a:solidFill>
              </a:rPr>
              <a:t>~</a:t>
            </a:r>
            <a:r>
              <a:rPr lang="en" altLang="ko-Kore-KR" sz="1400">
                <a:solidFill>
                  <a:srgbClr val="000000"/>
                </a:solidFill>
              </a:rPr>
              <a:t>$ </a:t>
            </a:r>
            <a:r>
              <a:rPr lang="en-US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./install_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Edge.sh</a:t>
            </a:r>
            <a:endParaRPr lang="en-US" altLang="ko-KR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ko-KR" altLang="en-US" dirty="0"/>
              <a:t> 암호 파일 편집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/>
              <a:t>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cd 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sharedFolder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/security</a:t>
            </a:r>
            <a:r>
              <a:rPr lang="en-US" altLang="ko-Kore-KR" sz="1400" dirty="0">
                <a:solidFill>
                  <a:srgbClr val="000000"/>
                </a:solidFill>
              </a:rPr>
              <a:t> </a:t>
            </a:r>
            <a:r>
              <a:rPr lang="ko-KR" altLang="en-US" sz="1400" dirty="0">
                <a:solidFill>
                  <a:srgbClr val="000000"/>
                </a:solidFill>
              </a:rPr>
              <a:t>입력 후</a:t>
            </a:r>
            <a:endParaRPr lang="en-US" altLang="ko-Kore-KR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ore-KR" sz="1400" dirty="0">
                <a:solidFill>
                  <a:srgbClr val="000000"/>
                </a:solidFill>
              </a:rPr>
              <a:t>	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./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dna_encrypt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admin</a:t>
            </a:r>
            <a:r>
              <a:rPr lang="en-US" altLang="ko-Kore-KR" sz="140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secured</a:t>
            </a:r>
            <a:r>
              <a:rPr lang="en-US" altLang="ko-Kore-KR" sz="1400">
                <a:solidFill>
                  <a:srgbClr val="000000"/>
                </a:solidFill>
              </a:rPr>
              <a:t> &gt; </a:t>
            </a:r>
            <a:r>
              <a:rPr lang="ko-KR" altLang="en-US" sz="1400">
                <a:solidFill>
                  <a:srgbClr val="000000"/>
                </a:solidFill>
              </a:rPr>
              <a:t>웹 </a:t>
            </a:r>
            <a:r>
              <a:rPr lang="ko-KR" altLang="en-US" sz="1400" dirty="0">
                <a:solidFill>
                  <a:srgbClr val="000000"/>
                </a:solidFill>
              </a:rPr>
              <a:t>인터페이스 </a:t>
            </a:r>
            <a:r>
              <a:rPr lang="en-US" altLang="ko-KR" sz="1400" dirty="0">
                <a:solidFill>
                  <a:srgbClr val="000000"/>
                </a:solidFill>
              </a:rPr>
              <a:t>admin </a:t>
            </a:r>
            <a:r>
              <a:rPr lang="ko-KR" altLang="en-US" sz="1400">
                <a:solidFill>
                  <a:srgbClr val="000000"/>
                </a:solidFill>
              </a:rPr>
              <a:t>계정 암호입력</a:t>
            </a:r>
            <a:r>
              <a:rPr lang="en-US" altLang="ko-KR" sz="1400">
                <a:solidFill>
                  <a:srgbClr val="000000"/>
                </a:solidFill>
              </a:rPr>
              <a:t>(</a:t>
            </a:r>
            <a:r>
              <a:rPr lang="ko-KR" altLang="en-US" sz="1400">
                <a:solidFill>
                  <a:srgbClr val="000000"/>
                </a:solidFill>
              </a:rPr>
              <a:t>임의지정</a:t>
            </a:r>
            <a:r>
              <a:rPr lang="en-US" altLang="ko-KR" sz="1400">
                <a:solidFill>
                  <a:srgbClr val="000000"/>
                </a:solidFill>
              </a:rPr>
              <a:t>)</a:t>
            </a:r>
            <a:endParaRPr lang="en-US" altLang="ko-Kore-KR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ore-KR" sz="1400" dirty="0">
                <a:solidFill>
                  <a:srgbClr val="000000"/>
                </a:solidFill>
              </a:rPr>
              <a:t>	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./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dna_encrypt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opcua.</a:t>
            </a:r>
            <a:r>
              <a:rPr lang="en-US" altLang="ko-Kore-KR" sz="140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secured</a:t>
            </a:r>
            <a:r>
              <a:rPr lang="en-US" altLang="ko-Kore-KR" sz="1400">
                <a:solidFill>
                  <a:srgbClr val="000000"/>
                </a:solidFill>
              </a:rPr>
              <a:t> &gt; OPCUA </a:t>
            </a:r>
            <a:r>
              <a:rPr lang="ko-KR" altLang="en-US" sz="1400">
                <a:solidFill>
                  <a:srgbClr val="000000"/>
                </a:solidFill>
              </a:rPr>
              <a:t>계정 암호입력</a:t>
            </a:r>
            <a:endParaRPr lang="en-US" altLang="ko-Kore-KR" sz="1400" dirty="0">
              <a:solidFill>
                <a:srgbClr val="000000"/>
              </a:solidFill>
            </a:endParaRPr>
          </a:p>
          <a:p>
            <a:r>
              <a:rPr lang="en-US" altLang="ko-KR"/>
              <a:t> Web </a:t>
            </a:r>
            <a:r>
              <a:rPr lang="ko-KR" altLang="en-US"/>
              <a:t>서비스 실행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/>
              <a:t>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systemctl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restart 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gatewayWeb.service</a:t>
            </a:r>
            <a:endParaRPr lang="en-US" altLang="ko-Kore-KR" sz="1400" dirty="0">
              <a:solidFill>
                <a:srgbClr val="000000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5BB1AD-2C28-B2CE-52C0-4D963A755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0"/>
          <a:stretch/>
        </p:blipFill>
        <p:spPr>
          <a:xfrm>
            <a:off x="8464742" y="3536191"/>
            <a:ext cx="2948686" cy="2241820"/>
          </a:xfrm>
          <a:prstGeom prst="rect">
            <a:avLst/>
          </a:prstGeom>
          <a:ln w="25400" cmpd="dbl">
            <a:solidFill>
              <a:srgbClr val="FF0000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86B1B6-DD62-6F84-3455-05E293C60270}"/>
              </a:ext>
            </a:extLst>
          </p:cNvPr>
          <p:cNvSpPr/>
          <p:nvPr/>
        </p:nvSpPr>
        <p:spPr>
          <a:xfrm>
            <a:off x="9263838" y="4438650"/>
            <a:ext cx="1575612" cy="226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B86053F-19C3-A51C-909B-2C488B3E28D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096000" y="4551865"/>
            <a:ext cx="3167838" cy="712285"/>
          </a:xfrm>
          <a:prstGeom prst="bentConnector3">
            <a:avLst>
              <a:gd name="adj1" fmla="val 6282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0EBFB1-2155-0CA7-0768-8D654FC10F08}"/>
              </a:ext>
            </a:extLst>
          </p:cNvPr>
          <p:cNvSpPr txBox="1"/>
          <p:nvPr/>
        </p:nvSpPr>
        <p:spPr>
          <a:xfrm>
            <a:off x="7007487" y="5889554"/>
            <a:ext cx="5292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MOS Cloud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/usr/lib/systemd/system/gather.service 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파일의 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OPCUA_PWD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동기화</a:t>
            </a:r>
            <a:endParaRPr lang="en-US" altLang="ko-KR" sz="100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따로 수정하지 않았다면 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mos_opcua 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입력하시면 됩니다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.)</a:t>
            </a:r>
            <a:endParaRPr lang="ko-KR" altLang="en-US" sz="100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70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Package Version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주요 패키지 버전 확인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패키지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Docker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버전 확인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81DE2E-721D-69D8-8320-18B25099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1" y="1474837"/>
            <a:ext cx="6403302" cy="46703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9BC011-6AF7-1853-B599-AFDA94D5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11" y="6247756"/>
            <a:ext cx="3610479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9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760</Words>
  <Application>Microsoft Office PowerPoint</Application>
  <PresentationFormat>와이드스크린</PresentationFormat>
  <Paragraphs>100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에스코어 드림 8 Heavy</vt:lpstr>
      <vt:lpstr>Arial</vt:lpstr>
      <vt:lpstr>맑은 고딕</vt:lpstr>
      <vt:lpstr>에스코어 드림 4 Regular</vt:lpstr>
      <vt:lpstr>Wingdings</vt:lpstr>
      <vt:lpstr>에스코어 드림 5 Medium</vt:lpstr>
      <vt:lpstr>Consolas</vt:lpstr>
      <vt:lpstr>에스코어 드림 6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inhee hwang</dc:creator>
  <cp:lastModifiedBy>김홍규</cp:lastModifiedBy>
  <cp:revision>68</cp:revision>
  <dcterms:created xsi:type="dcterms:W3CDTF">2022-12-05T08:12:07Z</dcterms:created>
  <dcterms:modified xsi:type="dcterms:W3CDTF">2023-09-12T02:12:45Z</dcterms:modified>
</cp:coreProperties>
</file>