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84" r:id="rId3"/>
    <p:sldId id="307" r:id="rId4"/>
    <p:sldId id="308" r:id="rId5"/>
    <p:sldId id="310" r:id="rId6"/>
    <p:sldId id="311" r:id="rId7"/>
    <p:sldId id="309" r:id="rId8"/>
    <p:sldId id="312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에스코어 드림 4 Regular" panose="020B0503030302020204" pitchFamily="34" charset="-127"/>
      <p:regular r:id="rId13"/>
    </p:embeddedFont>
    <p:embeddedFont>
      <p:font typeface="에스코어 드림 5 Medium" panose="020B0503030302020204" pitchFamily="34" charset="-127"/>
      <p:regular r:id="rId14"/>
    </p:embeddedFont>
    <p:embeddedFont>
      <p:font typeface="에스코어 드림 6 Bold" panose="020B0703030302020204" pitchFamily="34" charset="-127"/>
      <p:regular r:id="rId15"/>
      <p:bold r:id="rId16"/>
    </p:embeddedFont>
    <p:embeddedFont>
      <p:font typeface="에스코어 드림 8 Heavy" panose="020B0903030302020204" pitchFamily="34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05FF"/>
    <a:srgbClr val="408AE4"/>
    <a:srgbClr val="135C6B"/>
    <a:srgbClr val="1E7998"/>
    <a:srgbClr val="84BCCE"/>
    <a:srgbClr val="054279"/>
    <a:srgbClr val="F0F0F0"/>
    <a:srgbClr val="FFFFFF"/>
    <a:srgbClr val="05363D"/>
    <a:srgbClr val="15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2973" autoAdjust="0"/>
  </p:normalViewPr>
  <p:slideViewPr>
    <p:cSldViewPr snapToGrid="0">
      <p:cViewPr varScale="1">
        <p:scale>
          <a:sx n="106" d="100"/>
          <a:sy n="106" d="100"/>
        </p:scale>
        <p:origin x="8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A6C1D-3507-446A-A044-82BB28480E38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27AAA-AF55-453E-934F-A729A097A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06676-6FD1-C29C-C72D-1EF295FB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C62E4-6504-7B48-FC3C-93E50047C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15193-0036-450F-5D6C-448AD8AE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524-BEFA-488C-BC05-69222E5CFA9D}" type="datetime1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28AD0-15C3-BBA5-81F1-A83C2325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263B0-8562-27D7-5FB6-5166EA0E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3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CA7AB-805B-F279-B638-80687524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39718F-7DF1-8225-4186-C1D121616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EC0D1-9D63-0ECF-318A-2FC35BB8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683-8D67-43F2-9710-48F6BAA9E150}" type="datetime1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1BABB-A086-901E-5C5C-F8E6B5A2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1C2D4-508A-7496-255E-2B915582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6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76316D-0FE3-D0C6-B0F9-C745568BD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46EF21-B4FB-765A-EA70-40786D51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990F8-D8BA-8BB0-D9FD-555A3AE7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130-85DB-4C9D-8DB6-AF11FA2D20B0}" type="datetime1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B0A79-8EA9-0B80-9611-4D28B343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FC5B5-5D2D-140A-578E-31443641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10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bg>
      <p:bgPr>
        <a:solidFill>
          <a:srgbClr val="07537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7"/>
          <p:cNvSpPr>
            <a:spLocks noGrp="1"/>
          </p:cNvSpPr>
          <p:nvPr>
            <p:ph type="title"/>
          </p:nvPr>
        </p:nvSpPr>
        <p:spPr>
          <a:xfrm>
            <a:off x="839416" y="148602"/>
            <a:ext cx="10273141" cy="34605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solidFill>
                  <a:srgbClr val="0678A6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408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2CB1-35D6-4EA8-3BE0-5BE0F3FB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F222C-1D68-16A9-2300-53B8EF68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D179D-ADCA-8004-1655-249A3844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B19-BDFC-4D04-81EB-1143E3C084CC}" type="datetime1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6B5BD-91EF-3CBE-C1EB-8BA5EFBD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1DCB5-DEB6-CD95-883E-54C5093E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A2064-CE39-767D-E806-1DD42839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D3C8B-DA5E-8BD6-A6E0-E4F4F98AD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DEAEF-2239-B6DB-D2CA-F2B84625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80D9-7FC2-421F-A72A-01794B91D6C9}" type="datetime1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11DCA-9054-8768-1321-E0F1BC88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9E66A-42F2-1696-D6A0-A4036576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8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B79D4-39D3-E7E2-F1EB-EABD7F71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5DC42-60C0-531C-033F-1336A611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5347B-EF1B-6DB0-3602-86713737D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39047-8B8F-368E-E4DD-1FD850D2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FE9-F83A-4675-BAE2-DB3D8C4739C6}" type="datetime1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5D71E-666A-6E42-8A74-F0430E33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6A4BE-AC78-5ED4-738A-8CBEC371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7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771A-B5FC-5FA1-D376-EABF2435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24833-0CA3-0A48-FCC4-B20C3300F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A545A4-324A-BD84-581B-E2D59E894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C3DA65-8E67-E4C4-DBDE-20622B3AC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B58F28-8555-2B20-9618-9FB270DD4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A05204-FBB0-AB79-90F7-5E4C3143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49A2-2CCB-4A63-8426-8EBDA18360F8}" type="datetime1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663383-1471-794A-7869-34A4D48D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775E9B-7858-0573-C1E2-E9423D14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6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50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E2FC1B-5CD4-C9FD-CB8D-4EF1CF23C7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91" b="53022"/>
          <a:stretch/>
        </p:blipFill>
        <p:spPr>
          <a:xfrm>
            <a:off x="0" y="1"/>
            <a:ext cx="12192000" cy="714374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3F74C779-657A-D4A4-7689-F028F479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532" y="292038"/>
            <a:ext cx="6348412" cy="369332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kumimoji="1" lang="ko-KR" altLang="en-US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marL="0"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B44BD-1849-EAA9-A915-EBD20124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9975" y="6480698"/>
            <a:ext cx="628638" cy="230832"/>
          </a:xfrm>
        </p:spPr>
        <p:txBody>
          <a:bodyPr wrap="square">
            <a:spAutoFit/>
          </a:bodyPr>
          <a:lstStyle>
            <a:lvl1pPr>
              <a:defRPr sz="9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0F9C8DCE-309A-47ED-ABEE-B8062943AD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C8D6364-EDEC-5428-A341-D8966231A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713"/>
          <a:stretch/>
        </p:blipFill>
        <p:spPr>
          <a:xfrm>
            <a:off x="10525137" y="6438583"/>
            <a:ext cx="952490" cy="30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1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37C86-BCBF-49F0-B4BB-042B8153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49BFA-51C1-739E-866F-19936AADB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063D4-0A9E-8F8C-C373-091551E3D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A3D15-738D-27AB-4CAD-E0156ABF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C5E9-02C4-4F49-BDCF-497A97F23B5C}" type="datetime1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C8FA2-67AC-2101-09C6-6BAEBE03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877B4-BA72-63F9-339B-6FEBB405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9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844EF-5C71-ADCB-0255-AE2AEE5B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E08DDC-8BB6-7D6D-FD7C-7B7346DD3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6C42D4-D7C5-A114-5E72-75C5FA35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85F71-D110-9C7B-5CCE-C60E0AD4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F8B-2319-43DC-A4D8-567609C80A1B}" type="datetime1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9A140F-9449-86C4-9DE3-1C3E83DB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EC530-89D0-3951-219B-41D72DD3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3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85479-F420-213E-755D-8B853C3D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22F1F-920C-F628-E9DF-602C30ADB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2839B-2052-48F8-3368-62E5A11F6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7298A-8F51-4C66-941B-5A66725A87B4}" type="datetime1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3481-FF49-6EDF-7E64-C8C592F4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5E38E-47E2-DB69-662E-87FF0CD15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2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sigs/kubespray.git" TargetMode="External"/><Relationship Id="rId2" Type="http://schemas.openxmlformats.org/officeDocument/2006/relationships/hyperlink" Target="mailto:root@192.168.xxx.xxx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지도이(가) 표시된 사진&#10;&#10;자동 생성된 설명">
            <a:extLst>
              <a:ext uri="{FF2B5EF4-FFF2-40B4-BE49-F238E27FC236}">
                <a16:creationId xmlns:a16="http://schemas.microsoft.com/office/drawing/2014/main" id="{9598EA6E-AB84-AB09-7436-27C0FA2F8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13115" b="10826"/>
          <a:stretch/>
        </p:blipFill>
        <p:spPr>
          <a:xfrm>
            <a:off x="0" y="0"/>
            <a:ext cx="12192000" cy="53557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D4A767-B803-4DC5-AC80-0E79FE9027AB}"/>
              </a:ext>
            </a:extLst>
          </p:cNvPr>
          <p:cNvSpPr/>
          <p:nvPr/>
        </p:nvSpPr>
        <p:spPr>
          <a:xfrm>
            <a:off x="12700" y="0"/>
            <a:ext cx="12166600" cy="5355769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20000"/>
                </a:schemeClr>
              </a:gs>
              <a:gs pos="100000">
                <a:schemeClr val="tx2">
                  <a:lumMod val="50000"/>
                  <a:alpha val="4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A859500-2AA2-F40C-4A0F-EB6B6A99253D}"/>
              </a:ext>
            </a:extLst>
          </p:cNvPr>
          <p:cNvSpPr txBox="1">
            <a:spLocks/>
          </p:cNvSpPr>
          <p:nvPr/>
        </p:nvSpPr>
        <p:spPr>
          <a:xfrm>
            <a:off x="587389" y="2030094"/>
            <a:ext cx="11017224" cy="666721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KVM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인스턴스 및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Kubernetes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플랫폼 설치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533400">
                  <a:srgbClr val="151A21">
                    <a:alpha val="35000"/>
                  </a:srgbClr>
                </a:glow>
              </a:effectLst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4D0BB-1FF1-3737-069B-444AB0B1E38B}"/>
              </a:ext>
            </a:extLst>
          </p:cNvPr>
          <p:cNvSpPr txBox="1"/>
          <p:nvPr/>
        </p:nvSpPr>
        <p:spPr>
          <a:xfrm>
            <a:off x="3048001" y="38509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2023.10.19</a:t>
            </a:r>
            <a:endParaRPr lang="ko-KR" altLang="en-US" sz="1800" b="1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25" name="그림 2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0AFE646C-876A-7338-8875-A211A0322E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713"/>
          <a:stretch/>
        </p:blipFill>
        <p:spPr>
          <a:xfrm>
            <a:off x="587387" y="5704789"/>
            <a:ext cx="2120745" cy="685486"/>
          </a:xfrm>
          <a:prstGeom prst="rect">
            <a:avLst/>
          </a:prstGeom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E12C99EC-35AA-78FA-CF65-83AFC16B010E}"/>
              </a:ext>
            </a:extLst>
          </p:cNvPr>
          <p:cNvSpPr txBox="1">
            <a:spLocks/>
          </p:cNvSpPr>
          <p:nvPr/>
        </p:nvSpPr>
        <p:spPr>
          <a:xfrm>
            <a:off x="9913257" y="5853223"/>
            <a:ext cx="1691356" cy="446675"/>
          </a:xfrm>
          <a:prstGeom prst="rect">
            <a:avLst/>
          </a:prstGeom>
          <a:effectLst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effectLst/>
                <a:latin typeface="빛고을광주_Bold" panose="02020603020101020101" pitchFamily="18" charset="-127"/>
                <a:ea typeface="빛고을광주_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네스트필드㈜</a:t>
            </a:r>
            <a:endParaRPr lang="en-US" altLang="ko-KR" sz="1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26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KVM </a:t>
            </a:r>
            <a:r>
              <a:rPr lang="ko-KR" altLang="en-US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인스턴스 설치 초기 설정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21569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/>
              <a:t> OS : Ubuntu 22.04 LTS</a:t>
            </a:r>
          </a:p>
          <a:p>
            <a:r>
              <a:rPr lang="ko-KR" altLang="en-US"/>
              <a:t> </a:t>
            </a:r>
            <a:r>
              <a:rPr lang="en-US" altLang="ko-KR"/>
              <a:t>sudo apt-get update</a:t>
            </a:r>
          </a:p>
          <a:p>
            <a:r>
              <a:rPr lang="en-US" altLang="ko-KR"/>
              <a:t> sudo apt-get upgrade</a:t>
            </a:r>
          </a:p>
          <a:p>
            <a:r>
              <a:rPr lang="en-US" altLang="ko-KR"/>
              <a:t> sudo vi /etc/netplan/~~~~.yaml </a:t>
            </a:r>
            <a:r>
              <a:rPr lang="ko-KR" altLang="en-US"/>
              <a:t>내용을 아래 내용대로 편집하여 브릿지 설정 </a:t>
            </a:r>
            <a:endParaRPr lang="en-US" altLang="ko-KR"/>
          </a:p>
          <a:p>
            <a:r>
              <a:rPr lang="en-US" altLang="ko-KR"/>
              <a:t> sudo netplan apply </a:t>
            </a:r>
            <a:r>
              <a:rPr lang="ko-KR" altLang="en-US"/>
              <a:t>입력하여 변경사항 반영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949E5-719C-48BC-BDAA-04B38EB954BA}"/>
              </a:ext>
            </a:extLst>
          </p:cNvPr>
          <p:cNvSpPr txBox="1"/>
          <p:nvPr/>
        </p:nvSpPr>
        <p:spPr>
          <a:xfrm>
            <a:off x="480476" y="2365741"/>
            <a:ext cx="5193123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3505FF"/>
                </a:solidFill>
              </a:rPr>
              <a:t># Let NetworkManager manage all devices on this system</a:t>
            </a:r>
          </a:p>
          <a:p>
            <a:endParaRPr lang="ko-KR" altLang="en-US" sz="1200"/>
          </a:p>
          <a:p>
            <a:r>
              <a:rPr lang="ko-KR" altLang="en-US" sz="1200">
                <a:solidFill>
                  <a:srgbClr val="408AE4"/>
                </a:solidFill>
              </a:rPr>
              <a:t>network</a:t>
            </a:r>
            <a:r>
              <a:rPr lang="ko-KR" altLang="en-US" sz="1200">
                <a:solidFill>
                  <a:srgbClr val="7030A0"/>
                </a:solidFill>
              </a:rPr>
              <a:t>:</a:t>
            </a:r>
          </a:p>
          <a:p>
            <a:r>
              <a:rPr lang="ko-KR" altLang="en-US" sz="1200">
                <a:solidFill>
                  <a:srgbClr val="408AE4"/>
                </a:solidFill>
              </a:rPr>
              <a:t>  version</a:t>
            </a:r>
            <a:r>
              <a:rPr lang="ko-KR" altLang="en-US" sz="1200">
                <a:solidFill>
                  <a:srgbClr val="7030A0"/>
                </a:solidFill>
              </a:rPr>
              <a:t>:</a:t>
            </a:r>
            <a:r>
              <a:rPr lang="ko-KR" altLang="en-US" sz="1200"/>
              <a:t> </a:t>
            </a:r>
            <a:r>
              <a:rPr lang="ko-KR" altLang="en-US" sz="1200">
                <a:solidFill>
                  <a:srgbClr val="FF0000"/>
                </a:solidFill>
              </a:rPr>
              <a:t>2</a:t>
            </a:r>
          </a:p>
          <a:p>
            <a:r>
              <a:rPr lang="ko-KR" altLang="en-US" sz="1200">
                <a:solidFill>
                  <a:srgbClr val="408AE4"/>
                </a:solidFill>
              </a:rPr>
              <a:t>  renderer</a:t>
            </a:r>
            <a:r>
              <a:rPr lang="ko-KR" altLang="en-US" sz="1200">
                <a:solidFill>
                  <a:srgbClr val="7030A0"/>
                </a:solidFill>
              </a:rPr>
              <a:t>: </a:t>
            </a:r>
            <a:r>
              <a:rPr lang="ko-KR" altLang="en-US" sz="1200">
                <a:solidFill>
                  <a:schemeClr val="bg1"/>
                </a:solidFill>
              </a:rPr>
              <a:t>NetworkManager</a:t>
            </a:r>
          </a:p>
          <a:p>
            <a:r>
              <a:rPr lang="ko-KR" altLang="en-US" sz="1200">
                <a:solidFill>
                  <a:srgbClr val="408AE4"/>
                </a:solidFill>
              </a:rPr>
              <a:t>  ethernets</a:t>
            </a:r>
            <a:r>
              <a:rPr lang="ko-KR" altLang="en-US" sz="1200">
                <a:solidFill>
                  <a:srgbClr val="7030A0"/>
                </a:solidFill>
              </a:rPr>
              <a:t>:</a:t>
            </a:r>
          </a:p>
          <a:p>
            <a:r>
              <a:rPr lang="ko-KR" altLang="en-US" sz="1200">
                <a:solidFill>
                  <a:srgbClr val="408AE4"/>
                </a:solidFill>
              </a:rPr>
              <a:t>    enp216s0f1</a:t>
            </a:r>
            <a:r>
              <a:rPr lang="ko-KR" altLang="en-US" sz="1200">
                <a:solidFill>
                  <a:srgbClr val="7030A0"/>
                </a:solidFill>
              </a:rPr>
              <a:t>:</a:t>
            </a:r>
            <a:endParaRPr lang="ko-KR" altLang="en-US" sz="1200" b="1">
              <a:solidFill>
                <a:schemeClr val="accent6"/>
              </a:solidFill>
            </a:endParaRPr>
          </a:p>
          <a:p>
            <a:r>
              <a:rPr lang="ko-KR" altLang="en-US" sz="1200">
                <a:solidFill>
                  <a:srgbClr val="408AE4"/>
                </a:solidFill>
              </a:rPr>
              <a:t>      dhcp4</a:t>
            </a:r>
            <a:r>
              <a:rPr lang="ko-KR" altLang="en-US" sz="1200">
                <a:solidFill>
                  <a:srgbClr val="7030A0"/>
                </a:solidFill>
              </a:rPr>
              <a:t>:</a:t>
            </a:r>
            <a:r>
              <a:rPr lang="ko-KR" altLang="en-US" sz="1200"/>
              <a:t> </a:t>
            </a:r>
            <a:r>
              <a:rPr lang="ko-KR" altLang="en-US" sz="1200">
                <a:solidFill>
                  <a:srgbClr val="FF0000"/>
                </a:solidFill>
              </a:rPr>
              <a:t>false</a:t>
            </a:r>
          </a:p>
          <a:p>
            <a:r>
              <a:rPr lang="ko-KR" altLang="en-US" sz="1200">
                <a:solidFill>
                  <a:srgbClr val="408AE4"/>
                </a:solidFill>
              </a:rPr>
              <a:t>  bridges</a:t>
            </a:r>
            <a:r>
              <a:rPr lang="ko-KR" altLang="en-US" sz="1200">
                <a:solidFill>
                  <a:srgbClr val="7030A0"/>
                </a:solidFill>
              </a:rPr>
              <a:t>:</a:t>
            </a:r>
          </a:p>
          <a:p>
            <a:r>
              <a:rPr lang="ko-KR" altLang="en-US" sz="1200">
                <a:solidFill>
                  <a:srgbClr val="408AE4"/>
                </a:solidFill>
              </a:rPr>
              <a:t>    br0</a:t>
            </a:r>
            <a:r>
              <a:rPr lang="ko-KR" altLang="en-US" sz="1200">
                <a:solidFill>
                  <a:srgbClr val="7030A0"/>
                </a:solidFill>
              </a:rPr>
              <a:t>:</a:t>
            </a:r>
          </a:p>
          <a:p>
            <a:r>
              <a:rPr lang="ko-KR" altLang="en-US" sz="1200">
                <a:solidFill>
                  <a:srgbClr val="408AE4"/>
                </a:solidFill>
              </a:rPr>
              <a:t>      interfaces</a:t>
            </a:r>
            <a:r>
              <a:rPr lang="ko-KR" altLang="en-US" sz="1200">
                <a:solidFill>
                  <a:srgbClr val="7030A0"/>
                </a:solidFill>
              </a:rPr>
              <a:t>:</a:t>
            </a:r>
            <a:r>
              <a:rPr lang="ko-KR" altLang="en-US" sz="1200"/>
              <a:t> </a:t>
            </a:r>
            <a:r>
              <a:rPr lang="ko-KR" altLang="en-US" sz="1200">
                <a:solidFill>
                  <a:schemeClr val="bg1"/>
                </a:solidFill>
              </a:rPr>
              <a:t>[enp216s0f1]</a:t>
            </a:r>
            <a:endParaRPr lang="ko-KR" altLang="en-US" sz="1200">
              <a:solidFill>
                <a:schemeClr val="accent6"/>
              </a:solidFill>
            </a:endParaRPr>
          </a:p>
          <a:p>
            <a:r>
              <a:rPr lang="ko-KR" altLang="en-US" sz="1200">
                <a:solidFill>
                  <a:srgbClr val="408AE4"/>
                </a:solidFill>
              </a:rPr>
              <a:t>      dhcp4</a:t>
            </a:r>
            <a:r>
              <a:rPr lang="ko-KR" altLang="en-US" sz="1200">
                <a:solidFill>
                  <a:srgbClr val="7030A0"/>
                </a:solidFill>
              </a:rPr>
              <a:t>:</a:t>
            </a:r>
            <a:r>
              <a:rPr lang="ko-KR" altLang="en-US" sz="1200"/>
              <a:t> </a:t>
            </a:r>
            <a:r>
              <a:rPr lang="ko-KR" altLang="en-US" sz="1200">
                <a:solidFill>
                  <a:srgbClr val="FF0000"/>
                </a:solidFill>
              </a:rPr>
              <a:t>true</a:t>
            </a:r>
          </a:p>
          <a:p>
            <a:r>
              <a:rPr lang="ko-KR" altLang="en-US" sz="1200">
                <a:solidFill>
                  <a:srgbClr val="408AE4"/>
                </a:solidFill>
              </a:rPr>
              <a:t>      dhcp6</a:t>
            </a:r>
            <a:r>
              <a:rPr lang="ko-KR" altLang="en-US" sz="1200">
                <a:solidFill>
                  <a:srgbClr val="7030A0"/>
                </a:solidFill>
              </a:rPr>
              <a:t>:</a:t>
            </a:r>
            <a:r>
              <a:rPr lang="ko-KR" altLang="en-US" sz="1200"/>
              <a:t> </a:t>
            </a:r>
            <a:r>
              <a:rPr lang="ko-KR" altLang="en-US" sz="1200">
                <a:solidFill>
                  <a:srgbClr val="FF0000"/>
                </a:solidFill>
              </a:rPr>
              <a:t>false</a:t>
            </a:r>
          </a:p>
          <a:p>
            <a:r>
              <a:rPr lang="ko-KR" altLang="en-US" sz="1200">
                <a:solidFill>
                  <a:srgbClr val="408AE4"/>
                </a:solidFill>
              </a:rPr>
              <a:t>      addresses</a:t>
            </a:r>
            <a:r>
              <a:rPr lang="ko-KR" altLang="en-US" sz="1200">
                <a:solidFill>
                  <a:srgbClr val="7030A0"/>
                </a:solidFill>
              </a:rPr>
              <a:t>:</a:t>
            </a:r>
            <a:r>
              <a:rPr lang="ko-KR" altLang="en-US" sz="1200"/>
              <a:t> </a:t>
            </a:r>
            <a:r>
              <a:rPr lang="ko-KR" altLang="en-US" sz="1200">
                <a:solidFill>
                  <a:schemeClr val="bg1"/>
                </a:solidFill>
              </a:rPr>
              <a:t>[192.168.240.201/24]</a:t>
            </a:r>
            <a:endParaRPr lang="ko-KR" altLang="en-US" sz="1200">
              <a:solidFill>
                <a:schemeClr val="accent6"/>
              </a:solidFill>
            </a:endParaRPr>
          </a:p>
          <a:p>
            <a:r>
              <a:rPr lang="ko-KR" altLang="en-US" sz="1200">
                <a:solidFill>
                  <a:srgbClr val="408AE4"/>
                </a:solidFill>
              </a:rPr>
              <a:t>      routes</a:t>
            </a:r>
            <a:r>
              <a:rPr lang="ko-KR" altLang="en-US" sz="1200">
                <a:solidFill>
                  <a:srgbClr val="7030A0"/>
                </a:solidFill>
              </a:rPr>
              <a:t>:</a:t>
            </a:r>
          </a:p>
          <a:p>
            <a:r>
              <a:rPr lang="ko-KR" altLang="en-US" sz="1200"/>
              <a:t>       - </a:t>
            </a:r>
            <a:r>
              <a:rPr lang="ko-KR" altLang="en-US" sz="1200">
                <a:solidFill>
                  <a:srgbClr val="408AE4"/>
                </a:solidFill>
              </a:rPr>
              <a:t>to</a:t>
            </a:r>
            <a:r>
              <a:rPr lang="ko-KR" altLang="en-US" sz="1200">
                <a:solidFill>
                  <a:srgbClr val="7030A0"/>
                </a:solidFill>
              </a:rPr>
              <a:t>:</a:t>
            </a:r>
            <a:r>
              <a:rPr lang="ko-KR" altLang="en-US" sz="1200"/>
              <a:t> </a:t>
            </a:r>
            <a:r>
              <a:rPr lang="ko-KR" altLang="en-US" sz="1200">
                <a:solidFill>
                  <a:schemeClr val="bg1"/>
                </a:solidFill>
              </a:rPr>
              <a:t>default</a:t>
            </a:r>
          </a:p>
          <a:p>
            <a:r>
              <a:rPr lang="ko-KR" altLang="en-US" sz="1200"/>
              <a:t>         </a:t>
            </a:r>
            <a:r>
              <a:rPr lang="ko-KR" altLang="en-US" sz="1200">
                <a:solidFill>
                  <a:srgbClr val="408AE4"/>
                </a:solidFill>
              </a:rPr>
              <a:t>via</a:t>
            </a:r>
            <a:r>
              <a:rPr lang="ko-KR" altLang="en-US" sz="1200">
                <a:solidFill>
                  <a:srgbClr val="7030A0"/>
                </a:solidFill>
              </a:rPr>
              <a:t>:</a:t>
            </a:r>
            <a:r>
              <a:rPr lang="ko-KR" altLang="en-US" sz="1200"/>
              <a:t> </a:t>
            </a:r>
            <a:r>
              <a:rPr lang="ko-KR" altLang="en-US" sz="1200">
                <a:solidFill>
                  <a:schemeClr val="bg1"/>
                </a:solidFill>
              </a:rPr>
              <a:t>192.168.240.1</a:t>
            </a:r>
            <a:endParaRPr lang="ko-KR" altLang="en-US" sz="1200">
              <a:solidFill>
                <a:schemeClr val="accent6"/>
              </a:solidFill>
            </a:endParaRPr>
          </a:p>
          <a:p>
            <a:r>
              <a:rPr lang="ko-KR" altLang="en-US" sz="1200">
                <a:solidFill>
                  <a:srgbClr val="408AE4"/>
                </a:solidFill>
              </a:rPr>
              <a:t>      nameservers</a:t>
            </a:r>
            <a:r>
              <a:rPr lang="ko-KR" altLang="en-US" sz="1200">
                <a:solidFill>
                  <a:srgbClr val="7030A0"/>
                </a:solidFill>
              </a:rPr>
              <a:t>:</a:t>
            </a:r>
          </a:p>
          <a:p>
            <a:r>
              <a:rPr lang="ko-KR" altLang="en-US" sz="1200">
                <a:solidFill>
                  <a:srgbClr val="408AE4"/>
                </a:solidFill>
              </a:rPr>
              <a:t>        addresses</a:t>
            </a:r>
            <a:r>
              <a:rPr lang="ko-KR" altLang="en-US" sz="1200">
                <a:solidFill>
                  <a:srgbClr val="7030A0"/>
                </a:solidFill>
              </a:rPr>
              <a:t>:</a:t>
            </a:r>
            <a:r>
              <a:rPr lang="ko-KR" altLang="en-US" sz="1200"/>
              <a:t> </a:t>
            </a:r>
            <a:r>
              <a:rPr lang="ko-KR" altLang="en-US" sz="1200">
                <a:solidFill>
                  <a:schemeClr val="bg1"/>
                </a:solidFill>
              </a:rPr>
              <a:t>[8.8.8.8, 8.8.4.4]</a:t>
            </a:r>
            <a:endParaRPr lang="ko-KR" altLang="en-US" sz="1200">
              <a:solidFill>
                <a:schemeClr val="accent6"/>
              </a:solidFill>
            </a:endParaRPr>
          </a:p>
          <a:p>
            <a:r>
              <a:rPr lang="ko-KR" altLang="en-US" sz="1200">
                <a:solidFill>
                  <a:srgbClr val="408AE4"/>
                </a:solidFill>
              </a:rPr>
              <a:t>      parameters</a:t>
            </a:r>
            <a:r>
              <a:rPr lang="ko-KR" altLang="en-US" sz="1200">
                <a:solidFill>
                  <a:srgbClr val="7030A0"/>
                </a:solidFill>
              </a:rPr>
              <a:t>:</a:t>
            </a:r>
          </a:p>
          <a:p>
            <a:r>
              <a:rPr lang="ko-KR" altLang="en-US" sz="1200">
                <a:solidFill>
                  <a:srgbClr val="408AE4"/>
                </a:solidFill>
              </a:rPr>
              <a:t>        stp</a:t>
            </a:r>
            <a:r>
              <a:rPr lang="ko-KR" altLang="en-US" sz="1200">
                <a:solidFill>
                  <a:srgbClr val="7030A0"/>
                </a:solidFill>
              </a:rPr>
              <a:t>:</a:t>
            </a:r>
            <a:r>
              <a:rPr lang="ko-KR" altLang="en-US" sz="1200"/>
              <a:t> </a:t>
            </a:r>
            <a:r>
              <a:rPr lang="ko-KR" altLang="en-US" sz="1200">
                <a:solidFill>
                  <a:srgbClr val="FF0000"/>
                </a:solidFill>
              </a:rPr>
              <a:t>true</a:t>
            </a:r>
          </a:p>
          <a:p>
            <a:r>
              <a:rPr lang="ko-KR" altLang="en-US" sz="1200">
                <a:solidFill>
                  <a:srgbClr val="408AE4"/>
                </a:solidFill>
              </a:rPr>
              <a:t>        forward-delay</a:t>
            </a:r>
            <a:r>
              <a:rPr lang="ko-KR" altLang="en-US" sz="1200">
                <a:solidFill>
                  <a:srgbClr val="7030A0"/>
                </a:solidFill>
              </a:rPr>
              <a:t>:</a:t>
            </a:r>
            <a:r>
              <a:rPr lang="ko-KR" altLang="en-US" sz="1200"/>
              <a:t> </a:t>
            </a:r>
            <a:r>
              <a:rPr lang="ko-KR" altLang="en-US" sz="1200">
                <a:solidFill>
                  <a:srgbClr val="FF0000"/>
                </a:solidFill>
              </a:rPr>
              <a:t>4</a:t>
            </a:r>
          </a:p>
          <a:p>
            <a:r>
              <a:rPr lang="ko-KR" altLang="en-US" sz="1200">
                <a:solidFill>
                  <a:srgbClr val="408AE4"/>
                </a:solidFill>
              </a:rPr>
              <a:t>      dhcp4</a:t>
            </a:r>
            <a:r>
              <a:rPr lang="ko-KR" altLang="en-US" sz="1200">
                <a:solidFill>
                  <a:srgbClr val="7030A0"/>
                </a:solidFill>
              </a:rPr>
              <a:t>:</a:t>
            </a:r>
            <a:r>
              <a:rPr lang="ko-KR" altLang="en-US" sz="1200"/>
              <a:t> </a:t>
            </a:r>
            <a:r>
              <a:rPr lang="ko-KR" altLang="en-US" sz="120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228BF-257E-283F-925C-25604EE52C51}"/>
              </a:ext>
            </a:extLst>
          </p:cNvPr>
          <p:cNvSpPr txBox="1"/>
          <p:nvPr/>
        </p:nvSpPr>
        <p:spPr>
          <a:xfrm>
            <a:off x="2010600" y="3426134"/>
            <a:ext cx="609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>
                <a:solidFill>
                  <a:schemeClr val="accent6"/>
                </a:solidFill>
                <a:sym typeface="Wingdings" panose="05000000000000000000" pitchFamily="2" charset="2"/>
              </a:rPr>
              <a:t>이더넷 인터페이스 확인하여 이름 변경</a:t>
            </a:r>
            <a:endParaRPr lang="ko-KR" altLang="en-US" sz="1200" b="1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F536EA-0125-8C26-6EEF-35A0E6F0016A}"/>
              </a:ext>
            </a:extLst>
          </p:cNvPr>
          <p:cNvSpPr txBox="1"/>
          <p:nvPr/>
        </p:nvSpPr>
        <p:spPr>
          <a:xfrm>
            <a:off x="2514600" y="4149668"/>
            <a:ext cx="609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>
                <a:solidFill>
                  <a:schemeClr val="accent6"/>
                </a:solidFill>
                <a:sym typeface="Wingdings" panose="05000000000000000000" pitchFamily="2" charset="2"/>
              </a:rPr>
              <a:t>이더넷 인터페이스 확인하여 이름 변경</a:t>
            </a:r>
            <a:endParaRPr lang="ko-KR" altLang="en-US" sz="1200" b="1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32230-9513-AFEB-3D89-B18E3389838E}"/>
              </a:ext>
            </a:extLst>
          </p:cNvPr>
          <p:cNvSpPr txBox="1"/>
          <p:nvPr/>
        </p:nvSpPr>
        <p:spPr>
          <a:xfrm>
            <a:off x="3055799" y="4707389"/>
            <a:ext cx="609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>
                <a:solidFill>
                  <a:schemeClr val="accent6"/>
                </a:solidFill>
                <a:sym typeface="Wingdings" panose="05000000000000000000" pitchFamily="2" charset="2"/>
              </a:rPr>
              <a:t>사용할 </a:t>
            </a:r>
            <a:r>
              <a:rPr lang="en-US" altLang="ko-KR" sz="1200" b="1">
                <a:solidFill>
                  <a:schemeClr val="accent6"/>
                </a:solidFill>
                <a:sym typeface="Wingdings" panose="05000000000000000000" pitchFamily="2" charset="2"/>
              </a:rPr>
              <a:t>IP</a:t>
            </a:r>
            <a:r>
              <a:rPr lang="ko-KR" altLang="en-US" sz="1200" b="1">
                <a:solidFill>
                  <a:schemeClr val="accent6"/>
                </a:solidFill>
                <a:sym typeface="Wingdings" panose="05000000000000000000" pitchFamily="2" charset="2"/>
              </a:rPr>
              <a:t>주소 입력</a:t>
            </a:r>
            <a:endParaRPr lang="ko-KR" altLang="en-US" sz="12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E78211-8BB7-F4D1-ACBA-E6F079144CA4}"/>
              </a:ext>
            </a:extLst>
          </p:cNvPr>
          <p:cNvSpPr txBox="1"/>
          <p:nvPr/>
        </p:nvSpPr>
        <p:spPr>
          <a:xfrm>
            <a:off x="2298600" y="5235876"/>
            <a:ext cx="609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>
                <a:solidFill>
                  <a:schemeClr val="accent6"/>
                </a:solidFill>
                <a:sym typeface="Wingdings" panose="05000000000000000000" pitchFamily="2" charset="2"/>
              </a:rPr>
              <a:t>기본 게이트웨이</a:t>
            </a:r>
            <a:endParaRPr lang="ko-KR" altLang="en-US" sz="12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5BC30B-BA48-1D38-CEFB-3F697C65D2B8}"/>
              </a:ext>
            </a:extLst>
          </p:cNvPr>
          <p:cNvSpPr txBox="1"/>
          <p:nvPr/>
        </p:nvSpPr>
        <p:spPr>
          <a:xfrm>
            <a:off x="2881800" y="5611463"/>
            <a:ext cx="609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  <a:sym typeface="Wingdings" panose="05000000000000000000" pitchFamily="2" charset="2"/>
              </a:rPr>
              <a:t> DNS </a:t>
            </a:r>
            <a:r>
              <a:rPr lang="ko-KR" altLang="en-US" sz="1200" b="1">
                <a:solidFill>
                  <a:schemeClr val="accent6"/>
                </a:solidFill>
                <a:sym typeface="Wingdings" panose="05000000000000000000" pitchFamily="2" charset="2"/>
              </a:rPr>
              <a:t>서버 설정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91777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KVM </a:t>
            </a:r>
            <a:r>
              <a:rPr lang="ko-KR" altLang="en-US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인스턴스 설치 초기 설정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15413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/>
              <a:t> 필수 패키지 설치</a:t>
            </a:r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모든 설치 및 구동 작업은 </a:t>
            </a:r>
            <a:r>
              <a:rPr lang="en-US" altLang="ko-KR"/>
              <a:t>root </a:t>
            </a:r>
            <a:r>
              <a:rPr lang="ko-KR" altLang="en-US"/>
              <a:t>계정으로 진행 </a:t>
            </a:r>
            <a:r>
              <a:rPr lang="en-US" altLang="ko-KR"/>
              <a:t>(sudo su </a:t>
            </a:r>
            <a:r>
              <a:rPr lang="ko-KR" altLang="en-US"/>
              <a:t>명령어 이용하여 </a:t>
            </a:r>
            <a:r>
              <a:rPr lang="en-US" altLang="ko-KR"/>
              <a:t>root </a:t>
            </a:r>
            <a:r>
              <a:rPr lang="ko-KR" altLang="en-US"/>
              <a:t>계정 접속</a:t>
            </a:r>
            <a:r>
              <a:rPr lang="en-US" altLang="ko-KR"/>
              <a:t>)</a:t>
            </a:r>
          </a:p>
          <a:p>
            <a:r>
              <a:rPr lang="en-US" altLang="ko-KR"/>
              <a:t> sudo apt-get install qemu qemu-kvm libvirt-clients libvirt-daemon-system virtinst bridge-utils virt-manager libvirt-bin cpu-checker</a:t>
            </a:r>
          </a:p>
          <a:p>
            <a:r>
              <a:rPr lang="en-US" altLang="ko-KR"/>
              <a:t> kvm-ok </a:t>
            </a:r>
            <a:r>
              <a:rPr lang="ko-KR" altLang="en-US"/>
              <a:t>명령어 입력하여 아래 내용 확인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1982C5-06D3-3A0F-6015-A8A4C854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74" y="2119139"/>
            <a:ext cx="2674852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1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KVM </a:t>
            </a:r>
            <a:r>
              <a:rPr lang="ko-KR" altLang="en-US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인스턴스 생성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58502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/>
              <a:t> </a:t>
            </a:r>
            <a:r>
              <a:rPr lang="en-US" altLang="ko-KR"/>
              <a:t>KVM </a:t>
            </a:r>
            <a:r>
              <a:rPr lang="ko-KR" altLang="en-US"/>
              <a:t>인스턴스 생성 스크립트 작성 후 실행권한 부여 </a:t>
            </a:r>
            <a:r>
              <a:rPr lang="en-US" altLang="ko-KR"/>
              <a:t>(chmod +x ./~~.sh)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 Master / Worker / Bootstrap</a:t>
            </a:r>
            <a:r>
              <a:rPr lang="ko-KR" altLang="en-US"/>
              <a:t>용 가상머신 각각 다르게 설정하여 생성 </a:t>
            </a:r>
            <a:r>
              <a:rPr lang="en-US" altLang="ko-KR"/>
              <a:t>(Master x1, Worker x2, Bootstrap x1)</a:t>
            </a:r>
          </a:p>
          <a:p>
            <a:pPr marL="0" indent="0">
              <a:buNone/>
            </a:pPr>
            <a:r>
              <a:rPr lang="en-US" altLang="ko-KR"/>
              <a:t> - ex. ./create-vm_master.sh k8s-master</a:t>
            </a:r>
          </a:p>
          <a:p>
            <a:r>
              <a:rPr lang="en-US" altLang="ko-KR"/>
              <a:t> Hostname : k8s-master / k8s-worker / k8s-bootstrap , Username : ubuntu</a:t>
            </a:r>
          </a:p>
          <a:p>
            <a:r>
              <a:rPr lang="en-US" altLang="ko-KR"/>
              <a:t> 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중요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en-US" altLang="ko-KR"/>
              <a:t> Software selection </a:t>
            </a:r>
            <a:r>
              <a:rPr lang="ko-KR" altLang="en-US"/>
              <a:t>단계에서 </a:t>
            </a:r>
            <a:r>
              <a:rPr lang="en-US" altLang="ko-KR"/>
              <a:t>OpenSSH server </a:t>
            </a:r>
            <a:r>
              <a:rPr lang="ko-KR" altLang="en-US"/>
              <a:t>선택 </a:t>
            </a:r>
            <a:r>
              <a:rPr lang="en-US" altLang="ko-KR"/>
              <a:t>(</a:t>
            </a:r>
            <a:r>
              <a:rPr lang="ko-KR" altLang="en-US"/>
              <a:t>스페이스바 이용 선택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ko-KR" altLang="en-US"/>
              <a:t>생성된 가상머신은 </a:t>
            </a:r>
            <a:r>
              <a:rPr lang="en-US" altLang="ko-KR"/>
              <a:t>virsh </a:t>
            </a:r>
            <a:r>
              <a:rPr lang="ko-KR" altLang="en-US"/>
              <a:t>명령어를 이용하여 제어 가능 </a:t>
            </a:r>
            <a:r>
              <a:rPr lang="en-US" altLang="ko-KR"/>
              <a:t>(virsh help </a:t>
            </a:r>
            <a:r>
              <a:rPr lang="ko-KR" altLang="en-US"/>
              <a:t>명령어로 옵션 조회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  - ex. </a:t>
            </a:r>
            <a:r>
              <a:rPr lang="ko-KR" altLang="en-US"/>
              <a:t>가상머신 정지</a:t>
            </a:r>
            <a:r>
              <a:rPr lang="en-US" altLang="ko-KR"/>
              <a:t>/</a:t>
            </a:r>
            <a:r>
              <a:rPr lang="ko-KR" altLang="en-US"/>
              <a:t>시작</a:t>
            </a:r>
            <a:r>
              <a:rPr lang="en-US" altLang="ko-KR"/>
              <a:t>/</a:t>
            </a:r>
            <a:r>
              <a:rPr lang="ko-KR" altLang="en-US"/>
              <a:t>재부팅 </a:t>
            </a:r>
            <a:r>
              <a:rPr lang="en-US" altLang="ko-KR"/>
              <a:t>: virsh destroy/start/reboot k8s-master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07670-3500-2AB4-B1CE-DE22CD2227A9}"/>
              </a:ext>
            </a:extLst>
          </p:cNvPr>
          <p:cNvSpPr txBox="1"/>
          <p:nvPr/>
        </p:nvSpPr>
        <p:spPr>
          <a:xfrm>
            <a:off x="422966" y="1157164"/>
            <a:ext cx="6094800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3505FF"/>
                </a:solidFill>
              </a:rPr>
              <a:t>#!/bin/sh</a:t>
            </a:r>
          </a:p>
          <a:p>
            <a:endParaRPr lang="ko-KR" altLang="en-US" sz="1200">
              <a:solidFill>
                <a:schemeClr val="bg1"/>
              </a:solidFill>
            </a:endParaRPr>
          </a:p>
          <a:p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if [ -z "</a:t>
            </a:r>
            <a:r>
              <a:rPr lang="ko-KR" altLang="en-US" sz="1200">
                <a:solidFill>
                  <a:srgbClr val="7030A0"/>
                </a:solidFill>
              </a:rPr>
              <a:t>$1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" ] ;</a:t>
            </a:r>
          </a:p>
          <a:p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then</a:t>
            </a:r>
          </a:p>
          <a:p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 echo </a:t>
            </a:r>
            <a:r>
              <a:rPr lang="ko-KR" altLang="en-US" sz="1200">
                <a:solidFill>
                  <a:srgbClr val="FF0000"/>
                </a:solidFill>
              </a:rPr>
              <a:t>Specify a virtual-machine name.</a:t>
            </a:r>
          </a:p>
          <a:p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 exit </a:t>
            </a:r>
            <a:r>
              <a:rPr lang="ko-KR" altLang="en-US" sz="1200">
                <a:solidFill>
                  <a:srgbClr val="FF0000"/>
                </a:solidFill>
              </a:rPr>
              <a:t>1</a:t>
            </a:r>
          </a:p>
          <a:p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fi</a:t>
            </a:r>
          </a:p>
          <a:p>
            <a:endParaRPr lang="ko-KR" altLang="en-US" sz="1200">
              <a:solidFill>
                <a:schemeClr val="bg1"/>
              </a:solidFill>
            </a:endParaRPr>
          </a:p>
          <a:p>
            <a:r>
              <a:rPr lang="ko-KR" altLang="en-US" sz="1200">
                <a:solidFill>
                  <a:schemeClr val="bg1"/>
                </a:solidFill>
              </a:rPr>
              <a:t>sudo virt-install 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\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--name </a:t>
            </a:r>
            <a:r>
              <a:rPr lang="ko-KR" altLang="en-US" sz="1200">
                <a:solidFill>
                  <a:srgbClr val="7030A0"/>
                </a:solidFill>
              </a:rPr>
              <a:t>$1</a:t>
            </a:r>
            <a:r>
              <a:rPr lang="ko-KR" altLang="en-US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\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--ram </a:t>
            </a:r>
            <a:r>
              <a:rPr lang="ko-KR" altLang="en-US" sz="1200">
                <a:solidFill>
                  <a:srgbClr val="FF0000"/>
                </a:solidFill>
              </a:rPr>
              <a:t>65536</a:t>
            </a:r>
            <a:r>
              <a:rPr lang="ko-KR" altLang="en-US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\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--disk </a:t>
            </a:r>
            <a:r>
              <a:rPr lang="ko-KR" altLang="en-US" sz="1200">
                <a:solidFill>
                  <a:srgbClr val="408AE4"/>
                </a:solidFill>
              </a:rPr>
              <a:t>path</a:t>
            </a:r>
            <a:r>
              <a:rPr lang="ko-KR" altLang="en-US" sz="1200">
                <a:solidFill>
                  <a:schemeClr val="bg1"/>
                </a:solidFill>
              </a:rPr>
              <a:t>=/var/lib/libvirt/images/</a:t>
            </a:r>
            <a:r>
              <a:rPr lang="ko-KR" altLang="en-US" sz="1200">
                <a:solidFill>
                  <a:srgbClr val="7030A0"/>
                </a:solidFill>
              </a:rPr>
              <a:t>$1</a:t>
            </a:r>
            <a:r>
              <a:rPr lang="ko-KR" altLang="en-US" sz="1200">
                <a:solidFill>
                  <a:schemeClr val="bg1"/>
                </a:solidFill>
              </a:rPr>
              <a:t>.img,</a:t>
            </a:r>
            <a:r>
              <a:rPr lang="ko-KR" altLang="en-US" sz="1200">
                <a:solidFill>
                  <a:srgbClr val="408AE4"/>
                </a:solidFill>
              </a:rPr>
              <a:t>size</a:t>
            </a:r>
            <a:r>
              <a:rPr lang="ko-KR" altLang="en-US" sz="1200">
                <a:solidFill>
                  <a:schemeClr val="bg1"/>
                </a:solidFill>
              </a:rPr>
              <a:t>=</a:t>
            </a:r>
            <a:r>
              <a:rPr lang="ko-KR" altLang="en-US" sz="1200">
                <a:solidFill>
                  <a:srgbClr val="FF0000"/>
                </a:solidFill>
              </a:rPr>
              <a:t>100</a:t>
            </a:r>
            <a:r>
              <a:rPr lang="ko-KR" altLang="en-US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\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--vcpus </a:t>
            </a:r>
            <a:r>
              <a:rPr lang="ko-KR" altLang="en-US" sz="1200">
                <a:solidFill>
                  <a:srgbClr val="FF0000"/>
                </a:solidFill>
              </a:rPr>
              <a:t>36</a:t>
            </a:r>
            <a:r>
              <a:rPr lang="ko-KR" altLang="en-US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\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--os-variant ubuntu20.04 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\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--network bridge:br0,</a:t>
            </a:r>
            <a:r>
              <a:rPr lang="ko-KR" altLang="en-US" sz="1200">
                <a:solidFill>
                  <a:srgbClr val="408AE4"/>
                </a:solidFill>
              </a:rPr>
              <a:t>model</a:t>
            </a:r>
            <a:r>
              <a:rPr lang="ko-KR" altLang="en-US" sz="1200">
                <a:solidFill>
                  <a:schemeClr val="bg1"/>
                </a:solidFill>
              </a:rPr>
              <a:t>=virtio 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\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--graphics none 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\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--console pty,</a:t>
            </a:r>
            <a:r>
              <a:rPr lang="ko-KR" altLang="en-US" sz="1200">
                <a:solidFill>
                  <a:srgbClr val="408AE4"/>
                </a:solidFill>
              </a:rPr>
              <a:t>target_type</a:t>
            </a:r>
            <a:r>
              <a:rPr lang="ko-KR" altLang="en-US" sz="1200">
                <a:solidFill>
                  <a:schemeClr val="bg1"/>
                </a:solidFill>
              </a:rPr>
              <a:t>=serial 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\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--location 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ko-KR" altLang="en-US" sz="1200">
                <a:solidFill>
                  <a:srgbClr val="FF0000"/>
                </a:solidFill>
              </a:rPr>
              <a:t>http://ftp.ubuntu.com/ubuntu/dists/focal/main/installer-amd64/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' \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--extra-args 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ko-KR" altLang="en-US" sz="1200">
                <a:solidFill>
                  <a:srgbClr val="FF0000"/>
                </a:solidFill>
              </a:rPr>
              <a:t>console=ttyS0,115200n8 serial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9C6F1-2775-BB41-53DC-BC596F0AF8C0}"/>
              </a:ext>
            </a:extLst>
          </p:cNvPr>
          <p:cNvSpPr txBox="1"/>
          <p:nvPr/>
        </p:nvSpPr>
        <p:spPr>
          <a:xfrm>
            <a:off x="2020799" y="2979257"/>
            <a:ext cx="146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6"/>
                </a:solidFill>
              </a:rPr>
              <a:t>메모리 크기</a:t>
            </a:r>
            <a:r>
              <a:rPr lang="en-US" altLang="ko-KR" sz="1200">
                <a:solidFill>
                  <a:schemeClr val="accent6"/>
                </a:solidFill>
              </a:rPr>
              <a:t>(MB)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59E3A-8D85-05B7-BB59-9EE593159F47}"/>
              </a:ext>
            </a:extLst>
          </p:cNvPr>
          <p:cNvSpPr txBox="1"/>
          <p:nvPr/>
        </p:nvSpPr>
        <p:spPr>
          <a:xfrm>
            <a:off x="4214874" y="3159201"/>
            <a:ext cx="2338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6"/>
                </a:solidFill>
              </a:rPr>
              <a:t>기본 디스크 사이즈</a:t>
            </a:r>
            <a:r>
              <a:rPr lang="en-US" altLang="ko-KR" sz="1200">
                <a:solidFill>
                  <a:schemeClr val="accent6"/>
                </a:solidFill>
              </a:rPr>
              <a:t>(GB)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F285E-5B72-5E09-4DB6-A55B4B3C95A6}"/>
              </a:ext>
            </a:extLst>
          </p:cNvPr>
          <p:cNvSpPr txBox="1"/>
          <p:nvPr/>
        </p:nvSpPr>
        <p:spPr>
          <a:xfrm>
            <a:off x="1443961" y="3353546"/>
            <a:ext cx="173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vcpu </a:t>
            </a:r>
            <a:r>
              <a:rPr lang="ko-KR" altLang="en-US" sz="1200">
                <a:solidFill>
                  <a:schemeClr val="accent6"/>
                </a:solidFill>
              </a:rPr>
              <a:t>할당 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D3ADA-A724-DBA2-FBB5-1075100CAFA3}"/>
              </a:ext>
            </a:extLst>
          </p:cNvPr>
          <p:cNvSpPr txBox="1"/>
          <p:nvPr/>
        </p:nvSpPr>
        <p:spPr>
          <a:xfrm>
            <a:off x="3057961" y="3685424"/>
            <a:ext cx="173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bridge </a:t>
            </a:r>
            <a:r>
              <a:rPr lang="ko-KR" altLang="en-US" sz="1200">
                <a:solidFill>
                  <a:schemeClr val="accent6"/>
                </a:solidFill>
              </a:rPr>
              <a:t>이름 입력</a:t>
            </a:r>
            <a:r>
              <a:rPr lang="en-US" altLang="ko-KR" sz="1200">
                <a:solidFill>
                  <a:schemeClr val="accent6"/>
                </a:solidFill>
              </a:rPr>
              <a:t>(br0)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1A7B3F-874B-744C-4AE3-850B4CB69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261" y="5302777"/>
            <a:ext cx="2011224" cy="1200674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7D28BF-9AD9-CBB2-2405-7F51E0BFF03E}"/>
              </a:ext>
            </a:extLst>
          </p:cNvPr>
          <p:cNvCxnSpPr/>
          <p:nvPr/>
        </p:nvCxnSpPr>
        <p:spPr>
          <a:xfrm>
            <a:off x="7156800" y="5839200"/>
            <a:ext cx="1058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90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KVM </a:t>
            </a:r>
            <a:r>
              <a:rPr lang="ko-KR" altLang="en-US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인스턴스 생성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36958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/>
              <a:t> 각 가상머신 생성 후 </a:t>
            </a:r>
            <a:r>
              <a:rPr lang="en-US" altLang="ko-KR"/>
              <a:t>sudo nmap –sP 192.168.x.0/24 </a:t>
            </a:r>
            <a:r>
              <a:rPr lang="ko-KR" altLang="en-US"/>
              <a:t>명령어 입력하여 </a:t>
            </a:r>
            <a:r>
              <a:rPr lang="en-US" altLang="ko-KR"/>
              <a:t>KVM</a:t>
            </a:r>
            <a:r>
              <a:rPr lang="ko-KR" altLang="en-US"/>
              <a:t>으로 생성된 가상머신 주소 확인 </a:t>
            </a:r>
            <a:r>
              <a:rPr lang="en-US" altLang="ko-KR"/>
              <a:t>(QEMU virtual NIC)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 virsh list </a:t>
            </a:r>
            <a:r>
              <a:rPr lang="ko-KR" altLang="en-US"/>
              <a:t>명령어로 설치된 가상머신 조회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FB3488-E9FA-316A-A608-89EA5E812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2" y="1157164"/>
            <a:ext cx="3647328" cy="28722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F4135A-17EE-3253-C10F-2C60EB0BB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2" y="4486982"/>
            <a:ext cx="2911092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4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Kubernetes </a:t>
            </a:r>
            <a:r>
              <a:rPr lang="ko-KR" altLang="en-US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설치를 위한 기본 설정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650971" cy="47730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</a:rPr>
              <a:t>※ </a:t>
            </a:r>
            <a:r>
              <a:rPr lang="ko-KR" altLang="en-US">
                <a:solidFill>
                  <a:srgbClr val="FF0000"/>
                </a:solidFill>
              </a:rPr>
              <a:t>생성한 모든 노드에 대하여 아래 작업 수행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/>
              <a:t> 쿠버네티스는 </a:t>
            </a:r>
            <a:r>
              <a:rPr lang="en-US" altLang="ko-KR"/>
              <a:t>Pod </a:t>
            </a:r>
            <a:r>
              <a:rPr lang="ko-KR" altLang="en-US"/>
              <a:t>생성 시 메모리 </a:t>
            </a:r>
            <a:r>
              <a:rPr lang="en-US" altLang="ko-KR"/>
              <a:t>Swap</a:t>
            </a:r>
            <a:r>
              <a:rPr lang="ko-KR" altLang="en-US"/>
              <a:t>을 고려하지 않고</a:t>
            </a:r>
            <a:r>
              <a:rPr lang="en-US" altLang="ko-KR"/>
              <a:t> </a:t>
            </a:r>
            <a:r>
              <a:rPr lang="ko-KR" altLang="en-US"/>
              <a:t>필요한 만큼의 리소스를 할당받는 구조로 설계되어</a:t>
            </a:r>
            <a:r>
              <a:rPr lang="en-US" altLang="ko-KR"/>
              <a:t>, </a:t>
            </a:r>
            <a:r>
              <a:rPr lang="ko-KR" altLang="en-US"/>
              <a:t>모든 노드는 </a:t>
            </a:r>
            <a:r>
              <a:rPr lang="en-US" altLang="ko-KR"/>
              <a:t>Swap </a:t>
            </a:r>
            <a:r>
              <a:rPr lang="ko-KR" altLang="en-US"/>
              <a:t>메모리 </a:t>
            </a:r>
            <a:r>
              <a:rPr lang="en-US" altLang="ko-KR"/>
              <a:t>Off </a:t>
            </a:r>
            <a:r>
              <a:rPr lang="ko-KR" altLang="en-US"/>
              <a:t>필요</a:t>
            </a:r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각 가상머신에 접속하여 아래 명령어로 </a:t>
            </a:r>
            <a:r>
              <a:rPr lang="en-US" altLang="ko-KR"/>
              <a:t>Swap </a:t>
            </a:r>
            <a:r>
              <a:rPr lang="ko-KR" altLang="en-US"/>
              <a:t>메모리 비활성화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- sudo swapoff</a:t>
            </a:r>
          </a:p>
          <a:p>
            <a:pPr marL="0" indent="0">
              <a:buNone/>
            </a:pPr>
            <a:r>
              <a:rPr lang="en-US" altLang="ko-KR"/>
              <a:t>  - sudo sed –I '/swap/d' /etc/fstab</a:t>
            </a:r>
          </a:p>
          <a:p>
            <a:r>
              <a:rPr lang="en-US" altLang="ko-KR"/>
              <a:t> </a:t>
            </a:r>
            <a:r>
              <a:rPr lang="ko-KR" altLang="en-US"/>
              <a:t>각 가상머신 별 </a:t>
            </a:r>
            <a:r>
              <a:rPr lang="en-US" altLang="ko-KR"/>
              <a:t>IP </a:t>
            </a:r>
            <a:r>
              <a:rPr lang="ko-KR" altLang="en-US"/>
              <a:t>설정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- /etc/netplan/****.yaml </a:t>
            </a:r>
            <a:r>
              <a:rPr lang="ko-KR" altLang="en-US"/>
              <a:t>파일 수정 등 </a:t>
            </a:r>
            <a:r>
              <a:rPr lang="en-US" altLang="ko-KR"/>
              <a:t>OS</a:t>
            </a:r>
            <a:r>
              <a:rPr lang="ko-KR" altLang="en-US"/>
              <a:t>에서 제공하는 방법 이용</a:t>
            </a:r>
            <a:endParaRPr lang="en-US" altLang="ko-KR"/>
          </a:p>
          <a:p>
            <a:r>
              <a:rPr lang="en-US" altLang="ko-KR"/>
              <a:t> sudo apt-get update</a:t>
            </a:r>
          </a:p>
          <a:p>
            <a:r>
              <a:rPr lang="en-US" altLang="ko-KR"/>
              <a:t> sudo vi /etc/ssh/sshd_config </a:t>
            </a:r>
            <a:r>
              <a:rPr lang="ko-KR" altLang="en-US"/>
              <a:t>명령어 실행하여 </a:t>
            </a:r>
            <a:r>
              <a:rPr lang="en-US" altLang="ko-KR"/>
              <a:t>PermitRootLogin </a:t>
            </a:r>
            <a:r>
              <a:rPr lang="ko-KR" altLang="en-US"/>
              <a:t>항목에 대해 </a:t>
            </a:r>
            <a:r>
              <a:rPr lang="en-US" altLang="ko-KR"/>
              <a:t>yes</a:t>
            </a:r>
            <a:r>
              <a:rPr lang="ko-KR" altLang="en-US"/>
              <a:t>로 설정</a:t>
            </a:r>
            <a:r>
              <a:rPr lang="en-US" altLang="ko-KR"/>
              <a:t>, sudo systemctl restart sshd</a:t>
            </a:r>
          </a:p>
          <a:p>
            <a:pPr marL="0" indent="0">
              <a:buNone/>
            </a:pPr>
            <a:r>
              <a:rPr lang="en-US" altLang="ko-KR"/>
              <a:t>※ </a:t>
            </a:r>
            <a:r>
              <a:rPr lang="ko-KR" altLang="en-US"/>
              <a:t>마스터노드에 대하여 아래 작업 수행</a:t>
            </a:r>
            <a:endParaRPr lang="en-US" altLang="ko-KR"/>
          </a:p>
          <a:p>
            <a:r>
              <a:rPr lang="ko-KR" altLang="en-US"/>
              <a:t> </a:t>
            </a:r>
            <a:r>
              <a:rPr lang="en-US" altLang="ko-KR"/>
              <a:t>sudo apt-get update</a:t>
            </a:r>
          </a:p>
          <a:p>
            <a:r>
              <a:rPr lang="en-US" altLang="ko-KR"/>
              <a:t> sudo apt-get install -y apt-transport-https ca-certificates curl</a:t>
            </a:r>
          </a:p>
          <a:p>
            <a:r>
              <a:rPr lang="en-US" altLang="ko-KR"/>
              <a:t> curl -fsSL https://pkgs.k8s.io/core:/stable:/v1.28/deb/Release.key | sudo gpg --dearmor -o /etc/apt/keyrings/kubernetes-apt-keyring.gpg</a:t>
            </a:r>
          </a:p>
          <a:p>
            <a:r>
              <a:rPr lang="en-US" altLang="ko-KR"/>
              <a:t> echo 'deb [signed-by=/etc/apt/keyrings/kubernetes-apt-keyring.gpg] https://pkgs.k8s.io/core:/stable:/v1.28/deb/ /' | sudo tee /etc/apt/sources.list.d/kubernetes.list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968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Kubespray </a:t>
            </a:r>
            <a:r>
              <a:rPr lang="ko-KR" altLang="en-US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설치 및 설정 </a:t>
            </a:r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(1)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27724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/>
              <a:t> </a:t>
            </a:r>
            <a:r>
              <a:rPr lang="en-US" altLang="ko-KR"/>
              <a:t>bootstrap </a:t>
            </a:r>
            <a:r>
              <a:rPr lang="ko-KR" altLang="en-US"/>
              <a:t>가상머신으로 접속 </a:t>
            </a:r>
            <a:r>
              <a:rPr lang="en-US" altLang="ko-KR"/>
              <a:t>(</a:t>
            </a:r>
            <a:r>
              <a:rPr lang="ko-KR" altLang="en-US"/>
              <a:t>설치 과정에서 입력한 </a:t>
            </a:r>
            <a:r>
              <a:rPr lang="en-US" altLang="ko-KR"/>
              <a:t>username</a:t>
            </a:r>
            <a:r>
              <a:rPr lang="ko-KR" altLang="en-US"/>
              <a:t>과 </a:t>
            </a:r>
            <a:r>
              <a:rPr lang="en-US" altLang="ko-KR"/>
              <a:t>password </a:t>
            </a:r>
            <a:r>
              <a:rPr lang="ko-KR" altLang="en-US"/>
              <a:t>입력</a:t>
            </a:r>
            <a:r>
              <a:rPr lang="en-US" altLang="ko-KR"/>
              <a:t>) </a:t>
            </a:r>
            <a:r>
              <a:rPr lang="ko-KR" altLang="en-US"/>
              <a:t>후 </a:t>
            </a:r>
            <a:r>
              <a:rPr lang="en-US" altLang="ko-KR"/>
              <a:t>root </a:t>
            </a:r>
            <a:r>
              <a:rPr lang="ko-KR" altLang="en-US"/>
              <a:t>계정 진입</a:t>
            </a:r>
            <a:endParaRPr lang="en-US" altLang="ko-KR"/>
          </a:p>
          <a:p>
            <a:r>
              <a:rPr lang="en-US" altLang="ko-KR"/>
              <a:t> ssh-keygen –t rsa –b 2048</a:t>
            </a:r>
          </a:p>
          <a:p>
            <a:r>
              <a:rPr lang="en-US" altLang="ko-KR"/>
              <a:t> ssh-copy-id </a:t>
            </a:r>
            <a:r>
              <a:rPr lang="en-US" altLang="ko-KR">
                <a:hlinkClick r:id="rId2"/>
              </a:rPr>
              <a:t>root@192.168.xxx.xxx</a:t>
            </a:r>
            <a:r>
              <a:rPr lang="en-US" altLang="ko-KR"/>
              <a:t> [master / worker </a:t>
            </a:r>
            <a:r>
              <a:rPr lang="ko-KR" altLang="en-US"/>
              <a:t>노드 별로 각각 </a:t>
            </a:r>
            <a:r>
              <a:rPr lang="en-US" altLang="ko-KR"/>
              <a:t>IP </a:t>
            </a:r>
            <a:r>
              <a:rPr lang="ko-KR" altLang="en-US"/>
              <a:t>입력</a:t>
            </a:r>
            <a:r>
              <a:rPr lang="en-US" altLang="ko-KR"/>
              <a:t>)</a:t>
            </a:r>
          </a:p>
          <a:p>
            <a:r>
              <a:rPr lang="en-US" altLang="ko-KR"/>
              <a:t> git clone –b v2.16.0 </a:t>
            </a:r>
            <a:r>
              <a:rPr lang="en-US" altLang="ko-KR">
                <a:hlinkClick r:id="rId3"/>
              </a:rPr>
              <a:t>https://github.com/Kubernetes-sigs/kubespray.git</a:t>
            </a:r>
            <a:endParaRPr lang="en-US" altLang="ko-KR"/>
          </a:p>
          <a:p>
            <a:r>
              <a:rPr lang="en-US" altLang="ko-KR"/>
              <a:t> cd kubespray</a:t>
            </a:r>
          </a:p>
          <a:p>
            <a:r>
              <a:rPr lang="en-US" altLang="ko-KR"/>
              <a:t> sudo apt-get update &amp;&amp; sudo apt-get install python3 python3-pip</a:t>
            </a:r>
          </a:p>
          <a:p>
            <a:r>
              <a:rPr lang="en-US" altLang="ko-KR"/>
              <a:t> sudo pip3 install –r requirements.txt</a:t>
            </a:r>
          </a:p>
          <a:p>
            <a:r>
              <a:rPr lang="en-US" altLang="ko-KR"/>
              <a:t> cp -rfp inventory/sample inventory/testcluster</a:t>
            </a:r>
          </a:p>
          <a:p>
            <a:r>
              <a:rPr lang="en-US" altLang="ko-KR"/>
              <a:t> vi inventory/testcluster/inventory.ini </a:t>
            </a:r>
            <a:r>
              <a:rPr lang="ko-KR" altLang="en-US"/>
              <a:t>명령어 입력 후 파일 내용 작성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AE4BB-460B-F6FB-1E24-D7EC65C28D92}"/>
              </a:ext>
            </a:extLst>
          </p:cNvPr>
          <p:cNvSpPr txBox="1"/>
          <p:nvPr/>
        </p:nvSpPr>
        <p:spPr>
          <a:xfrm>
            <a:off x="495532" y="3619376"/>
            <a:ext cx="7734068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800">
                <a:solidFill>
                  <a:srgbClr val="3505FF"/>
                </a:solidFill>
              </a:rPr>
              <a:t># ## Configure 'ip' variable to bind kubernetes services on a</a:t>
            </a:r>
          </a:p>
          <a:p>
            <a:r>
              <a:rPr lang="ko-KR" altLang="en-US" sz="800">
                <a:solidFill>
                  <a:srgbClr val="3505FF"/>
                </a:solidFill>
              </a:rPr>
              <a:t># ## different ip than the default iface</a:t>
            </a:r>
          </a:p>
          <a:p>
            <a:r>
              <a:rPr lang="ko-KR" altLang="en-US" sz="800">
                <a:solidFill>
                  <a:srgbClr val="3505FF"/>
                </a:solidFill>
              </a:rPr>
              <a:t># ## We should set etcd_member_name for etcd cluster. The node that is not a etcd member do not need to set the value, or can set the empty string value.</a:t>
            </a:r>
          </a:p>
          <a:p>
            <a:r>
              <a:rPr lang="ko-KR" altLang="en-US" sz="800">
                <a:solidFill>
                  <a:srgbClr val="7030A0"/>
                </a:solidFill>
              </a:rPr>
              <a:t>[all]</a:t>
            </a:r>
          </a:p>
          <a:p>
            <a:r>
              <a:rPr lang="ko-KR" altLang="en-US" sz="800">
                <a:solidFill>
                  <a:srgbClr val="00B050"/>
                </a:solidFill>
              </a:rPr>
              <a:t>k8s-master ansible_host</a:t>
            </a:r>
            <a:r>
              <a:rPr lang="ko-KR" altLang="en-US" sz="800">
                <a:solidFill>
                  <a:schemeClr val="bg1"/>
                </a:solidFill>
              </a:rPr>
              <a:t>=</a:t>
            </a:r>
            <a:r>
              <a:rPr lang="ko-KR" altLang="en-US" sz="800">
                <a:solidFill>
                  <a:srgbClr val="FF0000"/>
                </a:solidFill>
              </a:rPr>
              <a:t>192.168.240.211 ip=192.168.240.211</a:t>
            </a:r>
          </a:p>
          <a:p>
            <a:r>
              <a:rPr lang="ko-KR" altLang="en-US" sz="800">
                <a:solidFill>
                  <a:srgbClr val="00B050"/>
                </a:solidFill>
              </a:rPr>
              <a:t>k8s-worker1 ansible_host</a:t>
            </a:r>
            <a:r>
              <a:rPr lang="ko-KR" altLang="en-US" sz="800">
                <a:solidFill>
                  <a:schemeClr val="bg1"/>
                </a:solidFill>
              </a:rPr>
              <a:t>=</a:t>
            </a:r>
            <a:r>
              <a:rPr lang="ko-KR" altLang="en-US" sz="800">
                <a:solidFill>
                  <a:srgbClr val="FF0000"/>
                </a:solidFill>
              </a:rPr>
              <a:t>192.168.240.212 ip=192.168.240.212</a:t>
            </a:r>
          </a:p>
          <a:p>
            <a:r>
              <a:rPr lang="ko-KR" altLang="en-US" sz="800">
                <a:solidFill>
                  <a:srgbClr val="00B050"/>
                </a:solidFill>
              </a:rPr>
              <a:t>k8s-worker2 ansible_host</a:t>
            </a:r>
            <a:r>
              <a:rPr lang="ko-KR" altLang="en-US" sz="800">
                <a:solidFill>
                  <a:schemeClr val="bg1"/>
                </a:solidFill>
              </a:rPr>
              <a:t>=</a:t>
            </a:r>
            <a:r>
              <a:rPr lang="ko-KR" altLang="en-US" sz="800">
                <a:solidFill>
                  <a:srgbClr val="FF0000"/>
                </a:solidFill>
              </a:rPr>
              <a:t>192.168.240.213 ip=192.168.240.213</a:t>
            </a:r>
          </a:p>
          <a:p>
            <a:endParaRPr lang="ko-KR" altLang="en-US" sz="800"/>
          </a:p>
          <a:p>
            <a:r>
              <a:rPr lang="ko-KR" altLang="en-US" sz="800">
                <a:solidFill>
                  <a:srgbClr val="7030A0"/>
                </a:solidFill>
              </a:rPr>
              <a:t>[kube_control_plane]</a:t>
            </a:r>
          </a:p>
          <a:p>
            <a:r>
              <a:rPr lang="ko-KR" altLang="en-US" sz="800">
                <a:solidFill>
                  <a:schemeClr val="bg1"/>
                </a:solidFill>
              </a:rPr>
              <a:t>k8s-master</a:t>
            </a:r>
          </a:p>
          <a:p>
            <a:endParaRPr lang="ko-KR" altLang="en-US" sz="800"/>
          </a:p>
          <a:p>
            <a:r>
              <a:rPr lang="ko-KR" altLang="en-US" sz="800">
                <a:solidFill>
                  <a:srgbClr val="7030A0"/>
                </a:solidFill>
              </a:rPr>
              <a:t>[etcd]</a:t>
            </a:r>
          </a:p>
          <a:p>
            <a:r>
              <a:rPr lang="ko-KR" altLang="en-US" sz="800">
                <a:solidFill>
                  <a:schemeClr val="bg1"/>
                </a:solidFill>
              </a:rPr>
              <a:t>k8s-master</a:t>
            </a:r>
          </a:p>
          <a:p>
            <a:endParaRPr lang="ko-KR" altLang="en-US" sz="800"/>
          </a:p>
          <a:p>
            <a:r>
              <a:rPr lang="ko-KR" altLang="en-US" sz="800">
                <a:solidFill>
                  <a:srgbClr val="7030A0"/>
                </a:solidFill>
              </a:rPr>
              <a:t>[kube_node]</a:t>
            </a:r>
          </a:p>
          <a:p>
            <a:r>
              <a:rPr lang="ko-KR" altLang="en-US" sz="800">
                <a:solidFill>
                  <a:schemeClr val="bg1"/>
                </a:solidFill>
              </a:rPr>
              <a:t>k8s-worker1</a:t>
            </a:r>
          </a:p>
          <a:p>
            <a:r>
              <a:rPr lang="ko-KR" altLang="en-US" sz="800">
                <a:solidFill>
                  <a:schemeClr val="bg1"/>
                </a:solidFill>
              </a:rPr>
              <a:t>k8s-worker2</a:t>
            </a:r>
          </a:p>
          <a:p>
            <a:endParaRPr lang="ko-KR" altLang="en-US" sz="800"/>
          </a:p>
          <a:p>
            <a:r>
              <a:rPr lang="ko-KR" altLang="en-US" sz="800">
                <a:solidFill>
                  <a:srgbClr val="7030A0"/>
                </a:solidFill>
              </a:rPr>
              <a:t>[calico_rr]</a:t>
            </a:r>
          </a:p>
          <a:p>
            <a:endParaRPr lang="ko-KR" altLang="en-US" sz="800">
              <a:solidFill>
                <a:srgbClr val="7030A0"/>
              </a:solidFill>
            </a:endParaRPr>
          </a:p>
          <a:p>
            <a:r>
              <a:rPr lang="ko-KR" altLang="en-US" sz="800">
                <a:solidFill>
                  <a:srgbClr val="7030A0"/>
                </a:solidFill>
              </a:rPr>
              <a:t>[k8s_cluster:children]</a:t>
            </a:r>
          </a:p>
          <a:p>
            <a:r>
              <a:rPr lang="ko-KR" altLang="en-US" sz="800">
                <a:solidFill>
                  <a:schemeClr val="bg1"/>
                </a:solidFill>
              </a:rPr>
              <a:t>kube_control_plane</a:t>
            </a:r>
          </a:p>
          <a:p>
            <a:r>
              <a:rPr lang="ko-KR" altLang="en-US" sz="800">
                <a:solidFill>
                  <a:schemeClr val="bg1"/>
                </a:solidFill>
              </a:rPr>
              <a:t>kube_node</a:t>
            </a:r>
          </a:p>
          <a:p>
            <a:r>
              <a:rPr lang="ko-KR" altLang="en-US" sz="800">
                <a:solidFill>
                  <a:schemeClr val="bg1"/>
                </a:solidFill>
              </a:rPr>
              <a:t>calico_rr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8E438-4A24-D3FA-27FF-09FFC258E902}"/>
              </a:ext>
            </a:extLst>
          </p:cNvPr>
          <p:cNvSpPr txBox="1"/>
          <p:nvPr/>
        </p:nvSpPr>
        <p:spPr>
          <a:xfrm>
            <a:off x="3657703" y="4168800"/>
            <a:ext cx="467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6"/>
                </a:solidFill>
              </a:rPr>
              <a:t>모든 노드 정보</a:t>
            </a:r>
            <a:r>
              <a:rPr lang="en-US" altLang="ko-KR" sz="1200">
                <a:solidFill>
                  <a:schemeClr val="accent6"/>
                </a:solidFill>
              </a:rPr>
              <a:t>(</a:t>
            </a:r>
            <a:r>
              <a:rPr lang="ko-KR" altLang="en-US" sz="1200">
                <a:solidFill>
                  <a:schemeClr val="accent6"/>
                </a:solidFill>
              </a:rPr>
              <a:t>이름 및 </a:t>
            </a:r>
            <a:r>
              <a:rPr lang="en-US" altLang="ko-KR" sz="1200">
                <a:solidFill>
                  <a:schemeClr val="accent6"/>
                </a:solidFill>
              </a:rPr>
              <a:t>IP</a:t>
            </a:r>
            <a:r>
              <a:rPr lang="ko-KR" altLang="en-US" sz="1200">
                <a:solidFill>
                  <a:schemeClr val="accent6"/>
                </a:solidFill>
              </a:rPr>
              <a:t>주소</a:t>
            </a:r>
            <a:r>
              <a:rPr lang="en-US" altLang="ko-KR" sz="1200">
                <a:solidFill>
                  <a:schemeClr val="accent6"/>
                </a:solidFill>
              </a:rPr>
              <a:t>)</a:t>
            </a:r>
            <a:r>
              <a:rPr lang="ko-KR" altLang="en-US" sz="1200">
                <a:solidFill>
                  <a:schemeClr val="accent6"/>
                </a:solidFill>
              </a:rPr>
              <a:t>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8B59B9-2907-32EF-2480-B242A3CF2944}"/>
              </a:ext>
            </a:extLst>
          </p:cNvPr>
          <p:cNvSpPr txBox="1"/>
          <p:nvPr/>
        </p:nvSpPr>
        <p:spPr>
          <a:xfrm>
            <a:off x="1628503" y="4631918"/>
            <a:ext cx="467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6"/>
                </a:solidFill>
              </a:rPr>
              <a:t>마스터노드 이름 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959982-AF1E-021D-58E6-4E87E4611DE5}"/>
              </a:ext>
            </a:extLst>
          </p:cNvPr>
          <p:cNvSpPr txBox="1"/>
          <p:nvPr/>
        </p:nvSpPr>
        <p:spPr>
          <a:xfrm>
            <a:off x="1628503" y="4981193"/>
            <a:ext cx="467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6"/>
                </a:solidFill>
              </a:rPr>
              <a:t>마스터노드 이름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84D665-48E1-01CF-AA4A-3D6AB53EDC1E}"/>
              </a:ext>
            </a:extLst>
          </p:cNvPr>
          <p:cNvSpPr txBox="1"/>
          <p:nvPr/>
        </p:nvSpPr>
        <p:spPr>
          <a:xfrm>
            <a:off x="1628503" y="5438688"/>
            <a:ext cx="467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6"/>
                </a:solidFill>
              </a:rPr>
              <a:t>워커노드 이름 입력</a:t>
            </a:r>
          </a:p>
        </p:txBody>
      </p:sp>
    </p:spTree>
    <p:extLst>
      <p:ext uri="{BB962C8B-B14F-4D97-AF65-F5344CB8AC3E}">
        <p14:creationId xmlns:p14="http://schemas.microsoft.com/office/powerpoint/2010/main" val="412115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Kubespray </a:t>
            </a:r>
            <a:r>
              <a:rPr lang="ko-KR" altLang="en-US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설치 및 설정 </a:t>
            </a:r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(2)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60810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/>
              <a:t> </a:t>
            </a:r>
            <a:r>
              <a:rPr lang="en-US" altLang="ko-KR"/>
              <a:t>ansible all -m ping -i inventory/testcluster/inventory.ini </a:t>
            </a:r>
            <a:r>
              <a:rPr lang="ko-KR" altLang="en-US"/>
              <a:t>입력하여 모든 노드와 </a:t>
            </a:r>
            <a:r>
              <a:rPr lang="en-US" altLang="ko-KR"/>
              <a:t>ping </a:t>
            </a:r>
            <a:r>
              <a:rPr lang="ko-KR" altLang="en-US"/>
              <a:t>테스트 진행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 ansible-playbook -i inventory/testcluster/inventory.ini cluster.yml -b --become-user root -e ansible_ssh_timeout=50 –vvv </a:t>
            </a:r>
            <a:r>
              <a:rPr lang="ko-KR" altLang="en-US"/>
              <a:t>입력하여 </a:t>
            </a:r>
            <a:r>
              <a:rPr lang="en-US" altLang="ko-KR"/>
              <a:t>Kubernetes </a:t>
            </a:r>
            <a:r>
              <a:rPr lang="ko-KR" altLang="en-US"/>
              <a:t>클러스터 설치</a:t>
            </a:r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마스터노드 접속하여 </a:t>
            </a:r>
            <a:r>
              <a:rPr lang="en-US" altLang="ko-KR"/>
              <a:t>kubectl get node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라벨 변경은 </a:t>
            </a:r>
            <a:r>
              <a:rPr lang="en-US" altLang="ko-KR"/>
              <a:t>kubectl label node k8s-worker1 node-role.kubernetes.io/worker= </a:t>
            </a:r>
            <a:r>
              <a:rPr lang="ko-KR" altLang="en-US"/>
              <a:t>명령어 입력하여 수행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19E457-21C2-AAC3-A6B7-BFCAAD6E7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604"/>
          <a:stretch/>
        </p:blipFill>
        <p:spPr>
          <a:xfrm>
            <a:off x="616429" y="1155913"/>
            <a:ext cx="4488158" cy="30128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4F97AD-E5C9-CF8B-F7A2-AFEDDF2E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9" y="5031412"/>
            <a:ext cx="5150771" cy="90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1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22606</TotalTime>
  <Words>1072</Words>
  <Application>Microsoft Office PowerPoint</Application>
  <PresentationFormat>와이드스크린</PresentationFormat>
  <Paragraphs>169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Wingdings</vt:lpstr>
      <vt:lpstr>Arial</vt:lpstr>
      <vt:lpstr>에스코어 드림 5 Medium</vt:lpstr>
      <vt:lpstr>맑은 고딕</vt:lpstr>
      <vt:lpstr>에스코어 드림 4 Regular</vt:lpstr>
      <vt:lpstr>에스코어 드림 8 Heavy</vt:lpstr>
      <vt:lpstr>에스코어 드림 6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inhee hwang</dc:creator>
  <cp:lastModifiedBy>김효동</cp:lastModifiedBy>
  <cp:revision>43</cp:revision>
  <dcterms:created xsi:type="dcterms:W3CDTF">2022-12-05T08:12:07Z</dcterms:created>
  <dcterms:modified xsi:type="dcterms:W3CDTF">2023-10-19T06:48:31Z</dcterms:modified>
</cp:coreProperties>
</file>