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0.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1.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14.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5.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6.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1" r:id="rId4"/>
    <p:sldMasterId id="2147484046" r:id="rId5"/>
    <p:sldMasterId id="2147484167" r:id="rId6"/>
    <p:sldMasterId id="2147484199" r:id="rId7"/>
    <p:sldMasterId id="2147484233" r:id="rId8"/>
    <p:sldMasterId id="2147484264" r:id="rId9"/>
    <p:sldMasterId id="2147484377" r:id="rId10"/>
    <p:sldMasterId id="2147484381" r:id="rId11"/>
    <p:sldMasterId id="2147484386" r:id="rId12"/>
    <p:sldMasterId id="2147484391" r:id="rId13"/>
    <p:sldMasterId id="2147484413" r:id="rId14"/>
    <p:sldMasterId id="2147484418" r:id="rId15"/>
    <p:sldMasterId id="2147484423" r:id="rId16"/>
    <p:sldMasterId id="2147484428" r:id="rId17"/>
    <p:sldMasterId id="2147484452" r:id="rId18"/>
    <p:sldMasterId id="2147484474" r:id="rId19"/>
    <p:sldMasterId id="2147484501" r:id="rId20"/>
  </p:sldMasterIdLst>
  <p:notesMasterIdLst>
    <p:notesMasterId r:id="rId31"/>
  </p:notesMasterIdLst>
  <p:handoutMasterIdLst>
    <p:handoutMasterId r:id="rId32"/>
  </p:handoutMasterIdLst>
  <p:sldIdLst>
    <p:sldId id="820" r:id="rId21"/>
    <p:sldId id="879" r:id="rId22"/>
    <p:sldId id="854" r:id="rId23"/>
    <p:sldId id="889" r:id="rId24"/>
    <p:sldId id="887" r:id="rId25"/>
    <p:sldId id="890" r:id="rId26"/>
    <p:sldId id="893" r:id="rId27"/>
    <p:sldId id="891" r:id="rId28"/>
    <p:sldId id="868" r:id="rId29"/>
    <p:sldId id="869" r:id="rId30"/>
  </p:sldIdLst>
  <p:sldSz cx="12188825" cy="6858000"/>
  <p:notesSz cx="7023100"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0A937-8024-45D7-8659-EA78E01F105A}">
          <p14:sldIdLst>
            <p14:sldId id="820"/>
            <p14:sldId id="879"/>
            <p14:sldId id="854"/>
            <p14:sldId id="889"/>
            <p14:sldId id="887"/>
            <p14:sldId id="890"/>
            <p14:sldId id="893"/>
            <p14:sldId id="891"/>
            <p14:sldId id="868"/>
            <p14:sldId id="869"/>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C9B"/>
    <a:srgbClr val="EB078B"/>
    <a:srgbClr val="FF9900"/>
    <a:srgbClr val="B957D2"/>
    <a:srgbClr val="00B192"/>
    <a:srgbClr val="F2E6F1"/>
    <a:srgbClr val="9B4F96"/>
    <a:srgbClr val="E3C7E1"/>
    <a:srgbClr val="FBF7FB"/>
    <a:srgbClr val="6B3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434" autoAdjust="0"/>
  </p:normalViewPr>
  <p:slideViewPr>
    <p:cSldViewPr snapToGrid="0">
      <p:cViewPr varScale="1">
        <p:scale>
          <a:sx n="70" d="100"/>
          <a:sy n="70" d="100"/>
        </p:scale>
        <p:origin x="672" y="72"/>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8" d="100"/>
          <a:sy n="58" d="100"/>
        </p:scale>
        <p:origin x="2790" y="4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6.xml"/><Relationship Id="rId3" Type="http://schemas.openxmlformats.org/officeDocument/2006/relationships/customXml" Target="../customXml/item3.xml"/><Relationship Id="rId21" Type="http://schemas.openxmlformats.org/officeDocument/2006/relationships/slide" Target="slides/slide1.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4.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r>
              <a:rPr lang="en-US" dirty="0" smtClean="0"/>
              <a:t>Microsoft</a:t>
            </a:r>
            <a:endParaRPr lang="en-US" dirty="0"/>
          </a:p>
          <a:p>
            <a:endParaRPr lang="en-US" dirty="0"/>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DE219B1A-AE41-483B-A766-69B9363DDA6A}" type="datetimeFigureOut">
              <a:rPr lang="en-US" smtClean="0"/>
              <a:t>18-Nov-15</a:t>
            </a:fld>
            <a:endParaRPr lang="en-US"/>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r>
              <a:rPr lang="en-US" dirty="0" smtClean="0"/>
              <a:t>Microsoft</a:t>
            </a:r>
            <a:endParaRPr lang="en-US" dirty="0"/>
          </a:p>
        </p:txBody>
      </p:sp>
      <p:sp>
        <p:nvSpPr>
          <p:cNvPr id="9" name="Slide Image Placeholder 8"/>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51B1278-D92B-4AF3-A9C1-71DD298190CE}" type="datetimeFigureOut">
              <a:rPr lang="en-US" smtClean="0"/>
              <a:t>18-Nov-15</a:t>
            </a:fld>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5902551-0101-43AE-8551-3AC619129880}" type="datetime1">
              <a:rPr lang="en-US" smtClean="0"/>
              <a:t>18-Nov-15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352601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5.xml"/></Relationships>
</file>

<file path=ppt/slideLayouts/_rels/slideLayout9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5.xml"/></Relationships>
</file>

<file path=ppt/slideLayouts/_rels/slideLayout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209802"/>
            <a:ext cx="11549228" cy="859536"/>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fld id="{187ED9B3-899D-4E47-8119-C980A5C95D2F}" type="datetime1">
              <a:rPr lang="en-US" smtClean="0"/>
              <a:t>18-Nov-15</a:t>
            </a:fld>
            <a:endParaRPr lang="en-US" dirty="0"/>
          </a:p>
        </p:txBody>
      </p:sp>
      <p:sp>
        <p:nvSpPr>
          <p:cNvPr id="6" name="Footer Placeholder 5"/>
          <p:cNvSpPr>
            <a:spLocks noGrp="1"/>
          </p:cNvSpPr>
          <p:nvPr>
            <p:ph type="ftr" sz="quarter" idx="17"/>
          </p:nvPr>
        </p:nvSpPr>
        <p:spPr/>
        <p:txBody>
          <a:bodyPr/>
          <a:lstStyle/>
          <a:p>
            <a:pPr>
              <a:defRPr/>
            </a:pPr>
            <a:r>
              <a:rPr lang="en-US" smtClean="0"/>
              <a:t>Microsoft Confidential</a:t>
            </a:r>
            <a:endParaRPr lang="en-US" dirty="0"/>
          </a:p>
        </p:txBody>
      </p:sp>
      <p:sp>
        <p:nvSpPr>
          <p:cNvPr id="7" name="Slide Number Placeholder 6"/>
          <p:cNvSpPr>
            <a:spLocks noGrp="1"/>
          </p:cNvSpPr>
          <p:nvPr>
            <p:ph type="sldNum" sz="quarter" idx="18"/>
          </p:nvPr>
        </p:nvSpPr>
        <p:spPr/>
        <p:txBody>
          <a:bodyPr/>
          <a:lstStyle/>
          <a:p>
            <a:pPr>
              <a:defRPr/>
            </a:pPr>
            <a:fld id="{C9B2E212-EA17-4EEF-A49E-7F2451A9C672}" type="slidenum">
              <a:rPr lang="en-US" smtClean="0"/>
              <a:pPr>
                <a:defRPr/>
              </a:pPr>
              <a:t>‹#›</a:t>
            </a:fld>
            <a:endParaRPr lang="en-US" dirty="0"/>
          </a:p>
        </p:txBody>
      </p:sp>
    </p:spTree>
    <p:extLst>
      <p:ext uri="{BB962C8B-B14F-4D97-AF65-F5344CB8AC3E}">
        <p14:creationId xmlns:p14="http://schemas.microsoft.com/office/powerpoint/2010/main" val="331634061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Video - Accent 1">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88283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303" y="1189179"/>
            <a:ext cx="5497108" cy="1896885"/>
          </a:xfrm>
        </p:spPr>
        <p:txBody>
          <a:bodyPr wrap="square">
            <a:spAutoFit/>
          </a:bodyPr>
          <a:lstStyle>
            <a:lvl1pPr marL="0" indent="0">
              <a:spcBef>
                <a:spcPts val="1200"/>
              </a:spcBef>
              <a:buClr>
                <a:schemeClr val="tx1"/>
              </a:buClr>
              <a:buFont typeface="Wingdings" pitchFamily="2" charset="2"/>
              <a:buNone/>
              <a:defRPr sz="3099">
                <a:gradFill>
                  <a:gsLst>
                    <a:gs pos="1250">
                      <a:schemeClr val="tx2"/>
                    </a:gs>
                    <a:gs pos="99000">
                      <a:schemeClr val="tx2"/>
                    </a:gs>
                  </a:gsLst>
                  <a:lin ang="5400000" scaled="0"/>
                </a:gradFill>
              </a:defRPr>
            </a:lvl1pPr>
            <a:lvl2pPr marL="0" indent="0">
              <a:buNone/>
              <a:defRPr sz="1999"/>
            </a:lvl2pPr>
            <a:lvl3pPr marL="227122" indent="0">
              <a:buNone/>
              <a:tabLst/>
              <a:defRPr sz="1999"/>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6" y="1189179"/>
            <a:ext cx="5497108" cy="1896885"/>
          </a:xfrm>
        </p:spPr>
        <p:txBody>
          <a:bodyPr wrap="square">
            <a:spAutoFit/>
          </a:bodyPr>
          <a:lstStyle>
            <a:lvl1pPr marL="0" indent="0">
              <a:spcBef>
                <a:spcPts val="1200"/>
              </a:spcBef>
              <a:buClr>
                <a:schemeClr val="tx1"/>
              </a:buClr>
              <a:buFont typeface="Wingdings" pitchFamily="2" charset="2"/>
              <a:buNone/>
              <a:defRPr sz="3099">
                <a:gradFill>
                  <a:gsLst>
                    <a:gs pos="1250">
                      <a:schemeClr val="tx2"/>
                    </a:gs>
                    <a:gs pos="99000">
                      <a:schemeClr val="tx2"/>
                    </a:gs>
                  </a:gsLst>
                  <a:lin ang="5400000" scaled="0"/>
                </a:gradFill>
              </a:defRPr>
            </a:lvl1pPr>
            <a:lvl2pPr marL="0" indent="0">
              <a:buNone/>
              <a:defRPr sz="1999"/>
            </a:lvl2pPr>
            <a:lvl3pPr marL="227122" indent="0">
              <a:buNone/>
              <a:tabLst/>
              <a:defRPr sz="1999"/>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538154"/>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761" y="1207106"/>
            <a:ext cx="5497108" cy="1896885"/>
          </a:xfrm>
        </p:spPr>
        <p:txBody>
          <a:bodyPr wrap="square">
            <a:spAutoFit/>
          </a:bodyPr>
          <a:lstStyle>
            <a:lvl1pPr marL="0" indent="0">
              <a:spcBef>
                <a:spcPts val="1200"/>
              </a:spcBef>
              <a:buClr>
                <a:schemeClr val="tx1"/>
              </a:buClr>
              <a:buFont typeface="Wingdings" pitchFamily="2" charset="2"/>
              <a:buNone/>
              <a:defRPr sz="3099"/>
            </a:lvl1pPr>
            <a:lvl2pPr marL="0" indent="0">
              <a:buNone/>
              <a:defRPr sz="1999"/>
            </a:lvl2pPr>
            <a:lvl3pPr marL="227122" indent="0">
              <a:buNone/>
              <a:tabLst/>
              <a:defRPr sz="1999"/>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5" y="1187646"/>
            <a:ext cx="5497108" cy="1896885"/>
          </a:xfrm>
        </p:spPr>
        <p:txBody>
          <a:bodyPr wrap="square">
            <a:spAutoFit/>
          </a:bodyPr>
          <a:lstStyle>
            <a:lvl1pPr marL="0" indent="0">
              <a:spcBef>
                <a:spcPts val="1200"/>
              </a:spcBef>
              <a:buClr>
                <a:schemeClr val="tx1"/>
              </a:buClr>
              <a:buFont typeface="Wingdings" pitchFamily="2" charset="2"/>
              <a:buNone/>
              <a:defRPr sz="3099"/>
            </a:lvl1pPr>
            <a:lvl2pPr marL="0" indent="0">
              <a:buNone/>
              <a:defRPr sz="1999"/>
            </a:lvl2pPr>
            <a:lvl3pPr marL="227122" indent="0">
              <a:buNone/>
              <a:tabLst/>
              <a:defRPr sz="1999"/>
            </a:lvl3pPr>
            <a:lvl4pPr marL="451132" indent="0">
              <a:buNone/>
              <a:defRPr/>
            </a:lvl4pPr>
            <a:lvl5pPr marL="672032"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5480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361" y="1189178"/>
            <a:ext cx="5497108" cy="1896885"/>
          </a:xfrm>
        </p:spPr>
        <p:txBody>
          <a:bodyPr wrap="square">
            <a:spAutoFit/>
          </a:bodyPr>
          <a:lstStyle>
            <a:lvl1pPr marL="281569" indent="-281569">
              <a:spcBef>
                <a:spcPts val="1200"/>
              </a:spcBef>
              <a:buClr>
                <a:schemeClr val="tx1"/>
              </a:buClr>
              <a:buFont typeface="Arial" pitchFamily="34" charset="0"/>
              <a:buChar char="•"/>
              <a:defRPr sz="3099"/>
            </a:lvl1pPr>
            <a:lvl2pPr marL="520502" indent="-228513">
              <a:defRPr sz="1999"/>
            </a:lvl2pPr>
            <a:lvl3pPr marL="685540" indent="-165038">
              <a:tabLst/>
              <a:defRPr sz="1999"/>
            </a:lvl3pPr>
            <a:lvl4pPr marL="863271" indent="-177732">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1968" y="1189178"/>
            <a:ext cx="5498497" cy="1896885"/>
          </a:xfrm>
        </p:spPr>
        <p:txBody>
          <a:bodyPr wrap="square">
            <a:spAutoFit/>
          </a:bodyPr>
          <a:lstStyle>
            <a:lvl1pPr marL="281569" indent="-281569">
              <a:spcBef>
                <a:spcPts val="1200"/>
              </a:spcBef>
              <a:buClr>
                <a:schemeClr val="tx1"/>
              </a:buClr>
              <a:buFont typeface="Arial" pitchFamily="34" charset="0"/>
              <a:buChar char="•"/>
              <a:defRPr sz="3099"/>
            </a:lvl1pPr>
            <a:lvl2pPr marL="520502" indent="-228513">
              <a:defRPr sz="1999"/>
            </a:lvl2pPr>
            <a:lvl3pPr marL="685540" indent="-165038">
              <a:tabLst/>
              <a:defRPr sz="1999"/>
            </a:lvl3pPr>
            <a:lvl4pPr marL="863271" indent="-177732">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576218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6846" y="1187646"/>
            <a:ext cx="5497108" cy="1896885"/>
          </a:xfrm>
        </p:spPr>
        <p:txBody>
          <a:bodyPr wrap="square">
            <a:spAutoFit/>
          </a:bodyPr>
          <a:lstStyle>
            <a:lvl1pPr marL="281569" indent="-281569">
              <a:spcBef>
                <a:spcPts val="1200"/>
              </a:spcBef>
              <a:buClr>
                <a:schemeClr val="tx2"/>
              </a:buClr>
              <a:buFont typeface="Arial" pitchFamily="34" charset="0"/>
              <a:buChar char="•"/>
              <a:defRPr sz="3099">
                <a:gradFill>
                  <a:gsLst>
                    <a:gs pos="1250">
                      <a:schemeClr val="tx2"/>
                    </a:gs>
                    <a:gs pos="99000">
                      <a:schemeClr val="tx2"/>
                    </a:gs>
                  </a:gsLst>
                  <a:lin ang="5400000" scaled="0"/>
                </a:gradFill>
              </a:defRPr>
            </a:lvl1pPr>
            <a:lvl2pPr marL="520502" indent="-228513">
              <a:defRPr sz="1999"/>
            </a:lvl2pPr>
            <a:lvl3pPr marL="685540" indent="-165038">
              <a:tabLst/>
              <a:defRPr sz="1999"/>
            </a:lvl3pPr>
            <a:lvl4pPr marL="863271" indent="-177732">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5" y="1187647"/>
            <a:ext cx="5497108" cy="1896885"/>
          </a:xfrm>
        </p:spPr>
        <p:txBody>
          <a:bodyPr wrap="square">
            <a:spAutoFit/>
          </a:bodyPr>
          <a:lstStyle>
            <a:lvl1pPr marL="281569" indent="-281569">
              <a:spcBef>
                <a:spcPts val="1200"/>
              </a:spcBef>
              <a:buClr>
                <a:schemeClr val="tx2"/>
              </a:buClr>
              <a:buFont typeface="Arial" pitchFamily="34" charset="0"/>
              <a:buChar char="•"/>
              <a:defRPr sz="3099">
                <a:gradFill>
                  <a:gsLst>
                    <a:gs pos="1250">
                      <a:schemeClr val="tx2"/>
                    </a:gs>
                    <a:gs pos="99000">
                      <a:schemeClr val="tx2"/>
                    </a:gs>
                  </a:gsLst>
                  <a:lin ang="5400000" scaled="0"/>
                </a:gradFill>
              </a:defRPr>
            </a:lvl1pPr>
            <a:lvl2pPr marL="520502" indent="-228513">
              <a:defRPr sz="1999"/>
            </a:lvl2pPr>
            <a:lvl3pPr marL="685540" indent="-165038">
              <a:tabLst/>
              <a:defRPr sz="1999"/>
            </a:lvl3pPr>
            <a:lvl4pPr marL="863271" indent="-177732">
              <a:defRPr/>
            </a:lvl4pPr>
            <a:lvl5pPr marL="1028308" indent="-1650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175173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139807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735534"/>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364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1260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3917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2" tIns="45702" rIns="45702" bIns="45702" numCol="1" spcCol="0" rtlCol="0" fromWordArt="0" anchor="ctr" anchorCtr="0" forceAA="0" compatLnSpc="1">
            <a:prstTxWarp prst="textNoShape">
              <a:avLst/>
            </a:prstTxWarp>
            <a:noAutofit/>
          </a:bodyPr>
          <a:lstStyle/>
          <a:p>
            <a:pPr algn="ctr" defTabSz="913752"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56850" y="1197323"/>
            <a:ext cx="11473056" cy="1978462"/>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596" indent="0">
              <a:buNone/>
              <a:defRPr>
                <a:gradFill>
                  <a:gsLst>
                    <a:gs pos="1250">
                      <a:srgbClr val="000000"/>
                    </a:gs>
                    <a:gs pos="100000">
                      <a:srgbClr val="000000"/>
                    </a:gs>
                  </a:gsLst>
                  <a:lin ang="5400000" scaled="0"/>
                </a:gradFill>
                <a:latin typeface="Segoe UI" pitchFamily="34" charset="0"/>
                <a:cs typeface="Segoe UI" pitchFamily="34" charset="0"/>
              </a:defRPr>
            </a:lvl2pPr>
            <a:lvl3pPr marL="572871"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10"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89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01024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Video - Accent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3190"/>
            <a:ext cx="10237787"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3045429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238" y="1189179"/>
            <a:ext cx="11472225" cy="2396047"/>
          </a:xfrm>
          <a:prstGeom prst="rect">
            <a:avLst/>
          </a:prstGeom>
        </p:spPr>
        <p:txBody>
          <a:bodyPr/>
          <a:lstStyle>
            <a:lvl1pPr marL="284680" indent="-284680">
              <a:buClr>
                <a:schemeClr val="tx1"/>
              </a:buClr>
              <a:buSzPct val="90000"/>
              <a:buFont typeface="Arial" pitchFamily="34" charset="0"/>
              <a:buChar char="•"/>
              <a:defRPr sz="34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7">
              <a:buClr>
                <a:schemeClr val="tx1"/>
              </a:buClr>
              <a:buSzPct val="90000"/>
              <a:buFont typeface="Arial" pitchFamily="34" charset="0"/>
              <a:buChar char="•"/>
              <a:defRPr sz="30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6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238877"/>
            <a:ext cx="12188826" cy="619125"/>
          </a:xfrm>
          <a:prstGeom prst="rect">
            <a:avLst/>
          </a:prstGeom>
          <a:solidFill>
            <a:srgbClr val="FFFF99"/>
          </a:solidFill>
        </p:spPr>
        <p:txBody>
          <a:bodyPr wrap="square" lIns="152396" tIns="76199" rIns="152396" bIns="76199"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402466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4" name="Rectangle 3"/>
          <p:cNvSpPr/>
          <p:nvPr userDrawn="1"/>
        </p:nvSpPr>
        <p:spPr bwMode="auto">
          <a:xfrm>
            <a:off x="269171" y="291070"/>
            <a:ext cx="1829723" cy="17482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73" tIns="143340" rIns="179173" bIns="143340" numCol="1" spcCol="0" rtlCol="0" fromWordArt="0" anchor="t" anchorCtr="0" forceAA="0" compatLnSpc="1">
            <a:prstTxWarp prst="textNoShape">
              <a:avLst/>
            </a:prstTxWarp>
            <a:noAutofit/>
          </a:bodyPr>
          <a:lstStyle/>
          <a:p>
            <a:pPr algn="ctr" defTabSz="913506"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269168" y="2084174"/>
            <a:ext cx="8961914" cy="17482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73" tIns="143340" rIns="179173" bIns="143340" numCol="1" spcCol="0" rtlCol="0" fromWordArt="0" anchor="t" anchorCtr="0" forceAA="0" compatLnSpc="1">
            <a:prstTxWarp prst="textNoShape">
              <a:avLst/>
            </a:prstTxWarp>
            <a:noAutofit/>
          </a:bodyPr>
          <a:lstStyle/>
          <a:p>
            <a:pPr algn="ctr" defTabSz="913506"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68" y="2081646"/>
            <a:ext cx="8961914" cy="3588736"/>
          </a:xfrm>
          <a:noFill/>
        </p:spPr>
        <p:txBody>
          <a:bodyPr lIns="146252" tIns="91407" rIns="146252" bIns="91407" anchor="t" anchorCtr="0"/>
          <a:lstStyle>
            <a:lvl1pPr>
              <a:defRPr sz="5880" spc="-99"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168" y="5670384"/>
            <a:ext cx="8961914" cy="888769"/>
          </a:xfrm>
          <a:noFill/>
        </p:spPr>
        <p:txBody>
          <a:bodyPr lIns="146252" tIns="109689" rIns="146252" bIns="109689">
            <a:noAutofit/>
          </a:bodyPr>
          <a:lstStyle>
            <a:lvl1pPr marL="0" indent="0">
              <a:spcBef>
                <a:spcPts val="0"/>
              </a:spcBef>
              <a:buNone/>
              <a:defRPr sz="3430" spc="0" baseline="0">
                <a:gradFill>
                  <a:gsLst>
                    <a:gs pos="0">
                      <a:schemeClr val="tx1"/>
                    </a:gs>
                    <a:gs pos="100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10202676" y="470413"/>
            <a:ext cx="1522008" cy="326167"/>
          </a:xfrm>
          <a:prstGeom prst="rect">
            <a:avLst/>
          </a:prstGeom>
        </p:spPr>
      </p:pic>
      <p:sp>
        <p:nvSpPr>
          <p:cNvPr id="9" name="TextBox 8"/>
          <p:cNvSpPr txBox="1"/>
          <p:nvPr userDrawn="1"/>
        </p:nvSpPr>
        <p:spPr>
          <a:xfrm>
            <a:off x="398680" y="374105"/>
            <a:ext cx="1230529" cy="301749"/>
          </a:xfrm>
          <a:prstGeom prst="rect">
            <a:avLst/>
          </a:prstGeom>
          <a:noFill/>
        </p:spPr>
        <p:txBody>
          <a:bodyPr wrap="none" lIns="0" tIns="0" rIns="0" bIns="0" rtlCol="0">
            <a:spAutoFit/>
          </a:bodyPr>
          <a:lstStyle/>
          <a:p>
            <a:pPr defTabSz="913680"/>
            <a:r>
              <a:rPr lang="en-US" sz="1960" dirty="0">
                <a:gradFill>
                  <a:gsLst>
                    <a:gs pos="0">
                      <a:srgbClr val="FFFFFF">
                        <a:lumMod val="75000"/>
                        <a:lumOff val="25000"/>
                      </a:srgbClr>
                    </a:gs>
                    <a:gs pos="80000">
                      <a:srgbClr val="FFFFFF">
                        <a:lumMod val="65000"/>
                        <a:lumOff val="35000"/>
                      </a:srgbClr>
                    </a:gs>
                  </a:gsLst>
                  <a:lin ang="16200000" scaled="0"/>
                </a:gradFill>
                <a:latin typeface="Segoe UI Light" pitchFamily="34" charset="0"/>
              </a:rPr>
              <a:t>Microsoft IT</a:t>
            </a:r>
          </a:p>
        </p:txBody>
      </p:sp>
    </p:spTree>
    <p:extLst>
      <p:ext uri="{BB962C8B-B14F-4D97-AF65-F5344CB8AC3E}">
        <p14:creationId xmlns:p14="http://schemas.microsoft.com/office/powerpoint/2010/main" val="418833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73" tIns="143340" rIns="179173" bIns="143340" numCol="1" spcCol="0" rtlCol="0" fromWordArt="0" anchor="t" anchorCtr="0" forceAA="0" compatLnSpc="1">
            <a:prstTxWarp prst="textNoShape">
              <a:avLst/>
            </a:prstTxWarp>
            <a:noAutofit/>
          </a:bodyPr>
          <a:lstStyle/>
          <a:p>
            <a:pPr algn="ctr" defTabSz="913506"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3" y="1186358"/>
            <a:ext cx="9856549" cy="2697988"/>
          </a:xfrm>
          <a:noFill/>
        </p:spPr>
        <p:txBody>
          <a:bodyPr tIns="91407" bIns="91407" anchor="t" anchorCtr="0"/>
          <a:lstStyle>
            <a:lvl1pPr>
              <a:defRPr sz="7056"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3877282"/>
            <a:ext cx="9858105" cy="1793881"/>
          </a:xfrm>
          <a:noFill/>
        </p:spPr>
        <p:txBody>
          <a:bodyPr lIns="182814" tIns="146252" rIns="182814" bIns="146252">
            <a:noAutofit/>
          </a:bodyPr>
          <a:lstStyle>
            <a:lvl1pPr marL="0" indent="0">
              <a:spcBef>
                <a:spcPts val="0"/>
              </a:spcBef>
              <a:buNone/>
              <a:defRPr sz="343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4956922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73" tIns="143340" rIns="179173" bIns="143340" numCol="1" spcCol="0" rtlCol="0" fromWordArt="0" anchor="t" anchorCtr="0" forceAA="0" compatLnSpc="1">
            <a:prstTxWarp prst="textNoShape">
              <a:avLst/>
            </a:prstTxWarp>
            <a:noAutofit/>
          </a:bodyPr>
          <a:lstStyle/>
          <a:p>
            <a:pPr algn="ctr" defTabSz="913506"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3" y="1186358"/>
            <a:ext cx="9856549" cy="2697988"/>
          </a:xfrm>
          <a:noFill/>
        </p:spPr>
        <p:txBody>
          <a:bodyPr tIns="91407" bIns="91407" anchor="t" anchorCtr="0"/>
          <a:lstStyle>
            <a:lvl1pPr>
              <a:defRPr sz="7056"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05598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7"/>
            <a:ext cx="11650488" cy="1796217"/>
          </a:xfrm>
          <a:noFill/>
        </p:spPr>
        <p:txBody>
          <a:bodyPr tIns="91407" bIns="91407" anchor="t" anchorCtr="0"/>
          <a:lstStyle>
            <a:lvl1pPr>
              <a:defRPr sz="8624"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088761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7"/>
            <a:ext cx="11650488" cy="1796217"/>
          </a:xfrm>
          <a:noFill/>
        </p:spPr>
        <p:txBody>
          <a:bodyPr tIns="91407" bIns="91407" anchor="t" anchorCtr="0"/>
          <a:lstStyle>
            <a:lvl1pPr>
              <a:defRPr sz="8624"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228749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7"/>
            <a:ext cx="11650488" cy="1796217"/>
          </a:xfrm>
          <a:noFill/>
        </p:spPr>
        <p:txBody>
          <a:bodyPr tIns="91407" bIns="91407" anchor="t" anchorCtr="0"/>
          <a:lstStyle>
            <a:lvl1pPr>
              <a:defRPr sz="8624"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432433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2007662"/>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3950" indent="0">
              <a:buNone/>
              <a:defRPr/>
            </a:lvl3pPr>
            <a:lvl4pPr marL="447900" indent="0">
              <a:buNone/>
              <a:defRPr/>
            </a:lvl4pPr>
            <a:lvl5pPr marL="67185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938253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2007662"/>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50" indent="0">
              <a:buNone/>
              <a:defRPr/>
            </a:lvl3pPr>
            <a:lvl4pPr marL="447900" indent="0">
              <a:buNone/>
              <a:defRPr/>
            </a:lvl4pPr>
            <a:lvl5pPr marL="67185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426243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2075374"/>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975953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Video - Accent 3">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66039" y="1443190"/>
            <a:ext cx="10244885" cy="914096"/>
          </a:xfrm>
        </p:spPr>
        <p:txBody>
          <a:bodyPr wrap="square" anchor="ctr">
            <a:noAutofit/>
          </a:bodyPr>
          <a:lstStyle>
            <a:lvl1pPr marL="0" indent="0">
              <a:buNone/>
              <a:defRPr sz="6600" spc="-150"/>
            </a:lvl1pPr>
          </a:lstStyle>
          <a:p>
            <a:pPr lvl="0"/>
            <a:r>
              <a:rPr lang="en-US" dirty="0" smtClean="0"/>
              <a:t>Click to edit Master text styles</a:t>
            </a:r>
          </a:p>
        </p:txBody>
      </p:sp>
    </p:spTree>
    <p:extLst>
      <p:ext uri="{BB962C8B-B14F-4D97-AF65-F5344CB8AC3E}">
        <p14:creationId xmlns:p14="http://schemas.microsoft.com/office/powerpoint/2010/main" val="747734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2075374"/>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1512663"/>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4" y="1189178"/>
            <a:ext cx="5377147" cy="2420188"/>
          </a:xfrm>
        </p:spPr>
        <p:txBody>
          <a:bodyPr wrap="square">
            <a:spAutoFit/>
          </a:bodyPr>
          <a:lstStyle>
            <a:lvl1pPr marL="0" indent="0">
              <a:spcBef>
                <a:spcPts val="1200"/>
              </a:spcBef>
              <a:buClr>
                <a:schemeClr val="tx1"/>
              </a:buClr>
              <a:buFont typeface="Wingdings" pitchFamily="2" charset="2"/>
              <a:buNone/>
              <a:defRPr sz="3430">
                <a:gradFill>
                  <a:gsLst>
                    <a:gs pos="1250">
                      <a:schemeClr val="tx2"/>
                    </a:gs>
                    <a:gs pos="99000">
                      <a:schemeClr val="tx2"/>
                    </a:gs>
                  </a:gsLst>
                  <a:lin ang="5400000" scaled="0"/>
                </a:gradFill>
              </a:defRPr>
            </a:lvl1pPr>
            <a:lvl2pPr marL="0" indent="0">
              <a:buNone/>
              <a:defRPr sz="1960"/>
            </a:lvl2pPr>
            <a:lvl3pPr marL="227060" indent="0">
              <a:buNone/>
              <a:tabLst/>
              <a:defRPr sz="1960"/>
            </a:lvl3pPr>
            <a:lvl4pPr marL="451012" indent="0">
              <a:buNone/>
              <a:defRPr/>
            </a:lvl4pPr>
            <a:lvl5pPr marL="67185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3" y="1189178"/>
            <a:ext cx="5377147" cy="2420188"/>
          </a:xfrm>
        </p:spPr>
        <p:txBody>
          <a:bodyPr wrap="square">
            <a:spAutoFit/>
          </a:bodyPr>
          <a:lstStyle>
            <a:lvl1pPr marL="0" indent="0">
              <a:spcBef>
                <a:spcPts val="1200"/>
              </a:spcBef>
              <a:buClr>
                <a:schemeClr val="tx1"/>
              </a:buClr>
              <a:buFont typeface="Wingdings" pitchFamily="2" charset="2"/>
              <a:buNone/>
              <a:defRPr sz="3430">
                <a:gradFill>
                  <a:gsLst>
                    <a:gs pos="1250">
                      <a:schemeClr val="tx2"/>
                    </a:gs>
                    <a:gs pos="99000">
                      <a:schemeClr val="tx2"/>
                    </a:gs>
                  </a:gsLst>
                  <a:lin ang="5400000" scaled="0"/>
                </a:gradFill>
              </a:defRPr>
            </a:lvl1pPr>
            <a:lvl2pPr marL="0" indent="0">
              <a:buNone/>
              <a:defRPr sz="1960"/>
            </a:lvl2pPr>
            <a:lvl3pPr marL="227060" indent="0">
              <a:buNone/>
              <a:tabLst/>
              <a:defRPr sz="1960"/>
            </a:lvl3pPr>
            <a:lvl4pPr marL="451012" indent="0">
              <a:buNone/>
              <a:defRPr/>
            </a:lvl4pPr>
            <a:lvl5pPr marL="67185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02695829"/>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4" y="1189178"/>
            <a:ext cx="5377147" cy="2420188"/>
          </a:xfrm>
        </p:spPr>
        <p:txBody>
          <a:bodyPr wrap="square">
            <a:spAutoFit/>
          </a:bodyPr>
          <a:lstStyle>
            <a:lvl1pPr marL="0" indent="0">
              <a:spcBef>
                <a:spcPts val="1200"/>
              </a:spcBef>
              <a:buClr>
                <a:schemeClr val="tx1"/>
              </a:buClr>
              <a:buFont typeface="Wingdings" pitchFamily="2" charset="2"/>
              <a:buNone/>
              <a:defRPr sz="3430"/>
            </a:lvl1pPr>
            <a:lvl2pPr marL="0" indent="0">
              <a:buNone/>
              <a:defRPr sz="1960"/>
            </a:lvl2pPr>
            <a:lvl3pPr marL="227060" indent="0">
              <a:buNone/>
              <a:tabLst/>
              <a:defRPr sz="1960"/>
            </a:lvl3pPr>
            <a:lvl4pPr marL="451012" indent="0">
              <a:buNone/>
              <a:defRPr/>
            </a:lvl4pPr>
            <a:lvl5pPr marL="67185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3" y="1189178"/>
            <a:ext cx="5377147" cy="2420188"/>
          </a:xfrm>
        </p:spPr>
        <p:txBody>
          <a:bodyPr wrap="square">
            <a:spAutoFit/>
          </a:bodyPr>
          <a:lstStyle>
            <a:lvl1pPr marL="0" indent="0">
              <a:spcBef>
                <a:spcPts val="1200"/>
              </a:spcBef>
              <a:buClr>
                <a:schemeClr val="tx1"/>
              </a:buClr>
              <a:buFont typeface="Wingdings" pitchFamily="2" charset="2"/>
              <a:buNone/>
              <a:defRPr sz="3430"/>
            </a:lvl1pPr>
            <a:lvl2pPr marL="0" indent="0">
              <a:buNone/>
              <a:defRPr sz="1960"/>
            </a:lvl2pPr>
            <a:lvl3pPr marL="227060" indent="0">
              <a:buNone/>
              <a:tabLst/>
              <a:defRPr sz="1960"/>
            </a:lvl3pPr>
            <a:lvl4pPr marL="451012" indent="0">
              <a:buNone/>
              <a:defRPr/>
            </a:lvl4pPr>
            <a:lvl5pPr marL="67185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0385079"/>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4" y="1189180"/>
            <a:ext cx="5377147" cy="2486578"/>
          </a:xfrm>
        </p:spPr>
        <p:txBody>
          <a:bodyPr wrap="square">
            <a:spAutoFit/>
          </a:bodyPr>
          <a:lstStyle>
            <a:lvl1pPr marL="281493" indent="-281493">
              <a:spcBef>
                <a:spcPts val="1200"/>
              </a:spcBef>
              <a:buClr>
                <a:schemeClr val="tx1"/>
              </a:buClr>
              <a:buFont typeface="Arial" pitchFamily="34" charset="0"/>
              <a:buChar char="•"/>
              <a:defRPr sz="3430"/>
            </a:lvl1pPr>
            <a:lvl2pPr marL="520362" indent="-228451">
              <a:defRPr sz="2352"/>
            </a:lvl2pPr>
            <a:lvl3pPr marL="685353" indent="-164991">
              <a:tabLst/>
              <a:defRPr sz="1960"/>
            </a:lvl3pPr>
            <a:lvl4pPr marL="863038" indent="-177685">
              <a:defRPr/>
            </a:lvl4pPr>
            <a:lvl5pPr marL="1028031" indent="-16499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3" y="1189180"/>
            <a:ext cx="5377147" cy="2486578"/>
          </a:xfrm>
        </p:spPr>
        <p:txBody>
          <a:bodyPr wrap="square">
            <a:spAutoFit/>
          </a:bodyPr>
          <a:lstStyle>
            <a:lvl1pPr marL="281493" indent="-281493">
              <a:spcBef>
                <a:spcPts val="1200"/>
              </a:spcBef>
              <a:buClr>
                <a:schemeClr val="tx1"/>
              </a:buClr>
              <a:buFont typeface="Arial" pitchFamily="34" charset="0"/>
              <a:buChar char="•"/>
              <a:defRPr sz="3430"/>
            </a:lvl1pPr>
            <a:lvl2pPr marL="520362" indent="-228451">
              <a:defRPr sz="2352"/>
            </a:lvl2pPr>
            <a:lvl3pPr marL="685353" indent="-164991">
              <a:tabLst/>
              <a:defRPr sz="1960"/>
            </a:lvl3pPr>
            <a:lvl4pPr marL="863038" indent="-177685">
              <a:defRPr/>
            </a:lvl4pPr>
            <a:lvl5pPr marL="1028031" indent="-16499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4134242"/>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4" y="1189180"/>
            <a:ext cx="5377147" cy="2486578"/>
          </a:xfrm>
        </p:spPr>
        <p:txBody>
          <a:bodyPr wrap="square">
            <a:spAutoFit/>
          </a:bodyPr>
          <a:lstStyle>
            <a:lvl1pPr marL="281493" indent="-281493">
              <a:spcBef>
                <a:spcPts val="1200"/>
              </a:spcBef>
              <a:buClr>
                <a:schemeClr val="tx2"/>
              </a:buClr>
              <a:buFont typeface="Arial" pitchFamily="34" charset="0"/>
              <a:buChar char="•"/>
              <a:defRPr sz="3430">
                <a:gradFill>
                  <a:gsLst>
                    <a:gs pos="1250">
                      <a:schemeClr val="tx2"/>
                    </a:gs>
                    <a:gs pos="99000">
                      <a:schemeClr val="tx2"/>
                    </a:gs>
                  </a:gsLst>
                  <a:lin ang="5400000" scaled="0"/>
                </a:gradFill>
              </a:defRPr>
            </a:lvl1pPr>
            <a:lvl2pPr marL="520362" indent="-228451">
              <a:defRPr sz="2352"/>
            </a:lvl2pPr>
            <a:lvl3pPr marL="685353" indent="-164991">
              <a:tabLst/>
              <a:defRPr sz="1960"/>
            </a:lvl3pPr>
            <a:lvl4pPr marL="863038" indent="-177685">
              <a:defRPr/>
            </a:lvl4pPr>
            <a:lvl5pPr marL="1028031" indent="-16499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3" y="1189180"/>
            <a:ext cx="5377147" cy="2486578"/>
          </a:xfrm>
        </p:spPr>
        <p:txBody>
          <a:bodyPr wrap="square">
            <a:spAutoFit/>
          </a:bodyPr>
          <a:lstStyle>
            <a:lvl1pPr marL="281493" indent="-281493">
              <a:spcBef>
                <a:spcPts val="1200"/>
              </a:spcBef>
              <a:buClr>
                <a:schemeClr val="tx2"/>
              </a:buClr>
              <a:buFont typeface="Arial" pitchFamily="34" charset="0"/>
              <a:buChar char="•"/>
              <a:defRPr sz="3430">
                <a:gradFill>
                  <a:gsLst>
                    <a:gs pos="1250">
                      <a:schemeClr val="tx2"/>
                    </a:gs>
                    <a:gs pos="99000">
                      <a:schemeClr val="tx2"/>
                    </a:gs>
                  </a:gsLst>
                  <a:lin ang="5400000" scaled="0"/>
                </a:gradFill>
              </a:defRPr>
            </a:lvl1pPr>
            <a:lvl2pPr marL="520362" indent="-228451">
              <a:defRPr sz="2352"/>
            </a:lvl2pPr>
            <a:lvl3pPr marL="685353" indent="-164991">
              <a:tabLst/>
              <a:defRPr sz="1960"/>
            </a:lvl3pPr>
            <a:lvl4pPr marL="863038" indent="-177685">
              <a:defRPr/>
            </a:lvl4pPr>
            <a:lvl5pPr marL="1028031" indent="-16499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902668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9900938"/>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152723"/>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5717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9659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7912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 Accen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5" tIns="45695" rIns="45695" bIns="45695" numCol="1" spcCol="0" rtlCol="0" fromWordArt="0" anchor="ctr" anchorCtr="0" forceAA="0" compatLnSpc="1">
            <a:prstTxWarp prst="textNoShape">
              <a:avLst/>
            </a:prstTxWarp>
            <a:noAutofit/>
          </a:bodyPr>
          <a:lstStyle/>
          <a:p>
            <a:pPr algn="ctr" defTabSz="913506" fontAlgn="base">
              <a:spcBef>
                <a:spcPct val="0"/>
              </a:spcBef>
              <a:spcAft>
                <a:spcPct val="0"/>
              </a:spcAft>
            </a:pPr>
            <a:endParaRPr lang="en-US" sz="1764"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3" y="1197323"/>
            <a:ext cx="11650487" cy="1978424"/>
          </a:xfrm>
        </p:spPr>
        <p:txBody>
          <a:bodyPr/>
          <a:lstStyle>
            <a:lvl1pPr marL="0" indent="0">
              <a:buNone/>
              <a:defRPr sz="3234">
                <a:gradFill>
                  <a:gsLst>
                    <a:gs pos="1250">
                      <a:srgbClr val="000000"/>
                    </a:gs>
                    <a:gs pos="100000">
                      <a:srgbClr val="000000"/>
                    </a:gs>
                  </a:gsLst>
                  <a:lin ang="5400000" scaled="0"/>
                </a:gradFill>
                <a:latin typeface="Segoe UI" pitchFamily="34" charset="0"/>
                <a:cs typeface="Segoe UI" pitchFamily="34" charset="0"/>
              </a:defRPr>
            </a:lvl1pPr>
            <a:lvl2pPr marL="339503" indent="0">
              <a:buNone/>
              <a:defRPr>
                <a:gradFill>
                  <a:gsLst>
                    <a:gs pos="1250">
                      <a:srgbClr val="000000"/>
                    </a:gs>
                    <a:gs pos="100000">
                      <a:srgbClr val="000000"/>
                    </a:gs>
                  </a:gsLst>
                  <a:lin ang="5400000" scaled="0"/>
                </a:gradFill>
                <a:latin typeface="Segoe UI" pitchFamily="34" charset="0"/>
                <a:cs typeface="Segoe UI" pitchFamily="34" charset="0"/>
              </a:defRPr>
            </a:lvl2pPr>
            <a:lvl3pPr marL="572715" indent="0">
              <a:buNone/>
              <a:defRPr>
                <a:gradFill>
                  <a:gsLst>
                    <a:gs pos="1250">
                      <a:srgbClr val="000000"/>
                    </a:gs>
                    <a:gs pos="100000">
                      <a:srgbClr val="000000"/>
                    </a:gs>
                  </a:gsLst>
                  <a:lin ang="5400000" scaled="0"/>
                </a:gradFill>
                <a:latin typeface="Segoe UI" pitchFamily="34" charset="0"/>
                <a:cs typeface="Segoe UI" pitchFamily="34" charset="0"/>
              </a:defRPr>
            </a:lvl3pPr>
            <a:lvl4pPr marL="797996" indent="0">
              <a:buNone/>
              <a:defRPr>
                <a:gradFill>
                  <a:gsLst>
                    <a:gs pos="1250">
                      <a:srgbClr val="000000"/>
                    </a:gs>
                    <a:gs pos="100000">
                      <a:srgbClr val="000000"/>
                    </a:gs>
                  </a:gsLst>
                  <a:lin ang="5400000" scaled="0"/>
                </a:gradFill>
                <a:latin typeface="Segoe UI" pitchFamily="34" charset="0"/>
                <a:cs typeface="Segoe UI" pitchFamily="34" charset="0"/>
              </a:defRPr>
            </a:lvl4pPr>
            <a:lvl5pPr marL="102961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734940"/>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81"/>
            <a:ext cx="11650488" cy="2421617"/>
          </a:xfrm>
          <a:prstGeom prst="rect">
            <a:avLst/>
          </a:prstGeom>
        </p:spPr>
        <p:txBody>
          <a:bodyPr/>
          <a:lstStyle>
            <a:lvl1pPr marL="284604" indent="-284604">
              <a:buClr>
                <a:schemeClr val="tx1"/>
              </a:buClr>
              <a:buSzPct val="90000"/>
              <a:buFont typeface="Arial" pitchFamily="34" charset="0"/>
              <a:buChar char="•"/>
              <a:defRPr sz="34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875" indent="-275272">
              <a:buClr>
                <a:schemeClr val="tx1"/>
              </a:buClr>
              <a:buSzPct val="90000"/>
              <a:buFont typeface="Arial" pitchFamily="34" charset="0"/>
              <a:buChar char="•"/>
              <a:defRPr sz="32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478" indent="-284604">
              <a:buClr>
                <a:schemeClr val="tx1"/>
              </a:buClr>
              <a:buSzPct val="90000"/>
              <a:buFont typeface="Arial" pitchFamily="34" charset="0"/>
              <a:buChar char="•"/>
              <a:defRPr sz="2842">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428" indent="-223950">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380" indent="-223950">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8"/>
            <a:ext cx="12188826" cy="619126"/>
          </a:xfrm>
          <a:prstGeom prst="rect">
            <a:avLst/>
          </a:prstGeom>
          <a:solidFill>
            <a:srgbClr val="FFFF99"/>
          </a:solidFill>
        </p:spPr>
        <p:txBody>
          <a:bodyPr wrap="square" lIns="155402" tIns="77700" rIns="155402" bIns="77700" anchor="b" anchorCtr="0">
            <a:noAutofit/>
          </a:bodyPr>
          <a:lstStyle>
            <a:lvl1pPr algn="r">
              <a:buFont typeface="Arial" pitchFamily="34" charset="0"/>
              <a:buNone/>
              <a:defRPr sz="3626"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59168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1149014" cy="771150"/>
          </a:xfrm>
        </p:spPr>
        <p:txBody>
          <a:bodyPr/>
          <a:lstStyle/>
          <a:p>
            <a:r>
              <a:rPr lang="en-US" dirty="0" smtClean="0"/>
              <a:t>Click to edit Master title style</a:t>
            </a:r>
            <a:endParaRPr lang="en-US" dirty="0"/>
          </a:p>
        </p:txBody>
      </p:sp>
      <p:sp>
        <p:nvSpPr>
          <p:cNvPr id="4" name="Text Placeholder 2"/>
          <p:cNvSpPr>
            <a:spLocks noGrp="1"/>
          </p:cNvSpPr>
          <p:nvPr>
            <p:ph idx="1"/>
          </p:nvPr>
        </p:nvSpPr>
        <p:spPr>
          <a:xfrm>
            <a:off x="519115" y="1816919"/>
            <a:ext cx="11149012" cy="904863"/>
          </a:xfrm>
          <a:prstGeom prst="rect">
            <a:avLst/>
          </a:prstGeom>
        </p:spPr>
        <p:txBody>
          <a:bodyPr lIns="0" tIns="0" rIns="0" bIns="0"/>
          <a:lstStyle>
            <a:lvl1pPr marL="0" indent="0">
              <a:buNone/>
              <a:defRPr sz="3626">
                <a:solidFill>
                  <a:schemeClr val="accent1"/>
                </a:solidFill>
              </a:defRPr>
            </a:lvl1pPr>
            <a:lvl2pPr marL="1588" indent="0">
              <a:buNone/>
              <a:tabLst/>
              <a:defRPr sz="2352"/>
            </a:lvl2pPr>
            <a:lvl3pPr marL="629912" indent="0">
              <a:buNone/>
              <a:defRPr/>
            </a:lvl3pPr>
            <a:lvl4pPr marL="1258236" indent="0">
              <a:buNone/>
              <a:defRPr/>
            </a:lvl4pPr>
            <a:lvl5pPr marL="1481960" indent="0">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51961650"/>
      </p:ext>
    </p:extLst>
  </p:cSld>
  <p:clrMapOvr>
    <a:masterClrMapping/>
  </p:clrMapOvr>
  <p:transition spd="slow">
    <p:push dir="u"/>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Styled title and content w/bullet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97537" y="1726075"/>
            <a:ext cx="10650453" cy="1799867"/>
          </a:xfrm>
        </p:spPr>
        <p:txBody>
          <a:bodyPr wrap="square">
            <a:spAutoFit/>
          </a:bodyPr>
          <a:lstStyle>
            <a:lvl1pPr marL="334799" indent="-276089">
              <a:defRPr lang="en-US" sz="2399" kern="1200" spc="0" baseline="0" dirty="0" smtClean="0">
                <a:gradFill>
                  <a:gsLst>
                    <a:gs pos="1250">
                      <a:schemeClr val="tx1"/>
                    </a:gs>
                    <a:gs pos="100000">
                      <a:schemeClr val="tx1"/>
                    </a:gs>
                  </a:gsLst>
                  <a:lin ang="5400000" scaled="0"/>
                </a:gradFill>
                <a:latin typeface="+mn-lt"/>
                <a:ea typeface="+mn-ea"/>
                <a:cs typeface="+mn-cs"/>
              </a:defRPr>
            </a:lvl1pPr>
            <a:lvl2pPr>
              <a:defRPr lang="en-US" sz="1999" kern="1200" spc="0" baseline="0" dirty="0" smtClean="0">
                <a:gradFill>
                  <a:gsLst>
                    <a:gs pos="1250">
                      <a:schemeClr val="tx1"/>
                    </a:gs>
                    <a:gs pos="100000">
                      <a:schemeClr val="tx1"/>
                    </a:gs>
                  </a:gsLst>
                  <a:lin ang="5400000" scaled="0"/>
                </a:gradFill>
                <a:latin typeface="+mn-lt"/>
                <a:ea typeface="+mn-ea"/>
                <a:cs typeface="+mn-cs"/>
              </a:defRPr>
            </a:lvl2pPr>
            <a:lvl3pPr>
              <a:defRPr sz="1999"/>
            </a:lvl3pPr>
            <a:lvl4pPr>
              <a:defRPr sz="1799"/>
            </a:lvl4pPr>
            <a:lvl5pPr>
              <a:defRPr sz="17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a:xfrm>
            <a:off x="797541" y="826411"/>
            <a:ext cx="10650450" cy="899665"/>
          </a:xfrm>
        </p:spPr>
        <p:txBody>
          <a:bodyPr/>
          <a:lstStyle>
            <a:lvl1pPr>
              <a:defRPr sz="3999">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843240615"/>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Styled 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8688" y="2084178"/>
            <a:ext cx="10512862" cy="1796217"/>
          </a:xfrm>
          <a:noFill/>
        </p:spPr>
        <p:txBody>
          <a:bodyPr tIns="89606" bIns="89606" anchor="t" anchorCtr="0"/>
          <a:lstStyle>
            <a:lvl1pPr>
              <a:defRPr sz="5996"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9987637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Styled Scales">
    <p:spTree>
      <p:nvGrpSpPr>
        <p:cNvPr id="1" name=""/>
        <p:cNvGrpSpPr/>
        <p:nvPr/>
      </p:nvGrpSpPr>
      <p:grpSpPr>
        <a:xfrm>
          <a:off x="0" y="0"/>
          <a:ext cx="0" cy="0"/>
          <a:chOff x="0" y="0"/>
          <a:chExt cx="0" cy="0"/>
        </a:xfrm>
      </p:grpSpPr>
      <p:sp>
        <p:nvSpPr>
          <p:cNvPr id="8" name="Rectangle 7"/>
          <p:cNvSpPr>
            <a:spLocks noChangeAspect="1"/>
          </p:cNvSpPr>
          <p:nvPr userDrawn="1"/>
        </p:nvSpPr>
        <p:spPr bwMode="auto">
          <a:xfrm>
            <a:off x="-21132" y="2716306"/>
            <a:ext cx="4141153" cy="4144882"/>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4120021" y="2716306"/>
            <a:ext cx="8068804" cy="41448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797536" y="1499572"/>
            <a:ext cx="10650453" cy="513361"/>
          </a:xfrm>
        </p:spPr>
        <p:txBody>
          <a:bodyPr wrap="square">
            <a:spAutoFit/>
          </a:bodyPr>
          <a:lstStyle>
            <a:lvl1pPr marL="58709" indent="0">
              <a:buNone/>
              <a:defRPr lang="en-US" sz="2399" b="1" kern="1200" spc="0" baseline="0" dirty="0" smtClean="0">
                <a:gradFill>
                  <a:gsLst>
                    <a:gs pos="1250">
                      <a:schemeClr val="tx1"/>
                    </a:gs>
                    <a:gs pos="100000">
                      <a:schemeClr val="tx1"/>
                    </a:gs>
                  </a:gsLst>
                  <a:lin ang="5400000" scaled="0"/>
                </a:gradFill>
                <a:latin typeface="+mn-lt"/>
                <a:ea typeface="+mn-ea"/>
                <a:cs typeface="+mn-cs"/>
              </a:defRPr>
            </a:lvl1pPr>
            <a:lvl2pPr>
              <a:defRPr lang="en-US" sz="1999" kern="1200" spc="0" baseline="0" dirty="0" smtClean="0">
                <a:gradFill>
                  <a:gsLst>
                    <a:gs pos="1250">
                      <a:schemeClr val="tx1"/>
                    </a:gs>
                    <a:gs pos="100000">
                      <a:schemeClr val="tx1"/>
                    </a:gs>
                  </a:gsLst>
                  <a:lin ang="5400000" scaled="0"/>
                </a:gradFill>
                <a:latin typeface="+mn-lt"/>
                <a:ea typeface="+mn-ea"/>
                <a:cs typeface="+mn-cs"/>
              </a:defRPr>
            </a:lvl2pPr>
            <a:lvl3pPr>
              <a:defRPr sz="1999"/>
            </a:lvl3pPr>
            <a:lvl4pPr>
              <a:defRPr sz="1799"/>
            </a:lvl4pPr>
            <a:lvl5pPr>
              <a:defRPr sz="1799"/>
            </a:lvl5pPr>
          </a:lstStyle>
          <a:p>
            <a:pPr lvl="0"/>
            <a:r>
              <a:rPr lang="en-US" dirty="0" smtClean="0"/>
              <a:t>Click to edit Master text styles</a:t>
            </a:r>
            <a:endParaRPr lang="en-US" dirty="0"/>
          </a:p>
        </p:txBody>
      </p:sp>
      <p:sp>
        <p:nvSpPr>
          <p:cNvPr id="6" name="Title 5"/>
          <p:cNvSpPr>
            <a:spLocks noGrp="1"/>
          </p:cNvSpPr>
          <p:nvPr>
            <p:ph type="title"/>
          </p:nvPr>
        </p:nvSpPr>
        <p:spPr>
          <a:xfrm>
            <a:off x="797541" y="826410"/>
            <a:ext cx="10650450" cy="666831"/>
          </a:xfrm>
        </p:spPr>
        <p:txBody>
          <a:bodyPr/>
          <a:lstStyle>
            <a:lvl1pPr>
              <a:defRPr sz="3999">
                <a:latin typeface="+mj-lt"/>
              </a:defRPr>
            </a:lvl1pPr>
          </a:lstStyle>
          <a:p>
            <a:r>
              <a:rPr lang="en-US" smtClean="0"/>
              <a:t>Click to edit Master title style</a:t>
            </a:r>
            <a:endParaRPr lang="en-US" dirty="0"/>
          </a:p>
        </p:txBody>
      </p:sp>
      <p:sp>
        <p:nvSpPr>
          <p:cNvPr id="5" name="Text Placeholder 3"/>
          <p:cNvSpPr>
            <a:spLocks noGrp="1"/>
          </p:cNvSpPr>
          <p:nvPr>
            <p:ph type="body" sz="quarter" idx="11"/>
          </p:nvPr>
        </p:nvSpPr>
        <p:spPr>
          <a:xfrm>
            <a:off x="4690852" y="3069799"/>
            <a:ext cx="6758537" cy="3322040"/>
          </a:xfrm>
        </p:spPr>
        <p:txBody>
          <a:bodyPr wrap="square" anchor="t" anchorCtr="0">
            <a:noAutofit/>
          </a:bodyPr>
          <a:lstStyle>
            <a:lvl1pPr marL="58709" indent="0">
              <a:buNone/>
              <a:defRPr lang="en-US" sz="2399" kern="1200" spc="0" baseline="0" dirty="0" smtClean="0">
                <a:solidFill>
                  <a:schemeClr val="bg1"/>
                </a:solidFill>
                <a:latin typeface="+mn-lt"/>
                <a:ea typeface="+mn-ea"/>
                <a:cs typeface="+mn-cs"/>
              </a:defRPr>
            </a:lvl1pPr>
            <a:lvl2pPr>
              <a:defRPr lang="en-US" sz="1600" kern="1200" spc="0" baseline="0" dirty="0" smtClean="0">
                <a:solidFill>
                  <a:schemeClr val="bg1"/>
                </a:solidFill>
                <a:latin typeface="+mn-lt"/>
                <a:ea typeface="+mn-ea"/>
                <a:cs typeface="+mn-cs"/>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2"/>
          </p:nvPr>
        </p:nvSpPr>
        <p:spPr>
          <a:xfrm>
            <a:off x="752839" y="3069799"/>
            <a:ext cx="3074093" cy="3322040"/>
          </a:xfrm>
        </p:spPr>
        <p:txBody>
          <a:bodyPr wrap="square" anchor="t" anchorCtr="0">
            <a:noAutofit/>
          </a:bodyPr>
          <a:lstStyle>
            <a:lvl1pPr marL="58709" indent="0">
              <a:buNone/>
              <a:defRPr lang="en-US" sz="2399" kern="1200" spc="0" baseline="0" dirty="0" smtClean="0">
                <a:solidFill>
                  <a:schemeClr val="bg1"/>
                </a:solidFill>
                <a:latin typeface="+mn-lt"/>
                <a:ea typeface="+mn-ea"/>
                <a:cs typeface="+mn-cs"/>
              </a:defRPr>
            </a:lvl1pPr>
            <a:lvl2pPr>
              <a:defRPr lang="en-US" sz="1600" kern="1200" spc="0" baseline="0" dirty="0" smtClean="0">
                <a:solidFill>
                  <a:schemeClr val="bg1"/>
                </a:solidFill>
                <a:latin typeface="+mn-lt"/>
                <a:ea typeface="+mn-ea"/>
                <a:cs typeface="+mn-cs"/>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2150657"/>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Styled title only">
    <p:spTree>
      <p:nvGrpSpPr>
        <p:cNvPr id="1" name=""/>
        <p:cNvGrpSpPr/>
        <p:nvPr/>
      </p:nvGrpSpPr>
      <p:grpSpPr>
        <a:xfrm>
          <a:off x="0" y="0"/>
          <a:ext cx="0" cy="0"/>
          <a:chOff x="0" y="0"/>
          <a:chExt cx="0" cy="0"/>
        </a:xfrm>
      </p:grpSpPr>
      <p:sp>
        <p:nvSpPr>
          <p:cNvPr id="6" name="Title 5"/>
          <p:cNvSpPr>
            <a:spLocks noGrp="1"/>
          </p:cNvSpPr>
          <p:nvPr>
            <p:ph type="title"/>
          </p:nvPr>
        </p:nvSpPr>
        <p:spPr>
          <a:xfrm>
            <a:off x="797542" y="818023"/>
            <a:ext cx="10675610" cy="899665"/>
          </a:xfrm>
        </p:spPr>
        <p:txBody>
          <a:bodyPr/>
          <a:lstStyle>
            <a:lvl1pPr>
              <a:defRPr sz="3999">
                <a:latin typeface="+mj-lt"/>
              </a:defRPr>
            </a:lvl1pPr>
          </a:lstStyle>
          <a:p>
            <a:r>
              <a:rPr lang="en-US" smtClean="0"/>
              <a:t>Click to edit Master title style</a:t>
            </a:r>
            <a:endParaRPr lang="en-US"/>
          </a:p>
        </p:txBody>
      </p:sp>
    </p:spTree>
    <p:extLst>
      <p:ext uri="{BB962C8B-B14F-4D97-AF65-F5344CB8AC3E}">
        <p14:creationId xmlns:p14="http://schemas.microsoft.com/office/powerpoint/2010/main" val="343627547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96418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377921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946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Acc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061660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025463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767706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8872936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69702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0929903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2330125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2F13E-651E-423E-B8CD-43FC14438409}" type="datetimeFigureOut">
              <a:rPr lang="en-US" smtClean="0">
                <a:solidFill>
                  <a:prstClr val="black">
                    <a:tint val="75000"/>
                  </a:prstClr>
                </a:solidFill>
              </a:rPr>
              <a:pPr/>
              <a:t>18-Nov-15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AD36A06-24E3-4CC0-BF32-CE6AF9F4BB7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682842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2"/>
          <p:cNvSpPr txBox="1">
            <a:spLocks/>
          </p:cNvSpPr>
          <p:nvPr userDrawn="1"/>
        </p:nvSpPr>
        <p:spPr>
          <a:xfrm>
            <a:off x="203149" y="76206"/>
            <a:ext cx="10969943" cy="511865"/>
          </a:xfrm>
          <a:prstGeom prst="rect">
            <a:avLst/>
          </a:prstGeom>
        </p:spPr>
        <p:txBody>
          <a:bodyPr>
            <a:noAutofit/>
          </a:bodyPr>
          <a:lstStyle/>
          <a:p>
            <a:pPr defTabSz="457063">
              <a:lnSpc>
                <a:spcPct val="90000"/>
              </a:lnSpc>
              <a:spcBef>
                <a:spcPct val="0"/>
              </a:spcBef>
              <a:defRPr/>
            </a:pPr>
            <a:endParaRPr lang="en-US" sz="2499" dirty="0">
              <a:ln w="3175" cmpd="sng">
                <a:noFill/>
              </a:ln>
              <a:gradFill flip="none" rotWithShape="1">
                <a:gsLst>
                  <a:gs pos="0">
                    <a:srgbClr val="FFB914"/>
                  </a:gs>
                  <a:gs pos="60000">
                    <a:srgbClr val="FF7B0C"/>
                  </a:gs>
                </a:gsLst>
                <a:lin ang="5400000" scaled="0"/>
                <a:tileRect/>
              </a:gradFill>
              <a:effectLst>
                <a:outerShdw blurRad="50800" dist="38100" dir="2700000" algn="tl" rotWithShape="0">
                  <a:prstClr val="white">
                    <a:lumMod val="65000"/>
                    <a:alpha val="43000"/>
                  </a:prstClr>
                </a:outerShdw>
              </a:effectLst>
              <a:latin typeface="Segoe"/>
            </a:endParaRPr>
          </a:p>
        </p:txBody>
      </p:sp>
      <p:sp>
        <p:nvSpPr>
          <p:cNvPr id="9" name="Title 17"/>
          <p:cNvSpPr>
            <a:spLocks noGrp="1"/>
          </p:cNvSpPr>
          <p:nvPr>
            <p:ph type="title"/>
          </p:nvPr>
        </p:nvSpPr>
        <p:spPr>
          <a:xfrm>
            <a:off x="475364" y="228156"/>
            <a:ext cx="11104020" cy="332399"/>
          </a:xfrm>
          <a:prstGeom prst="rect">
            <a:avLst/>
          </a:prstGeom>
        </p:spPr>
        <p:txBody>
          <a:bodyPr anchor="b"/>
          <a:lstStyle>
            <a:lvl1pPr>
              <a:defRPr sz="2399">
                <a:solidFill>
                  <a:schemeClr val="tx1">
                    <a:lumMod val="65000"/>
                    <a:lumOff val="35000"/>
                  </a:schemeClr>
                </a:solidFill>
              </a:defRPr>
            </a:lvl1pPr>
          </a:lstStyle>
          <a:p>
            <a:r>
              <a:rPr lang="en-US" dirty="0" smtClean="0"/>
              <a:t>Click to edit Master title style</a:t>
            </a:r>
            <a:endParaRPr lang="en-US" dirty="0"/>
          </a:p>
        </p:txBody>
      </p:sp>
      <p:sp>
        <p:nvSpPr>
          <p:cNvPr id="11" name="TextBox 4"/>
          <p:cNvSpPr txBox="1"/>
          <p:nvPr userDrawn="1"/>
        </p:nvSpPr>
        <p:spPr>
          <a:xfrm>
            <a:off x="5751602" y="6586545"/>
            <a:ext cx="448616" cy="180975"/>
          </a:xfrm>
          <a:prstGeom prst="rect">
            <a:avLst/>
          </a:prstGeom>
          <a:noFill/>
        </p:spPr>
        <p:txBody>
          <a:bodyPr anchor="ctr"/>
          <a:lstStyle/>
          <a:p>
            <a:pPr defTabSz="914126">
              <a:defRPr/>
            </a:pPr>
            <a:fld id="{C775786B-B1FD-4539-850A-BB1010614EB9}" type="slidenum">
              <a:rPr lang="en-US" sz="800" i="1">
                <a:solidFill>
                  <a:prstClr val="white"/>
                </a:solidFill>
              </a:rPr>
              <a:pPr defTabSz="914126">
                <a:defRPr/>
              </a:pPr>
              <a:t>‹#›</a:t>
            </a:fld>
            <a:endParaRPr lang="en-US" sz="800" i="1" dirty="0">
              <a:solidFill>
                <a:prstClr val="white"/>
              </a:solidFill>
            </a:endParaRPr>
          </a:p>
        </p:txBody>
      </p:sp>
      <p:sp>
        <p:nvSpPr>
          <p:cNvPr id="6" name="Slide Number Placeholder 5"/>
          <p:cNvSpPr>
            <a:spLocks noGrp="1"/>
          </p:cNvSpPr>
          <p:nvPr>
            <p:ph type="sldNum" sz="quarter" idx="12"/>
          </p:nvPr>
        </p:nvSpPr>
        <p:spPr>
          <a:xfrm>
            <a:off x="8735327" y="6356357"/>
            <a:ext cx="2844059" cy="365125"/>
          </a:xfrm>
        </p:spPr>
        <p:txBody>
          <a:bodyPr/>
          <a:lstStyle/>
          <a:p>
            <a:fld id="{9CBAD4CD-C387-8340-87D9-C1C137CD6420}"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3336029519"/>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081984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Accent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8284001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4"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4" y="3276601"/>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37966983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4" y="2209806"/>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7118237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38254748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1" y="2209802"/>
            <a:ext cx="5638879" cy="859536"/>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fld id="{13D77C39-0224-42E1-895B-5C50800E4A19}" type="datetime1">
              <a:rPr lang="en-US" smtClean="0"/>
              <a:t>18-Nov-15</a:t>
            </a:fld>
            <a:endParaRPr lang="en-US" dirty="0"/>
          </a:p>
        </p:txBody>
      </p:sp>
      <p:sp>
        <p:nvSpPr>
          <p:cNvPr id="6" name="Footer Placeholder 5"/>
          <p:cNvSpPr>
            <a:spLocks noGrp="1"/>
          </p:cNvSpPr>
          <p:nvPr>
            <p:ph type="ftr" sz="quarter" idx="17"/>
          </p:nvPr>
        </p:nvSpPr>
        <p:spPr/>
        <p:txBody>
          <a:bodyPr/>
          <a:lstStyle/>
          <a:p>
            <a:pPr>
              <a:defRPr/>
            </a:pPr>
            <a:r>
              <a:rPr lang="en-US" smtClean="0"/>
              <a:t>Microsoft Confidential</a:t>
            </a:r>
            <a:endParaRPr lang="en-US" dirty="0"/>
          </a:p>
        </p:txBody>
      </p:sp>
      <p:sp>
        <p:nvSpPr>
          <p:cNvPr id="7" name="Slide Number Placeholder 6"/>
          <p:cNvSpPr>
            <a:spLocks noGrp="1"/>
          </p:cNvSpPr>
          <p:nvPr>
            <p:ph type="sldNum" sz="quarter" idx="18"/>
          </p:nvPr>
        </p:nvSpPr>
        <p:spPr/>
        <p:txBody>
          <a:bodyPr/>
          <a:lstStyle/>
          <a:p>
            <a:pPr>
              <a:defRPr/>
            </a:pPr>
            <a:fld id="{C9B2E212-EA17-4EEF-A49E-7F2451A9C672}" type="slidenum">
              <a:rPr lang="en-US" smtClean="0"/>
              <a:pPr>
                <a:defRPr/>
              </a:pPr>
              <a:t>‹#›</a:t>
            </a:fld>
            <a:endParaRPr lang="en-US" dirty="0"/>
          </a:p>
        </p:txBody>
      </p:sp>
    </p:spTree>
    <p:extLst>
      <p:ext uri="{BB962C8B-B14F-4D97-AF65-F5344CB8AC3E}">
        <p14:creationId xmlns:p14="http://schemas.microsoft.com/office/powerpoint/2010/main" val="263655865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4"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4" y="3276601"/>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01491470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4" y="2209806"/>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11417725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68926264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4"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4" y="3276601"/>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23608019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4" y="2209806"/>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53224336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12413549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4"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4" y="3276601"/>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03711763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4" y="2209806"/>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24803101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11774350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8"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8" y="3276603"/>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1127241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1" y="2209802"/>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599"/>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fld id="{BAC1BA19-DC3B-468F-B1C8-7BBE10ABF4BB}" type="datetime1">
              <a:rPr lang="en-US" smtClean="0"/>
              <a:t>18-Nov-15</a:t>
            </a:fld>
            <a:endParaRPr lang="en-US" dirty="0"/>
          </a:p>
        </p:txBody>
      </p:sp>
      <p:sp>
        <p:nvSpPr>
          <p:cNvPr id="14" name="Footer Placeholder 13"/>
          <p:cNvSpPr>
            <a:spLocks noGrp="1"/>
          </p:cNvSpPr>
          <p:nvPr>
            <p:ph type="ftr" sz="quarter" idx="19"/>
          </p:nvPr>
        </p:nvSpPr>
        <p:spPr/>
        <p:txBody>
          <a:bodyPr/>
          <a:lstStyle/>
          <a:p>
            <a:pPr>
              <a:defRPr/>
            </a:pPr>
            <a:r>
              <a:rPr lang="en-US" dirty="0" smtClean="0"/>
              <a:t>Microsoft Confidential</a:t>
            </a:r>
            <a:endParaRPr lang="en-US" dirty="0"/>
          </a:p>
        </p:txBody>
      </p:sp>
      <p:sp>
        <p:nvSpPr>
          <p:cNvPr id="15" name="Slide Number Placeholder 14"/>
          <p:cNvSpPr>
            <a:spLocks noGrp="1"/>
          </p:cNvSpPr>
          <p:nvPr>
            <p:ph type="sldNum" sz="quarter" idx="20"/>
          </p:nvPr>
        </p:nvSpPr>
        <p:spPr/>
        <p:txBody>
          <a:bodyPr/>
          <a:lstStyle/>
          <a:p>
            <a:pPr>
              <a:defRPr/>
            </a:pPr>
            <a:fld id="{C9B2E212-EA17-4EEF-A49E-7F2451A9C672}" type="slidenum">
              <a:rPr lang="en-US" smtClean="0"/>
              <a:pPr>
                <a:defRPr/>
              </a:pPr>
              <a:t>‹#›</a:t>
            </a:fld>
            <a:endParaRPr lang="en-US" dirty="0"/>
          </a:p>
        </p:txBody>
      </p:sp>
    </p:spTree>
    <p:extLst>
      <p:ext uri="{BB962C8B-B14F-4D97-AF65-F5344CB8AC3E}">
        <p14:creationId xmlns:p14="http://schemas.microsoft.com/office/powerpoint/2010/main" val="409624724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8" y="2209812"/>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3"/>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5553888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5103110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8"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8" y="3276603"/>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15593738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8" y="2209812"/>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3"/>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77815996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49455202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0" y="0"/>
            <a:ext cx="12188825" cy="6019800"/>
          </a:xfrm>
          <a:prstGeom prst="rect">
            <a:avLst/>
          </a:prstGeom>
        </p:spPr>
      </p:pic>
      <p:sp>
        <p:nvSpPr>
          <p:cNvPr id="12" name="Text Placeholder 12"/>
          <p:cNvSpPr>
            <a:spLocks noGrp="1"/>
          </p:cNvSpPr>
          <p:nvPr>
            <p:ph type="body" sz="quarter" idx="14" hasCustomPrompt="1"/>
          </p:nvPr>
        </p:nvSpPr>
        <p:spPr>
          <a:xfrm>
            <a:off x="304724" y="2362571"/>
            <a:ext cx="5638879" cy="553998"/>
          </a:xfrm>
        </p:spPr>
        <p:txBody>
          <a:bodyPr anchor="ctr"/>
          <a:lstStyle>
            <a:lvl1pPr marL="0" indent="0">
              <a:buNone/>
              <a:defRPr sz="4000" spc="-100" baseline="0">
                <a:gradFill>
                  <a:gsLst>
                    <a:gs pos="1250">
                      <a:schemeClr val="tx1"/>
                    </a:gs>
                    <a:gs pos="100000">
                      <a:schemeClr val="tx1"/>
                    </a:gs>
                  </a:gsLst>
                  <a:lin ang="5400000" scaled="0"/>
                </a:gradFill>
              </a:defRPr>
            </a:lvl1pPr>
            <a:lvl2pPr marL="339725" indent="0">
              <a:buNone/>
              <a:defRPr>
                <a:gradFill>
                  <a:gsLst>
                    <a:gs pos="1250">
                      <a:schemeClr val="bg1"/>
                    </a:gs>
                    <a:gs pos="100000">
                      <a:schemeClr val="bg1"/>
                    </a:gs>
                  </a:gsLst>
                  <a:lin ang="5400000" scaled="0"/>
                </a:gradFill>
              </a:defRPr>
            </a:lvl2pPr>
            <a:lvl3pPr marL="573088" indent="0">
              <a:buNone/>
              <a:defRPr>
                <a:gradFill>
                  <a:gsLst>
                    <a:gs pos="1250">
                      <a:schemeClr val="bg1"/>
                    </a:gs>
                    <a:gs pos="100000">
                      <a:schemeClr val="bg1"/>
                    </a:gs>
                  </a:gsLst>
                  <a:lin ang="5400000" scaled="0"/>
                </a:gradFill>
              </a:defRPr>
            </a:lvl3pPr>
            <a:lvl4pPr marL="798513" indent="0">
              <a:buNone/>
              <a:defRPr>
                <a:gradFill>
                  <a:gsLst>
                    <a:gs pos="1250">
                      <a:schemeClr val="bg1"/>
                    </a:gs>
                    <a:gs pos="100000">
                      <a:schemeClr val="bg1"/>
                    </a:gs>
                  </a:gsLst>
                  <a:lin ang="5400000" scaled="0"/>
                </a:gradFill>
              </a:defRPr>
            </a:lvl4pPr>
            <a:lvl5pPr marL="1030288"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4" y="3276601"/>
            <a:ext cx="5627621" cy="387798"/>
          </a:xfrm>
          <a:prstGeom prst="rect">
            <a:avLst/>
          </a:prstGeom>
        </p:spPr>
        <p:txBody>
          <a:bodyPr lIns="0" tIns="0" rIns="0" bIns="0"/>
          <a:lstStyle>
            <a:lvl1pPr marL="0" indent="0">
              <a:spcBef>
                <a:spcPts val="0"/>
              </a:spcBef>
              <a:spcAft>
                <a:spcPts val="1600"/>
              </a:spcAft>
              <a:buNone/>
              <a:defRPr sz="2800">
                <a:gradFill>
                  <a:gsLst>
                    <a:gs pos="95400">
                      <a:schemeClr val="tx1"/>
                    </a:gs>
                    <a:gs pos="0">
                      <a:schemeClr val="tx1"/>
                    </a:gs>
                  </a:gsLst>
                  <a:lin ang="5400000" scaled="0"/>
                </a:gradFill>
                <a:latin typeface="+mn-lt"/>
              </a:defRPr>
            </a:lvl1pPr>
            <a:lvl2pPr marL="0" indent="0">
              <a:spcBef>
                <a:spcPts val="0"/>
              </a:spcBef>
              <a:spcAft>
                <a:spcPts val="1600"/>
              </a:spcAft>
              <a:buNone/>
              <a:defRPr sz="1800">
                <a:gradFill>
                  <a:gsLst>
                    <a:gs pos="95400">
                      <a:schemeClr val="tx1"/>
                    </a:gs>
                    <a:gs pos="0">
                      <a:schemeClr val="tx1"/>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84190233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4" y="2209806"/>
            <a:ext cx="5789691" cy="856639"/>
          </a:xfrm>
          <a:prstGeom prst="rect">
            <a:avLst/>
          </a:prstGeom>
        </p:spPr>
        <p:txBody>
          <a:bodyPr lIns="0" tIns="0" rIns="0" bIns="0" anchor="ctr">
            <a:noAutofit/>
          </a:bodyPr>
          <a:lstStyle>
            <a:lvl1pPr marL="0" indent="0">
              <a:buNone/>
              <a:defRPr sz="4000"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800">
                <a:gradFill>
                  <a:gsLst>
                    <a:gs pos="0">
                      <a:srgbClr val="FFFFFF"/>
                    </a:gs>
                    <a:gs pos="100000">
                      <a:srgbClr val="FFFFFF"/>
                    </a:gs>
                  </a:gsLst>
                  <a:lin ang="5400000" scaled="0"/>
                </a:gradFill>
                <a:latin typeface="+mn-lt"/>
              </a:defRPr>
            </a:lvl1pPr>
            <a:lvl2pPr marL="0" indent="0">
              <a:spcBef>
                <a:spcPts val="0"/>
              </a:spcBef>
              <a:spcAft>
                <a:spcPts val="1600"/>
              </a:spcAft>
              <a:buNone/>
              <a:defRPr sz="1800">
                <a:gradFill>
                  <a:gsLst>
                    <a:gs pos="0">
                      <a:srgbClr val="FFFFFF"/>
                    </a:gs>
                    <a:gs pos="100000">
                      <a:srgbClr val="FFFFFF"/>
                    </a:gs>
                  </a:gsLst>
                  <a:lin ang="5400000" scaled="0"/>
                </a:gradFill>
                <a:latin typeface="+mn-lt"/>
              </a:defRPr>
            </a:lvl2pPr>
            <a:lvl3pPr marL="0" indent="0">
              <a:spcBef>
                <a:spcPts val="0"/>
              </a:spcBef>
              <a:spcAft>
                <a:spcPts val="1600"/>
              </a:spcAft>
              <a:buNone/>
              <a:defRPr sz="2700">
                <a:solidFill>
                  <a:schemeClr val="bg1">
                    <a:lumMod val="85000"/>
                    <a:lumOff val="15000"/>
                  </a:schemeClr>
                </a:solidFill>
                <a:latin typeface="+mn-lt"/>
              </a:defRPr>
            </a:lvl3pPr>
            <a:lvl4pPr marL="0" indent="0">
              <a:spcBef>
                <a:spcPts val="0"/>
              </a:spcBef>
              <a:spcAft>
                <a:spcPts val="1600"/>
              </a:spcAft>
              <a:buNone/>
              <a:defRPr sz="2700">
                <a:solidFill>
                  <a:schemeClr val="bg1">
                    <a:lumMod val="85000"/>
                    <a:lumOff val="15000"/>
                  </a:schemeClr>
                </a:solidFill>
                <a:latin typeface="+mn-lt"/>
              </a:defRPr>
            </a:lvl4pPr>
            <a:lvl5pPr marL="0" indent="0">
              <a:spcBef>
                <a:spcPts val="0"/>
              </a:spcBef>
              <a:spcAft>
                <a:spcPts val="1600"/>
              </a:spcAft>
              <a:buNone/>
              <a:defRPr sz="2700">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0"/>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29344909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3" name="Picture Placeholder 9"/>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88825" cy="6858000"/>
          </a:xfrm>
          <a:prstGeom prst="rect">
            <a:avLst/>
          </a:prstGeom>
          <a:noFill/>
          <a:ln>
            <a:noFill/>
          </a:ln>
        </p:spPr>
      </p:pic>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9798948" y="471532"/>
            <a:ext cx="2031716" cy="326520"/>
          </a:xfrm>
          <a:prstGeom prst="rect">
            <a:avLst/>
          </a:prstGeom>
        </p:spPr>
      </p:pic>
      <p:sp>
        <p:nvSpPr>
          <p:cNvPr id="2" name="Rectangle 1"/>
          <p:cNvSpPr/>
          <p:nvPr userDrawn="1"/>
        </p:nvSpPr>
        <p:spPr bwMode="gray">
          <a:xfrm>
            <a:off x="356849" y="289512"/>
            <a:ext cx="2390046"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23" tIns="44811" rIns="89623" bIns="44811" numCol="1" rtlCol="0" anchor="ctr" anchorCtr="0" compatLnSpc="1">
            <a:prstTxWarp prst="textNoShape">
              <a:avLst/>
            </a:prstTxWarp>
          </a:bodyPr>
          <a:lstStyle/>
          <a:p>
            <a:pPr algn="ctr" defTabSz="685592"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20" name="Rectangle 19"/>
          <p:cNvSpPr/>
          <p:nvPr userDrawn="1"/>
        </p:nvSpPr>
        <p:spPr bwMode="gray">
          <a:xfrm>
            <a:off x="356847" y="2084172"/>
            <a:ext cx="7170140" cy="3586208"/>
          </a:xfrm>
          <a:prstGeom prst="rect">
            <a:avLst/>
          </a:prstGeom>
          <a:solidFill>
            <a:schemeClr val="tx2">
              <a:alpha val="8470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5" tIns="143402" rIns="179255" bIns="143402" numCol="1" spcCol="0" rtlCol="0" fromWordArt="0" anchor="t" anchorCtr="0" forceAA="0" compatLnSpc="1">
            <a:prstTxWarp prst="textNoShape">
              <a:avLst/>
            </a:prstTxWarp>
            <a:noAutofit/>
          </a:bodyPr>
          <a:lstStyle/>
          <a:p>
            <a:pPr algn="ctr" defTabSz="91393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8363" y="2084173"/>
            <a:ext cx="7170140" cy="1793104"/>
          </a:xfrm>
          <a:noFill/>
        </p:spPr>
        <p:txBody>
          <a:bodyPr lIns="143423" tIns="89640" rIns="143423" bIns="89640" anchor="t" anchorCtr="0"/>
          <a:lstStyle>
            <a:lvl1pPr>
              <a:defRPr sz="5299"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80395"/>
            <a:ext cx="7170140" cy="1789991"/>
          </a:xfrm>
        </p:spPr>
        <p:txBody>
          <a:bodyPr tIns="107568" bIns="107568">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7" name="Picture 16" descr="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7951" y="365785"/>
            <a:ext cx="716010" cy="820283"/>
          </a:xfrm>
          <a:prstGeom prst="rect">
            <a:avLst/>
          </a:prstGeom>
        </p:spPr>
      </p:pic>
    </p:spTree>
    <p:extLst>
      <p:ext uri="{BB962C8B-B14F-4D97-AF65-F5344CB8AC3E}">
        <p14:creationId xmlns:p14="http://schemas.microsoft.com/office/powerpoint/2010/main" val="4391131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auto">
          <a:xfrm>
            <a:off x="0" y="-22723"/>
            <a:ext cx="12188825" cy="6880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9559600" y="6060290"/>
            <a:ext cx="2031716" cy="326520"/>
          </a:xfrm>
          <a:prstGeom prst="rect">
            <a:avLst/>
          </a:prstGeom>
        </p:spPr>
      </p:pic>
      <p:sp>
        <p:nvSpPr>
          <p:cNvPr id="19" name="Rectangle 18"/>
          <p:cNvSpPr/>
          <p:nvPr userDrawn="1"/>
        </p:nvSpPr>
        <p:spPr bwMode="gray">
          <a:xfrm>
            <a:off x="356847" y="2084172"/>
            <a:ext cx="7170140" cy="3586208"/>
          </a:xfrm>
          <a:prstGeom prst="rect">
            <a:avLst/>
          </a:prstGeom>
          <a:solidFill>
            <a:srgbClr val="00B0F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5" tIns="143402" rIns="179255" bIns="143402" numCol="1" spcCol="0" rtlCol="0" fromWordArt="0" anchor="t" anchorCtr="0" forceAA="0" compatLnSpc="1">
            <a:prstTxWarp prst="textNoShape">
              <a:avLst/>
            </a:prstTxWarp>
            <a:noAutofit/>
          </a:bodyPr>
          <a:lstStyle/>
          <a:p>
            <a:pPr algn="ctr" defTabSz="91393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6847" y="2082468"/>
            <a:ext cx="7170140" cy="1794808"/>
          </a:xfrm>
          <a:noFill/>
        </p:spPr>
        <p:txBody>
          <a:bodyPr lIns="143423" tIns="89640" rIns="143423" bIns="89640" anchor="t" anchorCtr="0"/>
          <a:lstStyle>
            <a:lvl1pPr>
              <a:defRPr sz="5299"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77280"/>
            <a:ext cx="7170140" cy="1789991"/>
          </a:xfrm>
        </p:spPr>
        <p:txBody>
          <a:bodyPr tIns="107568" bIns="107568">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sp>
        <p:nvSpPr>
          <p:cNvPr id="12" name="Rectangle 11"/>
          <p:cNvSpPr/>
          <p:nvPr userDrawn="1"/>
        </p:nvSpPr>
        <p:spPr bwMode="gray">
          <a:xfrm>
            <a:off x="356849" y="289512"/>
            <a:ext cx="2390046"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23" tIns="44811" rIns="89623" bIns="44811" numCol="1" rtlCol="0" anchor="ctr" anchorCtr="0" compatLnSpc="1">
            <a:prstTxWarp prst="textNoShape">
              <a:avLst/>
            </a:prstTxWarp>
          </a:bodyPr>
          <a:lstStyle/>
          <a:p>
            <a:pPr algn="ctr" defTabSz="685592"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descr="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7951" y="365785"/>
            <a:ext cx="716010" cy="820283"/>
          </a:xfrm>
          <a:prstGeom prst="rect">
            <a:avLst/>
          </a:prstGeom>
        </p:spPr>
      </p:pic>
    </p:spTree>
    <p:extLst>
      <p:ext uri="{BB962C8B-B14F-4D97-AF65-F5344CB8AC3E}">
        <p14:creationId xmlns:p14="http://schemas.microsoft.com/office/powerpoint/2010/main" val="3276547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6 for internal audiences">
    <p:spTree>
      <p:nvGrpSpPr>
        <p:cNvPr id="1" name=""/>
        <p:cNvGrpSpPr/>
        <p:nvPr/>
      </p:nvGrpSpPr>
      <p:grpSpPr>
        <a:xfrm>
          <a:off x="0" y="0"/>
          <a:ext cx="0" cy="0"/>
          <a:chOff x="0" y="0"/>
          <a:chExt cx="0" cy="0"/>
        </a:xfrm>
      </p:grpSpPr>
      <p:pic>
        <p:nvPicPr>
          <p:cNvPr id="11" name="Picture Placeholder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auto">
          <a:xfrm>
            <a:off x="-132777" y="0"/>
            <a:ext cx="12321605" cy="6858000"/>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9559600" y="6060290"/>
            <a:ext cx="2031716" cy="326520"/>
          </a:xfrm>
          <a:prstGeom prst="rect">
            <a:avLst/>
          </a:prstGeom>
        </p:spPr>
      </p:pic>
      <p:sp>
        <p:nvSpPr>
          <p:cNvPr id="19" name="Rectangle 18"/>
          <p:cNvSpPr/>
          <p:nvPr userDrawn="1"/>
        </p:nvSpPr>
        <p:spPr bwMode="gray">
          <a:xfrm>
            <a:off x="356847" y="2084172"/>
            <a:ext cx="7170140" cy="3586208"/>
          </a:xfrm>
          <a:prstGeom prst="rect">
            <a:avLst/>
          </a:prstGeom>
          <a:solidFill>
            <a:srgbClr val="00B0F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5" tIns="143402" rIns="179255" bIns="143402" numCol="1" spcCol="0" rtlCol="0" fromWordArt="0" anchor="t" anchorCtr="0" forceAA="0" compatLnSpc="1">
            <a:prstTxWarp prst="textNoShape">
              <a:avLst/>
            </a:prstTxWarp>
            <a:noAutofit/>
          </a:bodyPr>
          <a:lstStyle/>
          <a:p>
            <a:pPr algn="ctr" defTabSz="91393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6847" y="2082468"/>
            <a:ext cx="7170140" cy="1794808"/>
          </a:xfrm>
          <a:noFill/>
        </p:spPr>
        <p:txBody>
          <a:bodyPr lIns="143423" tIns="89640" rIns="143423" bIns="89640" anchor="t" anchorCtr="0"/>
          <a:lstStyle>
            <a:lvl1pPr>
              <a:defRPr sz="5299"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77275"/>
            <a:ext cx="7170140" cy="1789991"/>
          </a:xfrm>
        </p:spPr>
        <p:txBody>
          <a:bodyPr tIns="107568" bIns="107568">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sp>
        <p:nvSpPr>
          <p:cNvPr id="12" name="Rectangle 11"/>
          <p:cNvSpPr/>
          <p:nvPr userDrawn="1"/>
        </p:nvSpPr>
        <p:spPr bwMode="ltGray">
          <a:xfrm>
            <a:off x="356849" y="289512"/>
            <a:ext cx="2390046"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23" tIns="44811" rIns="89623" bIns="44811" numCol="1" rtlCol="0" anchor="ctr" anchorCtr="0" compatLnSpc="1">
            <a:prstTxWarp prst="textNoShape">
              <a:avLst/>
            </a:prstTxWarp>
          </a:bodyPr>
          <a:lstStyle/>
          <a:p>
            <a:pPr algn="ctr" defTabSz="685592"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descr="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7951" y="365785"/>
            <a:ext cx="716010" cy="820283"/>
          </a:xfrm>
          <a:prstGeom prst="rect">
            <a:avLst/>
          </a:prstGeom>
        </p:spPr>
      </p:pic>
    </p:spTree>
    <p:extLst>
      <p:ext uri="{BB962C8B-B14F-4D97-AF65-F5344CB8AC3E}">
        <p14:creationId xmlns:p14="http://schemas.microsoft.com/office/powerpoint/2010/main" val="459268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Acc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4" y="2084177"/>
            <a:ext cx="11472225" cy="1796217"/>
          </a:xfrm>
          <a:noFill/>
        </p:spPr>
        <p:txBody>
          <a:bodyPr tIns="89640" bIns="89640" anchor="t" anchorCtr="0"/>
          <a:lstStyle>
            <a:lvl1pPr>
              <a:defRPr sz="709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032513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4" y="2084177"/>
            <a:ext cx="11472225" cy="1796217"/>
          </a:xfrm>
          <a:noFill/>
        </p:spPr>
        <p:txBody>
          <a:bodyPr tIns="89640" bIns="89640" anchor="t" anchorCtr="0"/>
          <a:lstStyle>
            <a:lvl1pPr>
              <a:defRPr sz="709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03416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4" y="2084177"/>
            <a:ext cx="11472225" cy="1796217"/>
          </a:xfrm>
          <a:noFill/>
        </p:spPr>
        <p:txBody>
          <a:bodyPr tIns="89640" bIns="89640" anchor="t" anchorCtr="0"/>
          <a:lstStyle>
            <a:lvl1pPr>
              <a:defRPr sz="709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72250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58364" y="1189181"/>
            <a:ext cx="11472225"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56" indent="0">
              <a:buNone/>
              <a:defRPr/>
            </a:lvl3pPr>
            <a:lvl4pPr marL="448113" indent="0">
              <a:buNone/>
              <a:defRPr/>
            </a:lvl4pPr>
            <a:lvl5pPr marL="6721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475434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58364" y="1189181"/>
            <a:ext cx="11472225"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56" indent="0">
              <a:buNone/>
              <a:defRPr/>
            </a:lvl3pPr>
            <a:lvl4pPr marL="448113" indent="0">
              <a:buNone/>
              <a:defRPr/>
            </a:lvl4pPr>
            <a:lvl5pPr marL="6721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7146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364" y="1197661"/>
            <a:ext cx="11472225" cy="205203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4026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364" y="1197661"/>
            <a:ext cx="11472225" cy="205203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624149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303" y="1189179"/>
            <a:ext cx="5497108" cy="1896885"/>
          </a:xfrm>
        </p:spPr>
        <p:txBody>
          <a:bodyPr wrap="square">
            <a:spAutoFit/>
          </a:bodyPr>
          <a:lstStyle>
            <a:lvl1pPr marL="0" indent="0">
              <a:spcBef>
                <a:spcPts val="1200"/>
              </a:spcBef>
              <a:buClr>
                <a:schemeClr val="tx1"/>
              </a:buClr>
              <a:buFont typeface="Wingdings" pitchFamily="2" charset="2"/>
              <a:buNone/>
              <a:defRPr sz="3100">
                <a:gradFill>
                  <a:gsLst>
                    <a:gs pos="1250">
                      <a:schemeClr val="tx2"/>
                    </a:gs>
                    <a:gs pos="99000">
                      <a:schemeClr val="tx2"/>
                    </a:gs>
                  </a:gsLst>
                  <a:lin ang="5400000" scaled="0"/>
                </a:gradFill>
              </a:defRPr>
            </a:lvl1pPr>
            <a:lvl2pPr marL="0" indent="0">
              <a:buNone/>
              <a:defRPr sz="2000"/>
            </a:lvl2pPr>
            <a:lvl3pPr marL="227169" indent="0">
              <a:buNone/>
              <a:tabLst/>
              <a:defRPr sz="2000"/>
            </a:lvl3pPr>
            <a:lvl4pPr marL="451224" indent="0">
              <a:buNone/>
              <a:defRPr/>
            </a:lvl4pPr>
            <a:lvl5pPr marL="6721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6" y="1189179"/>
            <a:ext cx="5497108" cy="1896885"/>
          </a:xfrm>
        </p:spPr>
        <p:txBody>
          <a:bodyPr wrap="square">
            <a:spAutoFit/>
          </a:bodyPr>
          <a:lstStyle>
            <a:lvl1pPr marL="0" indent="0">
              <a:spcBef>
                <a:spcPts val="1200"/>
              </a:spcBef>
              <a:buClr>
                <a:schemeClr val="tx1"/>
              </a:buClr>
              <a:buFont typeface="Wingdings" pitchFamily="2" charset="2"/>
              <a:buNone/>
              <a:defRPr sz="3100">
                <a:gradFill>
                  <a:gsLst>
                    <a:gs pos="1250">
                      <a:schemeClr val="tx2"/>
                    </a:gs>
                    <a:gs pos="99000">
                      <a:schemeClr val="tx2"/>
                    </a:gs>
                  </a:gsLst>
                  <a:lin ang="5400000" scaled="0"/>
                </a:gradFill>
              </a:defRPr>
            </a:lvl1pPr>
            <a:lvl2pPr marL="0" indent="0">
              <a:buNone/>
              <a:defRPr sz="2000"/>
            </a:lvl2pPr>
            <a:lvl3pPr marL="227169" indent="0">
              <a:buNone/>
              <a:tabLst/>
              <a:defRPr sz="2000"/>
            </a:lvl3pPr>
            <a:lvl4pPr marL="451224" indent="0">
              <a:buNone/>
              <a:defRPr/>
            </a:lvl4pPr>
            <a:lvl5pPr marL="6721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827105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762" y="1207106"/>
            <a:ext cx="5497108" cy="1896885"/>
          </a:xfrm>
        </p:spPr>
        <p:txBody>
          <a:bodyPr wrap="square">
            <a:spAutoFit/>
          </a:bodyPr>
          <a:lstStyle>
            <a:lvl1pPr marL="0" indent="0">
              <a:spcBef>
                <a:spcPts val="1200"/>
              </a:spcBef>
              <a:buClr>
                <a:schemeClr val="tx1"/>
              </a:buClr>
              <a:buFont typeface="Wingdings" pitchFamily="2" charset="2"/>
              <a:buNone/>
              <a:defRPr sz="3100"/>
            </a:lvl1pPr>
            <a:lvl2pPr marL="0" indent="0">
              <a:buNone/>
              <a:defRPr sz="2000"/>
            </a:lvl2pPr>
            <a:lvl3pPr marL="227169" indent="0">
              <a:buNone/>
              <a:tabLst/>
              <a:defRPr sz="2000"/>
            </a:lvl3pPr>
            <a:lvl4pPr marL="451224" indent="0">
              <a:buNone/>
              <a:defRPr/>
            </a:lvl4pPr>
            <a:lvl5pPr marL="6721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5" y="1187647"/>
            <a:ext cx="5497108" cy="1896885"/>
          </a:xfrm>
        </p:spPr>
        <p:txBody>
          <a:bodyPr wrap="square">
            <a:spAutoFit/>
          </a:bodyPr>
          <a:lstStyle>
            <a:lvl1pPr marL="0" indent="0">
              <a:spcBef>
                <a:spcPts val="1200"/>
              </a:spcBef>
              <a:buClr>
                <a:schemeClr val="tx1"/>
              </a:buClr>
              <a:buFont typeface="Wingdings" pitchFamily="2" charset="2"/>
              <a:buNone/>
              <a:defRPr sz="3100"/>
            </a:lvl1pPr>
            <a:lvl2pPr marL="0" indent="0">
              <a:buNone/>
              <a:defRPr sz="2000"/>
            </a:lvl2pPr>
            <a:lvl3pPr marL="227169" indent="0">
              <a:buNone/>
              <a:tabLst/>
              <a:defRPr sz="2000"/>
            </a:lvl3pPr>
            <a:lvl4pPr marL="451224" indent="0">
              <a:buNone/>
              <a:defRPr/>
            </a:lvl4pPr>
            <a:lvl5pPr marL="6721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475942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8362" y="1189179"/>
            <a:ext cx="5497108" cy="1896885"/>
          </a:xfrm>
        </p:spPr>
        <p:txBody>
          <a:bodyPr wrap="square">
            <a:spAutoFit/>
          </a:bodyPr>
          <a:lstStyle>
            <a:lvl1pPr marL="281626" indent="-281626">
              <a:spcBef>
                <a:spcPts val="1200"/>
              </a:spcBef>
              <a:buClr>
                <a:schemeClr val="tx1"/>
              </a:buClr>
              <a:buFont typeface="Arial" pitchFamily="34" charset="0"/>
              <a:buChar char="•"/>
              <a:defRPr sz="3100"/>
            </a:lvl1pPr>
            <a:lvl2pPr marL="520608" indent="-228560">
              <a:defRPr sz="2000"/>
            </a:lvl2pPr>
            <a:lvl3pPr marL="685680" indent="-165072">
              <a:tabLst/>
              <a:defRPr sz="2000"/>
            </a:lvl3pPr>
            <a:lvl4pPr marL="863447" indent="-177769">
              <a:defRPr/>
            </a:lvl4pPr>
            <a:lvl5pPr marL="1028518" indent="-16507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1969" y="1189179"/>
            <a:ext cx="5498497" cy="1896885"/>
          </a:xfrm>
        </p:spPr>
        <p:txBody>
          <a:bodyPr wrap="square">
            <a:spAutoFit/>
          </a:bodyPr>
          <a:lstStyle>
            <a:lvl1pPr marL="281626" indent="-281626">
              <a:spcBef>
                <a:spcPts val="1200"/>
              </a:spcBef>
              <a:buClr>
                <a:schemeClr val="tx1"/>
              </a:buClr>
              <a:buFont typeface="Arial" pitchFamily="34" charset="0"/>
              <a:buChar char="•"/>
              <a:defRPr sz="3100"/>
            </a:lvl1pPr>
            <a:lvl2pPr marL="520608" indent="-228560">
              <a:defRPr sz="2000"/>
            </a:lvl2pPr>
            <a:lvl3pPr marL="685680" indent="-165072">
              <a:tabLst/>
              <a:defRPr sz="2000"/>
            </a:lvl3pPr>
            <a:lvl4pPr marL="863447" indent="-177769">
              <a:defRPr/>
            </a:lvl4pPr>
            <a:lvl5pPr marL="1028518" indent="-16507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33444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Acc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50121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6846" y="1187647"/>
            <a:ext cx="5497108" cy="1896885"/>
          </a:xfrm>
        </p:spPr>
        <p:txBody>
          <a:bodyPr wrap="square">
            <a:spAutoFit/>
          </a:bodyPr>
          <a:lstStyle>
            <a:lvl1pPr marL="281626" indent="-281626">
              <a:spcBef>
                <a:spcPts val="1200"/>
              </a:spcBef>
              <a:buClr>
                <a:schemeClr val="tx2"/>
              </a:buClr>
              <a:buFont typeface="Arial" pitchFamily="34" charset="0"/>
              <a:buChar char="•"/>
              <a:defRPr sz="3100">
                <a:gradFill>
                  <a:gsLst>
                    <a:gs pos="1250">
                      <a:schemeClr val="tx2"/>
                    </a:gs>
                    <a:gs pos="99000">
                      <a:schemeClr val="tx2"/>
                    </a:gs>
                  </a:gsLst>
                  <a:lin ang="5400000" scaled="0"/>
                </a:gradFill>
              </a:defRPr>
            </a:lvl1pPr>
            <a:lvl2pPr marL="520608" indent="-228560">
              <a:defRPr sz="2000"/>
            </a:lvl2pPr>
            <a:lvl3pPr marL="685680" indent="-165072">
              <a:tabLst/>
              <a:defRPr sz="2000"/>
            </a:lvl3pPr>
            <a:lvl4pPr marL="863447" indent="-177769">
              <a:defRPr/>
            </a:lvl4pPr>
            <a:lvl5pPr marL="1028518" indent="-16507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333415" y="1187648"/>
            <a:ext cx="5497108" cy="1896885"/>
          </a:xfrm>
        </p:spPr>
        <p:txBody>
          <a:bodyPr wrap="square">
            <a:spAutoFit/>
          </a:bodyPr>
          <a:lstStyle>
            <a:lvl1pPr marL="281626" indent="-281626">
              <a:spcBef>
                <a:spcPts val="1200"/>
              </a:spcBef>
              <a:buClr>
                <a:schemeClr val="tx2"/>
              </a:buClr>
              <a:buFont typeface="Arial" pitchFamily="34" charset="0"/>
              <a:buChar char="•"/>
              <a:defRPr sz="3100">
                <a:gradFill>
                  <a:gsLst>
                    <a:gs pos="1250">
                      <a:schemeClr val="tx2"/>
                    </a:gs>
                    <a:gs pos="99000">
                      <a:schemeClr val="tx2"/>
                    </a:gs>
                  </a:gsLst>
                  <a:lin ang="5400000" scaled="0"/>
                </a:gradFill>
              </a:defRPr>
            </a:lvl1pPr>
            <a:lvl2pPr marL="520608" indent="-228560">
              <a:defRPr sz="2000"/>
            </a:lvl2pPr>
            <a:lvl3pPr marL="685680" indent="-165072">
              <a:tabLst/>
              <a:defRPr sz="2000"/>
            </a:lvl3pPr>
            <a:lvl4pPr marL="863447" indent="-177769">
              <a:defRPr/>
            </a:lvl4pPr>
            <a:lvl5pPr marL="1028518" indent="-16507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23829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6932615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12939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9552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45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567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4" tIns="45714" rIns="45714" bIns="45714" numCol="1" spcCol="0" rtlCol="0" fromWordArt="0" anchor="ctr" anchorCtr="0" forceAA="0" compatLnSpc="1">
            <a:prstTxWarp prst="textNoShape">
              <a:avLst/>
            </a:prstTxWarp>
            <a:noAutofit/>
          </a:bodyPr>
          <a:lstStyle/>
          <a:p>
            <a:pPr algn="ctr" defTabSz="91393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56850" y="1197323"/>
            <a:ext cx="11473055" cy="1978462"/>
          </a:xfrm>
        </p:spPr>
        <p:txBody>
          <a:bodyPr/>
          <a:lstStyle>
            <a:lvl1pPr marL="0" indent="0">
              <a:buNone/>
              <a:defRPr sz="3200">
                <a:gradFill>
                  <a:gsLst>
                    <a:gs pos="1250">
                      <a:srgbClr val="000000"/>
                    </a:gs>
                    <a:gs pos="100000">
                      <a:srgbClr val="000000"/>
                    </a:gs>
                  </a:gsLst>
                  <a:lin ang="5400000" scaled="0"/>
                </a:gradFill>
                <a:latin typeface="Segoe UI" pitchFamily="34" charset="0"/>
                <a:cs typeface="Segoe UI" pitchFamily="34" charset="0"/>
              </a:defRPr>
            </a:lvl1pPr>
            <a:lvl2pPr marL="339665"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88" indent="0">
              <a:buNone/>
              <a:defRPr>
                <a:gradFill>
                  <a:gsLst>
                    <a:gs pos="1250">
                      <a:srgbClr val="000000"/>
                    </a:gs>
                    <a:gs pos="100000">
                      <a:srgbClr val="000000"/>
                    </a:gs>
                  </a:gsLst>
                  <a:lin ang="5400000" scaled="0"/>
                </a:gradFill>
                <a:latin typeface="Segoe UI" pitchFamily="34" charset="0"/>
                <a:cs typeface="Segoe UI" pitchFamily="34" charset="0"/>
              </a:defRPr>
            </a:lvl3pPr>
            <a:lvl4pPr marL="798373"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10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551304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238" y="1189180"/>
            <a:ext cx="11472225" cy="2396047"/>
          </a:xfrm>
          <a:prstGeom prst="rect">
            <a:avLst/>
          </a:prstGeom>
        </p:spPr>
        <p:txBody>
          <a:bodyPr/>
          <a:lstStyle>
            <a:lvl1pPr marL="284738" indent="-284738">
              <a:buClr>
                <a:schemeClr val="tx1"/>
              </a:buClr>
              <a:buSzPct val="90000"/>
              <a:buFont typeface="Arial" pitchFamily="34" charset="0"/>
              <a:buChar char="•"/>
              <a:defRPr sz="35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41" indent="-275404">
              <a:buClr>
                <a:schemeClr val="tx1"/>
              </a:buClr>
              <a:buSzPct val="90000"/>
              <a:buFont typeface="Arial" pitchFamily="34" charset="0"/>
              <a:buChar char="•"/>
              <a:defRPr sz="31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79" indent="-284738">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36" indent="-224056">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91" indent="-224056">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238878"/>
            <a:ext cx="12188826" cy="619125"/>
          </a:xfrm>
          <a:prstGeom prst="rect">
            <a:avLst/>
          </a:prstGeom>
          <a:solidFill>
            <a:srgbClr val="FFFF99"/>
          </a:solidFill>
        </p:spPr>
        <p:txBody>
          <a:bodyPr wrap="square" lIns="152396" tIns="76199" rIns="152396" bIns="76199"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329867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8"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91" indent="0">
              <a:buNone/>
              <a:defRPr>
                <a:gradFill>
                  <a:gsLst>
                    <a:gs pos="1250">
                      <a:schemeClr val="bg1"/>
                    </a:gs>
                    <a:gs pos="100000">
                      <a:schemeClr val="bg1"/>
                    </a:gs>
                  </a:gsLst>
                  <a:lin ang="5400000" scaled="0"/>
                </a:gradFill>
              </a:defRPr>
            </a:lvl2pPr>
            <a:lvl3pPr marL="572861" indent="0">
              <a:buNone/>
              <a:defRPr>
                <a:gradFill>
                  <a:gsLst>
                    <a:gs pos="1250">
                      <a:schemeClr val="bg1"/>
                    </a:gs>
                    <a:gs pos="100000">
                      <a:schemeClr val="bg1"/>
                    </a:gs>
                  </a:gsLst>
                  <a:lin ang="5400000" scaled="0"/>
                </a:gradFill>
              </a:defRPr>
            </a:lvl3pPr>
            <a:lvl4pPr marL="798196" indent="0">
              <a:buNone/>
              <a:defRPr>
                <a:gradFill>
                  <a:gsLst>
                    <a:gs pos="1250">
                      <a:schemeClr val="bg1"/>
                    </a:gs>
                    <a:gs pos="100000">
                      <a:schemeClr val="bg1"/>
                    </a:gs>
                  </a:gsLst>
                  <a:lin ang="5400000" scaled="0"/>
                </a:gradFill>
              </a:defRPr>
            </a:lvl4pPr>
            <a:lvl5pPr marL="1029880"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15802330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1" y="1"/>
            <a:ext cx="12188825" cy="6019800"/>
          </a:xfrm>
          <a:prstGeom prst="rect">
            <a:avLst/>
          </a:prstGeom>
        </p:spPr>
      </p:pic>
      <p:sp>
        <p:nvSpPr>
          <p:cNvPr id="12" name="Text Placeholder 12"/>
          <p:cNvSpPr>
            <a:spLocks noGrp="1"/>
          </p:cNvSpPr>
          <p:nvPr>
            <p:ph type="body" sz="quarter" idx="14" hasCustomPrompt="1"/>
          </p:nvPr>
        </p:nvSpPr>
        <p:spPr>
          <a:xfrm>
            <a:off x="304725" y="2362571"/>
            <a:ext cx="5638879"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91" indent="0">
              <a:buNone/>
              <a:defRPr>
                <a:gradFill>
                  <a:gsLst>
                    <a:gs pos="1250">
                      <a:schemeClr val="bg1"/>
                    </a:gs>
                    <a:gs pos="100000">
                      <a:schemeClr val="bg1"/>
                    </a:gs>
                  </a:gsLst>
                  <a:lin ang="5400000" scaled="0"/>
                </a:gradFill>
              </a:defRPr>
            </a:lvl2pPr>
            <a:lvl3pPr marL="572861" indent="0">
              <a:buNone/>
              <a:defRPr>
                <a:gradFill>
                  <a:gsLst>
                    <a:gs pos="1250">
                      <a:schemeClr val="bg1"/>
                    </a:gs>
                    <a:gs pos="100000">
                      <a:schemeClr val="bg1"/>
                    </a:gs>
                  </a:gsLst>
                  <a:lin ang="5400000" scaled="0"/>
                </a:gradFill>
              </a:defRPr>
            </a:lvl3pPr>
            <a:lvl4pPr marL="798196" indent="0">
              <a:buNone/>
              <a:defRPr>
                <a:gradFill>
                  <a:gsLst>
                    <a:gs pos="1250">
                      <a:schemeClr val="bg1"/>
                    </a:gs>
                    <a:gs pos="100000">
                      <a:schemeClr val="bg1"/>
                    </a:gs>
                  </a:gsLst>
                  <a:lin ang="5400000" scaled="0"/>
                </a:gradFill>
              </a:defRPr>
            </a:lvl4pPr>
            <a:lvl5pPr marL="1029880"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5" y="3276601"/>
            <a:ext cx="5627621"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15498680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Accen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05372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5" y="2209806"/>
            <a:ext cx="5789691" cy="856639"/>
          </a:xfrm>
          <a:prstGeom prst="rect">
            <a:avLst/>
          </a:prstGeom>
        </p:spPr>
        <p:txBody>
          <a:bodyPr lIns="0" tIns="0" rIns="0" bIns="0" anchor="ctr">
            <a:noAutofit/>
          </a:bodyPr>
          <a:lstStyle>
            <a:lvl1pPr marL="0" indent="0">
              <a:buNone/>
              <a:defRPr sz="3999"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799">
                <a:gradFill>
                  <a:gsLst>
                    <a:gs pos="0">
                      <a:srgbClr val="FFFFFF"/>
                    </a:gs>
                    <a:gs pos="100000">
                      <a:srgbClr val="FFFFFF"/>
                    </a:gs>
                  </a:gsLst>
                  <a:lin ang="5400000" scaled="0"/>
                </a:gradFill>
                <a:latin typeface="+mn-lt"/>
              </a:defRPr>
            </a:lvl1pPr>
            <a:lvl2pPr marL="0" indent="0">
              <a:spcBef>
                <a:spcPts val="0"/>
              </a:spcBef>
              <a:spcAft>
                <a:spcPts val="1600"/>
              </a:spcAft>
              <a:buNone/>
              <a:defRPr sz="1799">
                <a:gradFill>
                  <a:gsLst>
                    <a:gs pos="0">
                      <a:srgbClr val="FFFFFF"/>
                    </a:gs>
                    <a:gs pos="100000">
                      <a:srgbClr val="FFFFFF"/>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1"/>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26360064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1" y="2362571"/>
            <a:ext cx="11549229"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58" indent="0">
              <a:buNone/>
              <a:defRPr>
                <a:gradFill>
                  <a:gsLst>
                    <a:gs pos="1250">
                      <a:schemeClr val="bg1"/>
                    </a:gs>
                    <a:gs pos="100000">
                      <a:schemeClr val="bg1"/>
                    </a:gs>
                  </a:gsLst>
                  <a:lin ang="5400000" scaled="0"/>
                </a:gradFill>
              </a:defRPr>
            </a:lvl2pPr>
            <a:lvl3pPr marL="572806" indent="0">
              <a:buNone/>
              <a:defRPr>
                <a:gradFill>
                  <a:gsLst>
                    <a:gs pos="1250">
                      <a:schemeClr val="bg1"/>
                    </a:gs>
                    <a:gs pos="100000">
                      <a:schemeClr val="bg1"/>
                    </a:gs>
                  </a:gsLst>
                  <a:lin ang="5400000" scaled="0"/>
                </a:gradFill>
              </a:defRPr>
            </a:lvl3pPr>
            <a:lvl4pPr marL="798119" indent="0">
              <a:buNone/>
              <a:defRPr>
                <a:gradFill>
                  <a:gsLst>
                    <a:gs pos="1250">
                      <a:schemeClr val="bg1"/>
                    </a:gs>
                    <a:gs pos="100000">
                      <a:schemeClr val="bg1"/>
                    </a:gs>
                  </a:gsLst>
                  <a:lin ang="5400000" scaled="0"/>
                </a:gradFill>
              </a:defRPr>
            </a:lvl4pPr>
            <a:lvl5pPr marL="1029781"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0" y="3276599"/>
            <a:ext cx="11526170"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94364639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1" y="1"/>
            <a:ext cx="12188825" cy="6019800"/>
          </a:xfrm>
          <a:prstGeom prst="rect">
            <a:avLst/>
          </a:prstGeom>
        </p:spPr>
      </p:pic>
      <p:sp>
        <p:nvSpPr>
          <p:cNvPr id="12" name="Text Placeholder 12"/>
          <p:cNvSpPr>
            <a:spLocks noGrp="1"/>
          </p:cNvSpPr>
          <p:nvPr>
            <p:ph type="body" sz="quarter" idx="14" hasCustomPrompt="1"/>
          </p:nvPr>
        </p:nvSpPr>
        <p:spPr>
          <a:xfrm>
            <a:off x="304726" y="2362571"/>
            <a:ext cx="5638879"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58" indent="0">
              <a:buNone/>
              <a:defRPr>
                <a:gradFill>
                  <a:gsLst>
                    <a:gs pos="1250">
                      <a:schemeClr val="bg1"/>
                    </a:gs>
                    <a:gs pos="100000">
                      <a:schemeClr val="bg1"/>
                    </a:gs>
                  </a:gsLst>
                  <a:lin ang="5400000" scaled="0"/>
                </a:gradFill>
              </a:defRPr>
            </a:lvl2pPr>
            <a:lvl3pPr marL="572806" indent="0">
              <a:buNone/>
              <a:defRPr>
                <a:gradFill>
                  <a:gsLst>
                    <a:gs pos="1250">
                      <a:schemeClr val="bg1"/>
                    </a:gs>
                    <a:gs pos="100000">
                      <a:schemeClr val="bg1"/>
                    </a:gs>
                  </a:gsLst>
                  <a:lin ang="5400000" scaled="0"/>
                </a:gradFill>
              </a:defRPr>
            </a:lvl3pPr>
            <a:lvl4pPr marL="798119" indent="0">
              <a:buNone/>
              <a:defRPr>
                <a:gradFill>
                  <a:gsLst>
                    <a:gs pos="1250">
                      <a:schemeClr val="bg1"/>
                    </a:gs>
                    <a:gs pos="100000">
                      <a:schemeClr val="bg1"/>
                    </a:gs>
                  </a:gsLst>
                  <a:lin ang="5400000" scaled="0"/>
                </a:gradFill>
              </a:defRPr>
            </a:lvl4pPr>
            <a:lvl5pPr marL="1029781"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5" y="3276601"/>
            <a:ext cx="5627621"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03458425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6" y="2209807"/>
            <a:ext cx="5789691" cy="856639"/>
          </a:xfrm>
          <a:prstGeom prst="rect">
            <a:avLst/>
          </a:prstGeom>
        </p:spPr>
        <p:txBody>
          <a:bodyPr lIns="0" tIns="0" rIns="0" bIns="0" anchor="ctr">
            <a:noAutofit/>
          </a:bodyPr>
          <a:lstStyle>
            <a:lvl1pPr marL="0" indent="0">
              <a:buNone/>
              <a:defRPr sz="3999"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4" cy="387798"/>
          </a:xfrm>
          <a:prstGeom prst="rect">
            <a:avLst/>
          </a:prstGeom>
        </p:spPr>
        <p:txBody>
          <a:bodyPr lIns="0" tIns="0" rIns="0" bIns="0"/>
          <a:lstStyle>
            <a:lvl1pPr marL="0" indent="0">
              <a:spcBef>
                <a:spcPts val="0"/>
              </a:spcBef>
              <a:spcAft>
                <a:spcPts val="1600"/>
              </a:spcAft>
              <a:buNone/>
              <a:defRPr sz="2799">
                <a:gradFill>
                  <a:gsLst>
                    <a:gs pos="0">
                      <a:srgbClr val="FFFFFF"/>
                    </a:gs>
                    <a:gs pos="100000">
                      <a:srgbClr val="FFFFFF"/>
                    </a:gs>
                  </a:gsLst>
                  <a:lin ang="5400000" scaled="0"/>
                </a:gradFill>
                <a:latin typeface="+mn-lt"/>
              </a:defRPr>
            </a:lvl1pPr>
            <a:lvl2pPr marL="0" indent="0">
              <a:spcBef>
                <a:spcPts val="0"/>
              </a:spcBef>
              <a:spcAft>
                <a:spcPts val="1600"/>
              </a:spcAft>
              <a:buNone/>
              <a:defRPr sz="1799">
                <a:gradFill>
                  <a:gsLst>
                    <a:gs pos="0">
                      <a:srgbClr val="FFFFFF"/>
                    </a:gs>
                    <a:gs pos="100000">
                      <a:srgbClr val="FFFFFF"/>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1"/>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1407330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ext Placeholder 12"/>
          <p:cNvSpPr>
            <a:spLocks noGrp="1"/>
          </p:cNvSpPr>
          <p:nvPr>
            <p:ph type="body" sz="quarter" idx="14" hasCustomPrompt="1"/>
          </p:nvPr>
        </p:nvSpPr>
        <p:spPr>
          <a:xfrm>
            <a:off x="304722" y="2362571"/>
            <a:ext cx="11549228"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25" indent="0">
              <a:buNone/>
              <a:defRPr>
                <a:gradFill>
                  <a:gsLst>
                    <a:gs pos="1250">
                      <a:schemeClr val="bg1"/>
                    </a:gs>
                    <a:gs pos="100000">
                      <a:schemeClr val="bg1"/>
                    </a:gs>
                  </a:gsLst>
                  <a:lin ang="5400000" scaled="0"/>
                </a:gradFill>
              </a:defRPr>
            </a:lvl2pPr>
            <a:lvl3pPr marL="572751" indent="0">
              <a:buNone/>
              <a:defRPr>
                <a:gradFill>
                  <a:gsLst>
                    <a:gs pos="1250">
                      <a:schemeClr val="bg1"/>
                    </a:gs>
                    <a:gs pos="100000">
                      <a:schemeClr val="bg1"/>
                    </a:gs>
                  </a:gsLst>
                  <a:lin ang="5400000" scaled="0"/>
                </a:gradFill>
              </a:defRPr>
            </a:lvl3pPr>
            <a:lvl4pPr marL="798043" indent="0">
              <a:buNone/>
              <a:defRPr>
                <a:gradFill>
                  <a:gsLst>
                    <a:gs pos="1250">
                      <a:schemeClr val="bg1"/>
                    </a:gs>
                    <a:gs pos="100000">
                      <a:schemeClr val="bg1"/>
                    </a:gs>
                  </a:gsLst>
                  <a:lin ang="5400000" scaled="0"/>
                </a:gradFill>
              </a:defRPr>
            </a:lvl4pPr>
            <a:lvl5pPr marL="1029682"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1" y="3276599"/>
            <a:ext cx="11526170"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6201609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bwMode="gray">
          <a:xfrm>
            <a:off x="1" y="2"/>
            <a:ext cx="12188825" cy="6019800"/>
          </a:xfrm>
          <a:prstGeom prst="rect">
            <a:avLst/>
          </a:prstGeom>
        </p:spPr>
      </p:pic>
      <p:sp>
        <p:nvSpPr>
          <p:cNvPr id="12" name="Text Placeholder 12"/>
          <p:cNvSpPr>
            <a:spLocks noGrp="1"/>
          </p:cNvSpPr>
          <p:nvPr>
            <p:ph type="body" sz="quarter" idx="14" hasCustomPrompt="1"/>
          </p:nvPr>
        </p:nvSpPr>
        <p:spPr>
          <a:xfrm>
            <a:off x="304726" y="2362571"/>
            <a:ext cx="5638879" cy="553998"/>
          </a:xfrm>
        </p:spPr>
        <p:txBody>
          <a:bodyPr anchor="ctr"/>
          <a:lstStyle>
            <a:lvl1pPr marL="0" indent="0">
              <a:buNone/>
              <a:defRPr sz="3999" spc="-100" baseline="0">
                <a:gradFill>
                  <a:gsLst>
                    <a:gs pos="1250">
                      <a:schemeClr val="tx1"/>
                    </a:gs>
                    <a:gs pos="100000">
                      <a:schemeClr val="tx1"/>
                    </a:gs>
                  </a:gsLst>
                  <a:lin ang="5400000" scaled="0"/>
                </a:gradFill>
              </a:defRPr>
            </a:lvl1pPr>
            <a:lvl2pPr marL="339525" indent="0">
              <a:buNone/>
              <a:defRPr>
                <a:gradFill>
                  <a:gsLst>
                    <a:gs pos="1250">
                      <a:schemeClr val="bg1"/>
                    </a:gs>
                    <a:gs pos="100000">
                      <a:schemeClr val="bg1"/>
                    </a:gs>
                  </a:gsLst>
                  <a:lin ang="5400000" scaled="0"/>
                </a:gradFill>
              </a:defRPr>
            </a:lvl2pPr>
            <a:lvl3pPr marL="572751" indent="0">
              <a:buNone/>
              <a:defRPr>
                <a:gradFill>
                  <a:gsLst>
                    <a:gs pos="1250">
                      <a:schemeClr val="bg1"/>
                    </a:gs>
                    <a:gs pos="100000">
                      <a:schemeClr val="bg1"/>
                    </a:gs>
                  </a:gsLst>
                  <a:lin ang="5400000" scaled="0"/>
                </a:gradFill>
              </a:defRPr>
            </a:lvl3pPr>
            <a:lvl4pPr marL="798043" indent="0">
              <a:buNone/>
              <a:defRPr>
                <a:gradFill>
                  <a:gsLst>
                    <a:gs pos="1250">
                      <a:schemeClr val="bg1"/>
                    </a:gs>
                    <a:gs pos="100000">
                      <a:schemeClr val="bg1"/>
                    </a:gs>
                  </a:gsLst>
                  <a:lin ang="5400000" scaled="0"/>
                </a:gradFill>
              </a:defRPr>
            </a:lvl4pPr>
            <a:lvl5pPr marL="1029682" indent="0">
              <a:buNone/>
              <a:defRPr>
                <a:gradFill>
                  <a:gsLst>
                    <a:gs pos="1250">
                      <a:schemeClr val="bg1"/>
                    </a:gs>
                    <a:gs pos="100000">
                      <a:schemeClr val="bg1"/>
                    </a:gs>
                  </a:gsLst>
                  <a:lin ang="5400000" scaled="0"/>
                </a:gradFill>
              </a:defRPr>
            </a:lvl5pPr>
          </a:lstStyle>
          <a:p>
            <a:pPr lvl="0"/>
            <a:r>
              <a:rPr lang="en-US" dirty="0" smtClean="0"/>
              <a:t>Click to edit title style</a:t>
            </a:r>
          </a:p>
        </p:txBody>
      </p:sp>
      <p:sp>
        <p:nvSpPr>
          <p:cNvPr id="13" name="Text Placeholder 5"/>
          <p:cNvSpPr>
            <a:spLocks noGrp="1"/>
          </p:cNvSpPr>
          <p:nvPr>
            <p:ph type="body" sz="quarter" idx="15"/>
          </p:nvPr>
        </p:nvSpPr>
        <p:spPr bwMode="black">
          <a:xfrm>
            <a:off x="304725" y="3276601"/>
            <a:ext cx="5627621" cy="387798"/>
          </a:xfrm>
          <a:prstGeom prst="rect">
            <a:avLst/>
          </a:prstGeom>
        </p:spPr>
        <p:txBody>
          <a:bodyPr lIns="0" tIns="0" rIns="0" bIns="0"/>
          <a:lstStyle>
            <a:lvl1pPr marL="0" indent="0">
              <a:spcBef>
                <a:spcPts val="0"/>
              </a:spcBef>
              <a:spcAft>
                <a:spcPts val="1600"/>
              </a:spcAft>
              <a:buNone/>
              <a:defRPr sz="2799">
                <a:gradFill>
                  <a:gsLst>
                    <a:gs pos="95400">
                      <a:schemeClr val="tx1"/>
                    </a:gs>
                    <a:gs pos="0">
                      <a:schemeClr val="tx1"/>
                    </a:gs>
                  </a:gsLst>
                  <a:lin ang="5400000" scaled="0"/>
                </a:gradFill>
                <a:latin typeface="+mn-lt"/>
              </a:defRPr>
            </a:lvl1pPr>
            <a:lvl2pPr marL="0" indent="0">
              <a:spcBef>
                <a:spcPts val="0"/>
              </a:spcBef>
              <a:spcAft>
                <a:spcPts val="1600"/>
              </a:spcAft>
              <a:buNone/>
              <a:defRPr sz="1799">
                <a:gradFill>
                  <a:gsLst>
                    <a:gs pos="95400">
                      <a:schemeClr val="tx1"/>
                    </a:gs>
                    <a:gs pos="0">
                      <a:schemeClr val="tx1"/>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sp>
        <p:nvSpPr>
          <p:cNvPr id="2" name="Date Placeholder 1"/>
          <p:cNvSpPr>
            <a:spLocks noGrp="1"/>
          </p:cNvSpPr>
          <p:nvPr>
            <p:ph type="dt" sz="half" idx="16"/>
          </p:nvPr>
        </p:nvSpPr>
        <p:spPr/>
        <p:txBody>
          <a:bodyPr/>
          <a:lstStyle/>
          <a:p>
            <a:pPr>
              <a:defRPr/>
            </a:pPr>
            <a:endParaRPr dirty="0"/>
          </a:p>
        </p:txBody>
      </p:sp>
      <p:sp>
        <p:nvSpPr>
          <p:cNvPr id="6" name="Footer Placeholder 5"/>
          <p:cNvSpPr>
            <a:spLocks noGrp="1"/>
          </p:cNvSpPr>
          <p:nvPr>
            <p:ph type="ftr" sz="quarter" idx="17"/>
          </p:nvPr>
        </p:nvSpPr>
        <p:spPr/>
        <p:txBody>
          <a:bodyPr/>
          <a:lstStyle/>
          <a:p>
            <a:pPr>
              <a:defRPr/>
            </a:pPr>
            <a:endParaRPr/>
          </a:p>
        </p:txBody>
      </p:sp>
      <p:sp>
        <p:nvSpPr>
          <p:cNvPr id="7" name="Slide Number Placeholder 6"/>
          <p:cNvSpPr>
            <a:spLocks noGrp="1"/>
          </p:cNvSpPr>
          <p:nvPr>
            <p:ph type="sldNum" sz="quarter" idx="18"/>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707665136"/>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 Placeholder 5"/>
          <p:cNvSpPr>
            <a:spLocks noGrp="1"/>
          </p:cNvSpPr>
          <p:nvPr>
            <p:ph type="body" sz="quarter" idx="17" hasCustomPrompt="1"/>
          </p:nvPr>
        </p:nvSpPr>
        <p:spPr bwMode="black">
          <a:xfrm>
            <a:off x="304726" y="2209806"/>
            <a:ext cx="5789691" cy="856639"/>
          </a:xfrm>
          <a:prstGeom prst="rect">
            <a:avLst/>
          </a:prstGeom>
        </p:spPr>
        <p:txBody>
          <a:bodyPr lIns="0" tIns="0" rIns="0" bIns="0" anchor="ctr">
            <a:noAutofit/>
          </a:bodyPr>
          <a:lstStyle>
            <a:lvl1pPr marL="0" indent="0">
              <a:buNone/>
              <a:defRPr sz="3999" i="0" spc="-100" baseline="0">
                <a:gradFill>
                  <a:gsLst>
                    <a:gs pos="0">
                      <a:srgbClr val="FFFFFF"/>
                    </a:gs>
                    <a:gs pos="100000">
                      <a:srgbClr val="FFFFFF"/>
                    </a:gs>
                  </a:gsLst>
                  <a:lin ang="5400000" scaled="0"/>
                </a:gradFill>
                <a:latin typeface="+mj-lt"/>
              </a:defRPr>
            </a:lvl1pPr>
          </a:lstStyle>
          <a:p>
            <a:pPr lvl="0"/>
            <a:r>
              <a:rPr lang="en-US" dirty="0" smtClean="0"/>
              <a:t>Click to edit title style</a:t>
            </a:r>
          </a:p>
        </p:txBody>
      </p:sp>
      <p:sp>
        <p:nvSpPr>
          <p:cNvPr id="8" name="Text Placeholder 5"/>
          <p:cNvSpPr>
            <a:spLocks noGrp="1"/>
          </p:cNvSpPr>
          <p:nvPr>
            <p:ph type="body" sz="quarter" idx="15"/>
          </p:nvPr>
        </p:nvSpPr>
        <p:spPr bwMode="black">
          <a:xfrm>
            <a:off x="304721" y="3276601"/>
            <a:ext cx="5779765" cy="387798"/>
          </a:xfrm>
          <a:prstGeom prst="rect">
            <a:avLst/>
          </a:prstGeom>
        </p:spPr>
        <p:txBody>
          <a:bodyPr lIns="0" tIns="0" rIns="0" bIns="0"/>
          <a:lstStyle>
            <a:lvl1pPr marL="0" indent="0">
              <a:spcBef>
                <a:spcPts val="0"/>
              </a:spcBef>
              <a:spcAft>
                <a:spcPts val="1600"/>
              </a:spcAft>
              <a:buNone/>
              <a:defRPr sz="2799">
                <a:gradFill>
                  <a:gsLst>
                    <a:gs pos="0">
                      <a:srgbClr val="FFFFFF"/>
                    </a:gs>
                    <a:gs pos="100000">
                      <a:srgbClr val="FFFFFF"/>
                    </a:gs>
                  </a:gsLst>
                  <a:lin ang="5400000" scaled="0"/>
                </a:gradFill>
                <a:latin typeface="+mn-lt"/>
              </a:defRPr>
            </a:lvl1pPr>
            <a:lvl2pPr marL="0" indent="0">
              <a:spcBef>
                <a:spcPts val="0"/>
              </a:spcBef>
              <a:spcAft>
                <a:spcPts val="1600"/>
              </a:spcAft>
              <a:buNone/>
              <a:defRPr sz="1799">
                <a:gradFill>
                  <a:gsLst>
                    <a:gs pos="0">
                      <a:srgbClr val="FFFFFF"/>
                    </a:gs>
                    <a:gs pos="100000">
                      <a:srgbClr val="FFFFFF"/>
                    </a:gs>
                  </a:gsLst>
                  <a:lin ang="5400000" scaled="0"/>
                </a:gradFill>
                <a:latin typeface="+mn-lt"/>
              </a:defRPr>
            </a:lvl2pPr>
            <a:lvl3pPr marL="0" indent="0">
              <a:spcBef>
                <a:spcPts val="0"/>
              </a:spcBef>
              <a:spcAft>
                <a:spcPts val="1600"/>
              </a:spcAft>
              <a:buNone/>
              <a:defRPr sz="2699">
                <a:solidFill>
                  <a:schemeClr val="bg1">
                    <a:lumMod val="85000"/>
                    <a:lumOff val="15000"/>
                  </a:schemeClr>
                </a:solidFill>
                <a:latin typeface="+mn-lt"/>
              </a:defRPr>
            </a:lvl3pPr>
            <a:lvl4pPr marL="0" indent="0">
              <a:spcBef>
                <a:spcPts val="0"/>
              </a:spcBef>
              <a:spcAft>
                <a:spcPts val="1600"/>
              </a:spcAft>
              <a:buNone/>
              <a:defRPr sz="2699">
                <a:solidFill>
                  <a:schemeClr val="bg1">
                    <a:lumMod val="85000"/>
                    <a:lumOff val="15000"/>
                  </a:schemeClr>
                </a:solidFill>
                <a:latin typeface="+mn-lt"/>
              </a:defRPr>
            </a:lvl4pPr>
            <a:lvl5pPr marL="0" indent="0">
              <a:spcBef>
                <a:spcPts val="0"/>
              </a:spcBef>
              <a:spcAft>
                <a:spcPts val="1600"/>
              </a:spcAft>
              <a:buNone/>
              <a:defRPr sz="2699">
                <a:solidFill>
                  <a:schemeClr val="bg1">
                    <a:lumMod val="85000"/>
                    <a:lumOff val="15000"/>
                  </a:schemeClr>
                </a:solidFill>
                <a:latin typeface="+mn-lt"/>
              </a:defRPr>
            </a:lvl5pPr>
          </a:lstStyle>
          <a:p>
            <a:pPr lvl="0"/>
            <a:r>
              <a:rPr lang="en-US" dirty="0" smtClean="0"/>
              <a:t>Click to edit Master text styles</a:t>
            </a:r>
          </a:p>
        </p:txBody>
      </p:sp>
      <p:pic>
        <p:nvPicPr>
          <p:cNvPr id="12" name="Content Placeholder 12"/>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103000"/>
                    </a14:imgEffect>
                    <a14:imgEffect>
                      <a14:brightnessContrast contrast="5000"/>
                    </a14:imgEffect>
                  </a14:imgLayer>
                </a14:imgProps>
              </a:ext>
              <a:ext uri="{28A0092B-C50C-407E-A947-70E740481C1C}">
                <a14:useLocalDpi xmlns:a14="http://schemas.microsoft.com/office/drawing/2010/main"/>
              </a:ext>
            </a:extLst>
          </a:blip>
          <a:srcRect/>
          <a:stretch/>
        </p:blipFill>
        <p:spPr>
          <a:xfrm>
            <a:off x="7313295" y="2"/>
            <a:ext cx="4875530" cy="6019800"/>
          </a:xfrm>
          <a:prstGeom prst="rect">
            <a:avLst/>
          </a:prstGeom>
        </p:spPr>
      </p:pic>
      <p:sp>
        <p:nvSpPr>
          <p:cNvPr id="13" name="Date Placeholder 12"/>
          <p:cNvSpPr>
            <a:spLocks noGrp="1"/>
          </p:cNvSpPr>
          <p:nvPr>
            <p:ph type="dt" sz="half" idx="18"/>
          </p:nvPr>
        </p:nvSpPr>
        <p:spPr/>
        <p:txBody>
          <a:bodyPr/>
          <a:lstStyle/>
          <a:p>
            <a:pPr>
              <a:defRPr/>
            </a:pPr>
            <a:endParaRPr dirty="0"/>
          </a:p>
        </p:txBody>
      </p:sp>
      <p:sp>
        <p:nvSpPr>
          <p:cNvPr id="14" name="Footer Placeholder 13"/>
          <p:cNvSpPr>
            <a:spLocks noGrp="1"/>
          </p:cNvSpPr>
          <p:nvPr>
            <p:ph type="ftr" sz="quarter" idx="19"/>
          </p:nvPr>
        </p:nvSpPr>
        <p:spPr/>
        <p:txBody>
          <a:bodyPr/>
          <a:lstStyle/>
          <a:p>
            <a:pPr>
              <a:defRPr/>
            </a:pPr>
            <a:endParaRPr/>
          </a:p>
        </p:txBody>
      </p:sp>
      <p:sp>
        <p:nvSpPr>
          <p:cNvPr id="15" name="Slide Number Placeholder 14"/>
          <p:cNvSpPr>
            <a:spLocks noGrp="1"/>
          </p:cNvSpPr>
          <p:nvPr>
            <p:ph type="sldNum" sz="quarter" idx="20"/>
          </p:nvPr>
        </p:nvSpPr>
        <p:spPr/>
        <p:txBody>
          <a:body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113505034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4" name="Rectangle 3"/>
          <p:cNvSpPr/>
          <p:nvPr userDrawn="1"/>
        </p:nvSpPr>
        <p:spPr bwMode="auto">
          <a:xfrm>
            <a:off x="269171" y="291069"/>
            <a:ext cx="1829723" cy="17482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5" rIns="179195" bIns="143355" numCol="1" spcCol="0" rtlCol="0" fromWordArt="0" anchor="t" anchorCtr="0" forceAA="0" compatLnSpc="1">
            <a:prstTxWarp prst="textNoShape">
              <a:avLst/>
            </a:prstTxWarp>
            <a:noAutofit/>
          </a:bodyPr>
          <a:lstStyle/>
          <a:p>
            <a:pPr algn="ctr" defTabSz="91365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269169" y="2084174"/>
            <a:ext cx="10966011" cy="11521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5" rIns="179195" bIns="143355" numCol="1" spcCol="0" rtlCol="0" fromWordArt="0" anchor="t" anchorCtr="0" forceAA="0" compatLnSpc="1">
            <a:prstTxWarp prst="textNoShape">
              <a:avLst/>
            </a:prstTxWarp>
            <a:noAutofit/>
          </a:bodyPr>
          <a:lstStyle/>
          <a:p>
            <a:pPr algn="ctr" defTabSz="91365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69" y="2081646"/>
            <a:ext cx="10966012" cy="3588737"/>
          </a:xfrm>
          <a:noFill/>
        </p:spPr>
        <p:txBody>
          <a:bodyPr lIns="146289" tIns="91431" rIns="146289" bIns="91431" anchor="t" anchorCtr="0"/>
          <a:lstStyle>
            <a:lvl1pPr>
              <a:defRPr sz="588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169" y="5670383"/>
            <a:ext cx="8961914" cy="888770"/>
          </a:xfrm>
          <a:noFill/>
        </p:spPr>
        <p:txBody>
          <a:bodyPr lIns="146289" tIns="109717" rIns="146289" bIns="109717">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extBox 8"/>
          <p:cNvSpPr txBox="1"/>
          <p:nvPr userDrawn="1"/>
        </p:nvSpPr>
        <p:spPr>
          <a:xfrm>
            <a:off x="398680" y="374103"/>
            <a:ext cx="976036" cy="301621"/>
          </a:xfrm>
          <a:prstGeom prst="rect">
            <a:avLst/>
          </a:prstGeom>
          <a:noFill/>
        </p:spPr>
        <p:txBody>
          <a:bodyPr wrap="none" lIns="0" tIns="0" rIns="0" bIns="0" rtlCol="0">
            <a:spAutoFit/>
          </a:bodyPr>
          <a:lstStyle/>
          <a:p>
            <a:pPr defTabSz="913827"/>
            <a:r>
              <a:rPr lang="en-US" sz="1960" dirty="0" smtClean="0">
                <a:gradFill>
                  <a:gsLst>
                    <a:gs pos="0">
                      <a:srgbClr val="FFFFFF">
                        <a:lumMod val="75000"/>
                        <a:lumOff val="25000"/>
                      </a:srgbClr>
                    </a:gs>
                    <a:gs pos="80000">
                      <a:srgbClr val="FFFFFF">
                        <a:lumMod val="65000"/>
                        <a:lumOff val="35000"/>
                      </a:srgbClr>
                    </a:gs>
                  </a:gsLst>
                  <a:lin ang="16200000" scaled="0"/>
                </a:gradFill>
                <a:latin typeface="Segoe UI Light" pitchFamily="34" charset="0"/>
              </a:rPr>
              <a:t>Microsoft</a:t>
            </a:r>
            <a:endParaRPr lang="en-US" sz="1960" dirty="0">
              <a:gradFill>
                <a:gsLst>
                  <a:gs pos="0">
                    <a:srgbClr val="FFFFFF">
                      <a:lumMod val="75000"/>
                      <a:lumOff val="25000"/>
                    </a:srgbClr>
                  </a:gs>
                  <a:gs pos="80000">
                    <a:srgbClr val="FFFFFF">
                      <a:lumMod val="65000"/>
                      <a:lumOff val="35000"/>
                    </a:srgbClr>
                  </a:gs>
                </a:gsLst>
                <a:lin ang="16200000" scaled="0"/>
              </a:gradFill>
              <a:latin typeface="Segoe UI Light" pitchFamily="34" charset="0"/>
            </a:endParaRPr>
          </a:p>
        </p:txBody>
      </p:sp>
    </p:spTree>
    <p:extLst>
      <p:ext uri="{BB962C8B-B14F-4D97-AF65-F5344CB8AC3E}">
        <p14:creationId xmlns:p14="http://schemas.microsoft.com/office/powerpoint/2010/main" val="2132358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5" rIns="179195" bIns="143355" numCol="1" spcCol="0" rtlCol="0" fromWordArt="0" anchor="t" anchorCtr="0" forceAA="0" compatLnSpc="1">
            <a:prstTxWarp prst="textNoShape">
              <a:avLst/>
            </a:prstTxWarp>
            <a:noAutofit/>
          </a:bodyPr>
          <a:lstStyle/>
          <a:p>
            <a:pPr algn="ctr" defTabSz="91365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9856549" cy="2697988"/>
          </a:xfrm>
          <a:noFill/>
        </p:spPr>
        <p:txBody>
          <a:bodyPr tIns="91431" bIns="91431" anchor="t" anchorCtr="0"/>
          <a:lstStyle>
            <a:lvl1pPr>
              <a:defRPr sz="7055"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3877279"/>
            <a:ext cx="9858106" cy="1793881"/>
          </a:xfrm>
          <a:noFill/>
        </p:spPr>
        <p:txBody>
          <a:bodyPr lIns="182862" tIns="146289" rIns="182862" bIns="146289">
            <a:noAutofit/>
          </a:bodyPr>
          <a:lstStyle>
            <a:lvl1pPr marL="0" indent="0">
              <a:spcBef>
                <a:spcPts val="0"/>
              </a:spcBef>
              <a:buNone/>
              <a:defRPr sz="3527"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62705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5" tIns="143355" rIns="179195" bIns="143355" numCol="1" spcCol="0" rtlCol="0" fromWordArt="0" anchor="t" anchorCtr="0" forceAA="0" compatLnSpc="1">
            <a:prstTxWarp prst="textNoShape">
              <a:avLst/>
            </a:prstTxWarp>
            <a:noAutofit/>
          </a:bodyPr>
          <a:lstStyle/>
          <a:p>
            <a:pPr algn="ctr" defTabSz="913651"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9856549" cy="2697988"/>
          </a:xfrm>
          <a:noFill/>
        </p:spPr>
        <p:txBody>
          <a:bodyPr tIns="91431" bIns="91431" anchor="t" anchorCtr="0"/>
          <a:lstStyle>
            <a:lvl1pPr>
              <a:defRPr sz="7055"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366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796217"/>
          </a:xfrm>
          <a:noFill/>
        </p:spPr>
        <p:txBody>
          <a:bodyPr tIns="91431" bIns="91431"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01690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796217"/>
          </a:xfrm>
          <a:noFill/>
        </p:spPr>
        <p:txBody>
          <a:bodyPr tIns="91431" bIns="91431"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83947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796217"/>
          </a:xfrm>
          <a:noFill/>
        </p:spPr>
        <p:txBody>
          <a:bodyPr tIns="91431" bIns="91431" anchor="t" anchorCtr="0"/>
          <a:lstStyle>
            <a:lvl1pPr>
              <a:defRPr sz="8624"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1145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70" y="1189179"/>
            <a:ext cx="11650488" cy="2007662"/>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3986" indent="0">
              <a:buNone/>
              <a:defRPr/>
            </a:lvl3pPr>
            <a:lvl4pPr marL="447971" indent="0">
              <a:buNone/>
              <a:defRPr/>
            </a:lvl4pPr>
            <a:lvl5pPr marL="67195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948140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70" y="1189179"/>
            <a:ext cx="11650488" cy="2007662"/>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3986" indent="0">
              <a:buNone/>
              <a:defRPr/>
            </a:lvl3pPr>
            <a:lvl4pPr marL="447971" indent="0">
              <a:buNone/>
              <a:defRPr/>
            </a:lvl4pPr>
            <a:lvl5pPr marL="67195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5573858"/>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75373"/>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567610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7"/>
            <a:ext cx="11650488" cy="2075373"/>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2913697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173" y="1189176"/>
            <a:ext cx="5377147"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096" indent="0">
              <a:buNone/>
              <a:tabLst/>
              <a:defRPr sz="1960"/>
            </a:lvl3pPr>
            <a:lvl4pPr marL="451082" indent="0">
              <a:buNone/>
              <a:defRPr/>
            </a:lvl4pPr>
            <a:lvl5pPr marL="67195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096" indent="0">
              <a:buNone/>
              <a:tabLst/>
              <a:defRPr sz="1960"/>
            </a:lvl3pPr>
            <a:lvl4pPr marL="451082" indent="0">
              <a:buNone/>
              <a:defRPr/>
            </a:lvl4pPr>
            <a:lvl5pPr marL="67195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873076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173" y="1189176"/>
            <a:ext cx="5377147"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096" indent="0">
              <a:buNone/>
              <a:tabLst/>
              <a:defRPr sz="1960"/>
            </a:lvl3pPr>
            <a:lvl4pPr marL="451082" indent="0">
              <a:buNone/>
              <a:defRPr/>
            </a:lvl4pPr>
            <a:lvl5pPr marL="67195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096" indent="0">
              <a:buNone/>
              <a:tabLst/>
              <a:defRPr sz="1960"/>
            </a:lvl3pPr>
            <a:lvl4pPr marL="451082" indent="0">
              <a:buNone/>
              <a:defRPr/>
            </a:lvl4pPr>
            <a:lvl5pPr marL="67195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410717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173" y="1189178"/>
            <a:ext cx="5377147" cy="2486578"/>
          </a:xfrm>
        </p:spPr>
        <p:txBody>
          <a:bodyPr wrap="square">
            <a:spAutoFit/>
          </a:bodyPr>
          <a:lstStyle>
            <a:lvl1pPr marL="281539" indent="-281539">
              <a:spcBef>
                <a:spcPts val="1200"/>
              </a:spcBef>
              <a:buClr>
                <a:schemeClr val="tx1"/>
              </a:buClr>
              <a:buFont typeface="Arial" pitchFamily="34" charset="0"/>
              <a:buChar char="•"/>
              <a:defRPr sz="3527"/>
            </a:lvl1pPr>
            <a:lvl2pPr marL="520445" indent="-228489">
              <a:defRPr sz="2352"/>
            </a:lvl2pPr>
            <a:lvl3pPr marL="685464" indent="-165018">
              <a:tabLst/>
              <a:defRPr sz="1960"/>
            </a:lvl3pPr>
            <a:lvl4pPr marL="863177" indent="-177713">
              <a:defRPr/>
            </a:lvl4pPr>
            <a:lvl5pPr marL="1028195" indent="-165018">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8"/>
            <a:ext cx="5377147" cy="2486578"/>
          </a:xfrm>
        </p:spPr>
        <p:txBody>
          <a:bodyPr wrap="square">
            <a:spAutoFit/>
          </a:bodyPr>
          <a:lstStyle>
            <a:lvl1pPr marL="281539" indent="-281539">
              <a:spcBef>
                <a:spcPts val="1200"/>
              </a:spcBef>
              <a:buClr>
                <a:schemeClr val="tx1"/>
              </a:buClr>
              <a:buFont typeface="Arial" pitchFamily="34" charset="0"/>
              <a:buChar char="•"/>
              <a:defRPr sz="3527"/>
            </a:lvl1pPr>
            <a:lvl2pPr marL="520445" indent="-228489">
              <a:defRPr sz="2352"/>
            </a:lvl2pPr>
            <a:lvl3pPr marL="685464" indent="-165018">
              <a:tabLst/>
              <a:defRPr sz="1960"/>
            </a:lvl3pPr>
            <a:lvl4pPr marL="863177" indent="-177713">
              <a:defRPr/>
            </a:lvl4pPr>
            <a:lvl5pPr marL="1028195" indent="-165018">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12340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69173" y="1189178"/>
            <a:ext cx="5377147" cy="2486578"/>
          </a:xfrm>
        </p:spPr>
        <p:txBody>
          <a:bodyPr wrap="square">
            <a:spAutoFit/>
          </a:bodyPr>
          <a:lstStyle>
            <a:lvl1pPr marL="281539" indent="-281539">
              <a:spcBef>
                <a:spcPts val="1200"/>
              </a:spcBef>
              <a:buClr>
                <a:schemeClr val="tx2"/>
              </a:buClr>
              <a:buFont typeface="Arial" pitchFamily="34" charset="0"/>
              <a:buChar char="•"/>
              <a:defRPr sz="3527">
                <a:gradFill>
                  <a:gsLst>
                    <a:gs pos="1250">
                      <a:schemeClr val="tx2"/>
                    </a:gs>
                    <a:gs pos="99000">
                      <a:schemeClr val="tx2"/>
                    </a:gs>
                  </a:gsLst>
                  <a:lin ang="5400000" scaled="0"/>
                </a:gradFill>
              </a:defRPr>
            </a:lvl1pPr>
            <a:lvl2pPr marL="520445" indent="-228489">
              <a:defRPr sz="2352"/>
            </a:lvl2pPr>
            <a:lvl3pPr marL="685464" indent="-165018">
              <a:tabLst/>
              <a:defRPr sz="1960"/>
            </a:lvl3pPr>
            <a:lvl4pPr marL="863177" indent="-177713">
              <a:defRPr/>
            </a:lvl4pPr>
            <a:lvl5pPr marL="1028195" indent="-165018">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8"/>
            <a:ext cx="5377147" cy="2486578"/>
          </a:xfrm>
        </p:spPr>
        <p:txBody>
          <a:bodyPr wrap="square">
            <a:spAutoFit/>
          </a:bodyPr>
          <a:lstStyle>
            <a:lvl1pPr marL="281539" indent="-281539">
              <a:spcBef>
                <a:spcPts val="1200"/>
              </a:spcBef>
              <a:buClr>
                <a:schemeClr val="tx2"/>
              </a:buClr>
              <a:buFont typeface="Arial" pitchFamily="34" charset="0"/>
              <a:buChar char="•"/>
              <a:defRPr sz="3527">
                <a:gradFill>
                  <a:gsLst>
                    <a:gs pos="1250">
                      <a:schemeClr val="tx2"/>
                    </a:gs>
                    <a:gs pos="99000">
                      <a:schemeClr val="tx2"/>
                    </a:gs>
                  </a:gsLst>
                  <a:lin ang="5400000" scaled="0"/>
                </a:gradFill>
              </a:defRPr>
            </a:lvl1pPr>
            <a:lvl2pPr marL="520445" indent="-228489">
              <a:defRPr sz="2352"/>
            </a:lvl2pPr>
            <a:lvl3pPr marL="685464" indent="-165018">
              <a:tabLst/>
              <a:defRPr sz="1960"/>
            </a:lvl3pPr>
            <a:lvl4pPr marL="863177" indent="-177713">
              <a:defRPr/>
            </a:lvl4pPr>
            <a:lvl5pPr marL="1028195" indent="-165018">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094056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1488675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11198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6513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8962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8829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4"/>
            <a:ext cx="11650487" cy="1978424"/>
          </a:xfrm>
        </p:spPr>
        <p:txBody>
          <a:bodyPr/>
          <a:lstStyle>
            <a:lvl1pPr marL="0" indent="0">
              <a:buNone/>
              <a:defRPr sz="3233">
                <a:gradFill>
                  <a:gsLst>
                    <a:gs pos="1250">
                      <a:srgbClr val="000000"/>
                    </a:gs>
                    <a:gs pos="100000">
                      <a:srgbClr val="000000"/>
                    </a:gs>
                  </a:gsLst>
                  <a:lin ang="5400000" scaled="0"/>
                </a:gradFill>
                <a:latin typeface="Segoe UI" panose="020B0502040204020203" pitchFamily="34" charset="0"/>
                <a:cs typeface="Segoe UI" pitchFamily="34" charset="0"/>
              </a:defRPr>
            </a:lvl1pPr>
            <a:lvl2pPr marL="339559" indent="0">
              <a:buNone/>
              <a:defRPr>
                <a:gradFill>
                  <a:gsLst>
                    <a:gs pos="1250">
                      <a:srgbClr val="000000"/>
                    </a:gs>
                    <a:gs pos="100000">
                      <a:srgbClr val="000000"/>
                    </a:gs>
                  </a:gsLst>
                  <a:lin ang="5400000" scaled="0"/>
                </a:gradFill>
                <a:latin typeface="Segoe UI" panose="020B0502040204020203" pitchFamily="34" charset="0"/>
                <a:cs typeface="Segoe UI" pitchFamily="34" charset="0"/>
              </a:defRPr>
            </a:lvl2pPr>
            <a:lvl3pPr marL="572807" indent="0">
              <a:buNone/>
              <a:defRPr>
                <a:gradFill>
                  <a:gsLst>
                    <a:gs pos="1250">
                      <a:srgbClr val="000000"/>
                    </a:gs>
                    <a:gs pos="100000">
                      <a:srgbClr val="000000"/>
                    </a:gs>
                  </a:gsLst>
                  <a:lin ang="5400000" scaled="0"/>
                </a:gradFill>
                <a:latin typeface="Segoe UI" panose="020B0502040204020203" pitchFamily="34" charset="0"/>
                <a:cs typeface="Segoe UI" pitchFamily="34" charset="0"/>
              </a:defRPr>
            </a:lvl3pPr>
            <a:lvl4pPr marL="798123" indent="0">
              <a:buNone/>
              <a:defRPr>
                <a:gradFill>
                  <a:gsLst>
                    <a:gs pos="1250">
                      <a:srgbClr val="000000"/>
                    </a:gs>
                    <a:gs pos="100000">
                      <a:srgbClr val="000000"/>
                    </a:gs>
                  </a:gsLst>
                  <a:lin ang="5400000" scaled="0"/>
                </a:gradFill>
                <a:latin typeface="Segoe UI" panose="020B0502040204020203" pitchFamily="34" charset="0"/>
                <a:cs typeface="Segoe UI" pitchFamily="34" charset="0"/>
              </a:defRPr>
            </a:lvl4pPr>
            <a:lvl5pPr marL="1029783" indent="0">
              <a:buNone/>
              <a:defRPr>
                <a:gradFill>
                  <a:gsLst>
                    <a:gs pos="1250">
                      <a:srgbClr val="000000"/>
                    </a:gs>
                    <a:gs pos="100000">
                      <a:srgbClr val="000000"/>
                    </a:gs>
                  </a:gsLst>
                  <a:lin ang="5400000" scaled="0"/>
                </a:gradFill>
                <a:latin typeface="Segoe UI" panose="020B0502040204020203"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96957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70" y="1189178"/>
            <a:ext cx="11650488" cy="2396047"/>
          </a:xfrm>
          <a:prstGeom prst="rect">
            <a:avLst/>
          </a:prstGeom>
        </p:spPr>
        <p:txBody>
          <a:bodyPr/>
          <a:lstStyle>
            <a:lvl1pPr marL="284649" indent="-284649">
              <a:buClr>
                <a:schemeClr val="tx1"/>
              </a:buClr>
              <a:buSzPct val="90000"/>
              <a:buFont typeface="Arial" pitchFamily="34" charset="0"/>
              <a:buChar char="•"/>
              <a:defRPr sz="3527">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1pPr>
            <a:lvl2pPr marL="559965" indent="-275316">
              <a:buClr>
                <a:schemeClr val="tx1"/>
              </a:buClr>
              <a:buSzPct val="90000"/>
              <a:buFont typeface="Arial" pitchFamily="34" charset="0"/>
              <a:buChar char="•"/>
              <a:defRPr sz="3135">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2pPr>
            <a:lvl3pPr marL="844613" indent="-284649">
              <a:buClr>
                <a:schemeClr val="tx1"/>
              </a:buClr>
              <a:buSzPct val="90000"/>
              <a:buFont typeface="Arial" pitchFamily="34" charset="0"/>
              <a:buChar char="•"/>
              <a:defRPr sz="2744">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3pPr>
            <a:lvl4pPr marL="1068600" indent="-223986">
              <a:buClr>
                <a:schemeClr val="tx1"/>
              </a:buClr>
              <a:buSzPct val="90000"/>
              <a:buFont typeface="Arial" pitchFamily="34" charset="0"/>
              <a:buChar char="•"/>
              <a:defRPr sz="2352">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4pPr>
            <a:lvl5pPr marL="1292586" indent="-223986">
              <a:buClr>
                <a:schemeClr val="tx1"/>
              </a:buClr>
              <a:buSzPct val="90000"/>
              <a:buFont typeface="Arial" pitchFamily="34" charset="0"/>
              <a:buChar char="•"/>
              <a:defRPr sz="1960">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55442" tIns="77721" rIns="155442" bIns="77721"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anose="020B0502040204020203"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05851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80903" y="1276351"/>
            <a:ext cx="5434184" cy="1923070"/>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18234" y="1276351"/>
            <a:ext cx="5434184" cy="1923070"/>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txBox="1">
            <a:spLocks/>
          </p:cNvSpPr>
          <p:nvPr userDrawn="1"/>
        </p:nvSpPr>
        <p:spPr>
          <a:xfrm>
            <a:off x="5803250" y="6564078"/>
            <a:ext cx="582329" cy="190308"/>
          </a:xfrm>
          <a:prstGeom prst="rect">
            <a:avLst/>
          </a:prstGeom>
        </p:spPr>
        <p:txBody>
          <a:bodyPr vert="horz" lIns="91390" tIns="45695" rIns="91390" bIns="45695" rtlCol="0" anchor="ctr"/>
          <a:lstStyle>
            <a:defPPr>
              <a:defRPr lang="en-US"/>
            </a:defPPr>
            <a:lvl1pPr marL="0" algn="l" defTabSz="914400" rtl="0" eaLnBrk="1" latinLnBrk="0" hangingPunct="1">
              <a:defRPr sz="1000" kern="1200">
                <a:solidFill>
                  <a:schemeClr val="tx2">
                    <a:lumMod val="40000"/>
                    <a:lumOff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3BFBC-B080-4E5A-9FD3-5849808C7C48}" type="slidenum">
              <a:rPr lang="en-US" sz="1000" smtClean="0">
                <a:solidFill>
                  <a:srgbClr val="3D3D3D">
                    <a:lumMod val="40000"/>
                    <a:lumOff val="60000"/>
                  </a:srgbClr>
                </a:solidFill>
              </a:rPr>
              <a:pPr/>
              <a:t>‹#›</a:t>
            </a:fld>
            <a:endParaRPr lang="en-US" sz="1000" dirty="0">
              <a:solidFill>
                <a:srgbClr val="3D3D3D">
                  <a:lumMod val="40000"/>
                  <a:lumOff val="60000"/>
                </a:srgbClr>
              </a:solidFill>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6390957"/>
            <a:ext cx="1458243" cy="536545"/>
          </a:xfrm>
          <a:prstGeom prst="rect">
            <a:avLst/>
          </a:prstGeom>
        </p:spPr>
      </p:pic>
    </p:spTree>
    <p:extLst>
      <p:ext uri="{BB962C8B-B14F-4D97-AF65-F5344CB8AC3E}">
        <p14:creationId xmlns:p14="http://schemas.microsoft.com/office/powerpoint/2010/main" val="37449423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7"/>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513493"/>
          </a:xfrm>
        </p:spPr>
        <p:txBody>
          <a:bodyPr/>
          <a:lstStyle>
            <a:lvl1pPr marL="0" indent="0" algn="ctr">
              <a:buNone/>
              <a:defRPr sz="2399"/>
            </a:lvl1pPr>
            <a:lvl2pPr marL="457019" indent="0" algn="ctr">
              <a:buNone/>
              <a:defRPr sz="1999"/>
            </a:lvl2pPr>
            <a:lvl3pPr marL="914038" indent="0" algn="ctr">
              <a:buNone/>
              <a:defRPr sz="1799"/>
            </a:lvl3pPr>
            <a:lvl4pPr marL="1371057" indent="0" algn="ctr">
              <a:buNone/>
              <a:defRPr sz="1600"/>
            </a:lvl4pPr>
            <a:lvl5pPr marL="1828076" indent="0" algn="ctr">
              <a:buNone/>
              <a:defRPr sz="1600"/>
            </a:lvl5pPr>
            <a:lvl6pPr marL="2285094" indent="0" algn="ctr">
              <a:buNone/>
              <a:defRPr sz="1600"/>
            </a:lvl6pPr>
            <a:lvl7pPr marL="2742114" indent="0" algn="ctr">
              <a:buNone/>
              <a:defRPr sz="1600"/>
            </a:lvl7pPr>
            <a:lvl8pPr marL="3199133" indent="0" algn="ctr">
              <a:buNone/>
              <a:defRPr sz="1600"/>
            </a:lvl8pPr>
            <a:lvl9pPr marL="3656151"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pPr defTabSz="914038"/>
            <a:fld id="{A7DF8628-B44C-4167-BA2C-DA1DCB9C66A4}" type="datetimeFigureOut">
              <a:rPr lang="en-US" smtClean="0">
                <a:solidFill>
                  <a:srgbClr val="505050"/>
                </a:solidFill>
              </a:rPr>
              <a:pPr defTabSz="914038"/>
              <a:t>18-Nov-15</a:t>
            </a:fld>
            <a:endParaRPr lang="en-US">
              <a:solidFill>
                <a:srgbClr val="505050"/>
              </a:solidFill>
            </a:endParaRPr>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pPr defTabSz="914038"/>
            <a:endParaRPr lang="en-US">
              <a:solidFill>
                <a:srgbClr val="505050"/>
              </a:solidFill>
            </a:endParaRPr>
          </a:p>
        </p:txBody>
      </p:sp>
      <p:sp>
        <p:nvSpPr>
          <p:cNvPr id="6" name="Slide Number Placeholder 5"/>
          <p:cNvSpPr>
            <a:spLocks noGrp="1"/>
          </p:cNvSpPr>
          <p:nvPr>
            <p:ph type="sldNum" sz="quarter" idx="12"/>
          </p:nvPr>
        </p:nvSpPr>
        <p:spPr>
          <a:xfrm>
            <a:off x="8608358" y="6356351"/>
            <a:ext cx="2742486" cy="365125"/>
          </a:xfrm>
          <a:prstGeom prst="rect">
            <a:avLst/>
          </a:prstGeom>
        </p:spPr>
        <p:txBody>
          <a:bodyPr/>
          <a:lstStyle/>
          <a:p>
            <a:pPr defTabSz="914038"/>
            <a:fld id="{5365F792-8DDA-4098-B166-ED7A92E4CBFD}" type="slidenum">
              <a:rPr lang="en-US" smtClean="0">
                <a:solidFill>
                  <a:srgbClr val="505050"/>
                </a:solidFill>
              </a:rPr>
              <a:pPr defTabSz="914038"/>
              <a:t>‹#›</a:t>
            </a:fld>
            <a:endParaRPr lang="en-US">
              <a:solidFill>
                <a:srgbClr val="505050"/>
              </a:solidFill>
            </a:endParaRPr>
          </a:p>
        </p:txBody>
      </p:sp>
    </p:spTree>
    <p:extLst>
      <p:ext uri="{BB962C8B-B14F-4D97-AF65-F5344CB8AC3E}">
        <p14:creationId xmlns:p14="http://schemas.microsoft.com/office/powerpoint/2010/main" val="27061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9798947" y="471532"/>
            <a:ext cx="2031716" cy="326520"/>
          </a:xfrm>
          <a:prstGeom prst="rect">
            <a:avLst/>
          </a:prstGeom>
        </p:spPr>
      </p:pic>
      <p:sp>
        <p:nvSpPr>
          <p:cNvPr id="2" name="Rectangle 1"/>
          <p:cNvSpPr/>
          <p:nvPr userDrawn="1"/>
        </p:nvSpPr>
        <p:spPr bwMode="gray">
          <a:xfrm>
            <a:off x="356848" y="289512"/>
            <a:ext cx="2390047"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0" tIns="44800" rIns="89600" bIns="44800" numCol="1" rtlCol="0" anchor="ctr" anchorCtr="0" compatLnSpc="1">
            <a:prstTxWarp prst="textNoShape">
              <a:avLst/>
            </a:prstTxWarp>
          </a:bodyPr>
          <a:lstStyle/>
          <a:p>
            <a:pPr algn="ctr" defTabSz="685453"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20" name="Rectangle 19"/>
          <p:cNvSpPr/>
          <p:nvPr userDrawn="1"/>
        </p:nvSpPr>
        <p:spPr bwMode="gray">
          <a:xfrm>
            <a:off x="356846" y="2084172"/>
            <a:ext cx="7170141" cy="3586208"/>
          </a:xfrm>
          <a:prstGeom prst="rect">
            <a:avLst/>
          </a:prstGeom>
          <a:solidFill>
            <a:schemeClr val="tx2">
              <a:alpha val="8470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5" rIns="179208" bIns="143365"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8363" y="2084173"/>
            <a:ext cx="7170141" cy="1793104"/>
          </a:xfrm>
          <a:noFill/>
        </p:spPr>
        <p:txBody>
          <a:bodyPr lIns="143423" tIns="89640" rIns="143423" bIns="89640" anchor="t" anchorCtr="0"/>
          <a:lstStyle>
            <a:lvl1pPr>
              <a:defRPr sz="5297"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80394"/>
            <a:ext cx="7170141" cy="1789991"/>
          </a:xfrm>
        </p:spPr>
        <p:txBody>
          <a:bodyPr tIns="107568" bIns="107568">
            <a:noAutofit/>
          </a:bodyPr>
          <a:lstStyle>
            <a:lvl1pPr marL="0" indent="0">
              <a:spcBef>
                <a:spcPts val="0"/>
              </a:spcBef>
              <a:buNone/>
              <a:defRPr sz="3099">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7" name="Picture 16" descr="I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7950" y="365784"/>
            <a:ext cx="716010" cy="820283"/>
          </a:xfrm>
          <a:prstGeom prst="rect">
            <a:avLst/>
          </a:prstGeom>
        </p:spPr>
      </p:pic>
    </p:spTree>
    <p:extLst>
      <p:ext uri="{BB962C8B-B14F-4D97-AF65-F5344CB8AC3E}">
        <p14:creationId xmlns:p14="http://schemas.microsoft.com/office/powerpoint/2010/main" val="1394000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9559600" y="6060290"/>
            <a:ext cx="2031716" cy="326520"/>
          </a:xfrm>
          <a:prstGeom prst="rect">
            <a:avLst/>
          </a:prstGeom>
        </p:spPr>
      </p:pic>
      <p:sp>
        <p:nvSpPr>
          <p:cNvPr id="19" name="Rectangle 18"/>
          <p:cNvSpPr/>
          <p:nvPr userDrawn="1"/>
        </p:nvSpPr>
        <p:spPr bwMode="gray">
          <a:xfrm>
            <a:off x="356846" y="2084172"/>
            <a:ext cx="7170141" cy="3586208"/>
          </a:xfrm>
          <a:prstGeom prst="rect">
            <a:avLst/>
          </a:prstGeom>
          <a:solidFill>
            <a:srgbClr val="00B0F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5" rIns="179208" bIns="143365"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6846" y="2082468"/>
            <a:ext cx="7170141" cy="1794808"/>
          </a:xfrm>
          <a:noFill/>
        </p:spPr>
        <p:txBody>
          <a:bodyPr lIns="143423" tIns="89640" rIns="143423" bIns="89640" anchor="t" anchorCtr="0"/>
          <a:lstStyle>
            <a:lvl1pPr>
              <a:defRPr sz="5297"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77279"/>
            <a:ext cx="7170141" cy="1789991"/>
          </a:xfrm>
        </p:spPr>
        <p:txBody>
          <a:bodyPr tIns="107568" bIns="107568">
            <a:noAutofit/>
          </a:bodyPr>
          <a:lstStyle>
            <a:lvl1pPr marL="0" indent="0">
              <a:spcBef>
                <a:spcPts val="0"/>
              </a:spcBef>
              <a:buNone/>
              <a:defRPr sz="3099">
                <a:gradFill>
                  <a:gsLst>
                    <a:gs pos="1250">
                      <a:srgbClr val="FFFFFF"/>
                    </a:gs>
                    <a:gs pos="99000">
                      <a:srgbClr val="FFFFFF"/>
                    </a:gs>
                  </a:gsLst>
                  <a:lin ang="5400000" scaled="0"/>
                </a:gradFill>
              </a:defRPr>
            </a:lvl1pPr>
          </a:lstStyle>
          <a:p>
            <a:pPr lvl="0"/>
            <a:r>
              <a:rPr lang="en-US" dirty="0" smtClean="0"/>
              <a:t>Speaker Name</a:t>
            </a:r>
            <a:endParaRPr lang="en-US" dirty="0"/>
          </a:p>
        </p:txBody>
      </p:sp>
      <p:sp>
        <p:nvSpPr>
          <p:cNvPr id="12" name="Rectangle 11"/>
          <p:cNvSpPr/>
          <p:nvPr userDrawn="1"/>
        </p:nvSpPr>
        <p:spPr bwMode="gray">
          <a:xfrm>
            <a:off x="356848" y="289512"/>
            <a:ext cx="2390047"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0" tIns="44800" rIns="89600" bIns="44800" numCol="1" rtlCol="0" anchor="ctr" anchorCtr="0" compatLnSpc="1">
            <a:prstTxWarp prst="textNoShape">
              <a:avLst/>
            </a:prstTxWarp>
          </a:bodyPr>
          <a:lstStyle/>
          <a:p>
            <a:pPr algn="ctr" defTabSz="685453"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descr="I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7950" y="365784"/>
            <a:ext cx="716010" cy="820283"/>
          </a:xfrm>
          <a:prstGeom prst="rect">
            <a:avLst/>
          </a:prstGeom>
        </p:spPr>
      </p:pic>
    </p:spTree>
    <p:extLst>
      <p:ext uri="{BB962C8B-B14F-4D97-AF65-F5344CB8AC3E}">
        <p14:creationId xmlns:p14="http://schemas.microsoft.com/office/powerpoint/2010/main" val="2938611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6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9559600" y="6060290"/>
            <a:ext cx="2031716" cy="326520"/>
          </a:xfrm>
          <a:prstGeom prst="rect">
            <a:avLst/>
          </a:prstGeom>
        </p:spPr>
      </p:pic>
      <p:sp>
        <p:nvSpPr>
          <p:cNvPr id="19" name="Rectangle 18"/>
          <p:cNvSpPr/>
          <p:nvPr userDrawn="1"/>
        </p:nvSpPr>
        <p:spPr bwMode="gray">
          <a:xfrm>
            <a:off x="356846" y="2084172"/>
            <a:ext cx="7170141" cy="3586208"/>
          </a:xfrm>
          <a:prstGeom prst="rect">
            <a:avLst/>
          </a:prstGeom>
          <a:solidFill>
            <a:srgbClr val="00B0F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5" rIns="179208" bIns="143365"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356846" y="2082468"/>
            <a:ext cx="7170141" cy="1794808"/>
          </a:xfrm>
          <a:noFill/>
        </p:spPr>
        <p:txBody>
          <a:bodyPr lIns="143423" tIns="89640" rIns="143423" bIns="89640" anchor="t" anchorCtr="0"/>
          <a:lstStyle>
            <a:lvl1pPr>
              <a:defRPr sz="5297"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358363" y="3877274"/>
            <a:ext cx="7170141" cy="1789991"/>
          </a:xfrm>
        </p:spPr>
        <p:txBody>
          <a:bodyPr tIns="107568" bIns="107568">
            <a:noAutofit/>
          </a:bodyPr>
          <a:lstStyle>
            <a:lvl1pPr marL="0" indent="0">
              <a:spcBef>
                <a:spcPts val="0"/>
              </a:spcBef>
              <a:buNone/>
              <a:defRPr sz="3099">
                <a:gradFill>
                  <a:gsLst>
                    <a:gs pos="1250">
                      <a:srgbClr val="FFFFFF"/>
                    </a:gs>
                    <a:gs pos="99000">
                      <a:srgbClr val="FFFFFF"/>
                    </a:gs>
                  </a:gsLst>
                  <a:lin ang="5400000" scaled="0"/>
                </a:gradFill>
              </a:defRPr>
            </a:lvl1pPr>
          </a:lstStyle>
          <a:p>
            <a:pPr lvl="0"/>
            <a:r>
              <a:rPr lang="en-US" dirty="0" smtClean="0"/>
              <a:t>Speaker Name</a:t>
            </a:r>
            <a:endParaRPr lang="en-US" dirty="0"/>
          </a:p>
        </p:txBody>
      </p:sp>
      <p:sp>
        <p:nvSpPr>
          <p:cNvPr id="12" name="Rectangle 11"/>
          <p:cNvSpPr/>
          <p:nvPr userDrawn="1"/>
        </p:nvSpPr>
        <p:spPr bwMode="ltGray">
          <a:xfrm>
            <a:off x="356848" y="289512"/>
            <a:ext cx="2390047"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0" tIns="44800" rIns="89600" bIns="44800" numCol="1" rtlCol="0" anchor="ctr" anchorCtr="0" compatLnSpc="1">
            <a:prstTxWarp prst="textNoShape">
              <a:avLst/>
            </a:prstTxWarp>
          </a:bodyPr>
          <a:lstStyle/>
          <a:p>
            <a:pPr algn="ctr" defTabSz="685453"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13" name="Picture 12" descr="I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7950" y="365784"/>
            <a:ext cx="716010" cy="820283"/>
          </a:xfrm>
          <a:prstGeom prst="rect">
            <a:avLst/>
          </a:prstGeom>
        </p:spPr>
      </p:pic>
    </p:spTree>
    <p:extLst>
      <p:ext uri="{BB962C8B-B14F-4D97-AF65-F5344CB8AC3E}">
        <p14:creationId xmlns:p14="http://schemas.microsoft.com/office/powerpoint/2010/main" val="190080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3" y="2084176"/>
            <a:ext cx="11472225" cy="1796217"/>
          </a:xfrm>
          <a:noFill/>
        </p:spPr>
        <p:txBody>
          <a:bodyPr tIns="89640" bIns="89640" anchor="t" anchorCtr="0"/>
          <a:lstStyle>
            <a:lvl1pPr>
              <a:defRPr sz="709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950061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3" y="2084176"/>
            <a:ext cx="11472225" cy="1796217"/>
          </a:xfrm>
          <a:noFill/>
        </p:spPr>
        <p:txBody>
          <a:bodyPr tIns="89640" bIns="89640" anchor="t" anchorCtr="0"/>
          <a:lstStyle>
            <a:lvl1pPr>
              <a:defRPr sz="709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52119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363" y="2084176"/>
            <a:ext cx="11472225" cy="1796217"/>
          </a:xfrm>
          <a:noFill/>
        </p:spPr>
        <p:txBody>
          <a:bodyPr tIns="89640" bIns="89640" anchor="t" anchorCtr="0"/>
          <a:lstStyle>
            <a:lvl1pPr>
              <a:defRPr sz="709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24683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58363" y="1189180"/>
            <a:ext cx="11472225"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4011" indent="0">
              <a:buNone/>
              <a:defRPr/>
            </a:lvl3pPr>
            <a:lvl4pPr marL="448021" indent="0">
              <a:buNone/>
              <a:defRPr/>
            </a:lvl4pPr>
            <a:lvl5pPr marL="67203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487952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58363" y="1189180"/>
            <a:ext cx="11472225"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4011" indent="0">
              <a:buNone/>
              <a:defRPr/>
            </a:lvl3pPr>
            <a:lvl4pPr marL="448021" indent="0">
              <a:buNone/>
              <a:defRPr/>
            </a:lvl4pPr>
            <a:lvl5pPr marL="672032"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6491294"/>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363" y="1197661"/>
            <a:ext cx="11472225" cy="205203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113001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363" y="1197661"/>
            <a:ext cx="11472225" cy="205203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470727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NUL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 Id="rId5" Type="http://schemas.openxmlformats.org/officeDocument/2006/relationships/image" Target="NUL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image" Target="NUL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theme" Target="../theme/theme14.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18" Type="http://schemas.openxmlformats.org/officeDocument/2006/relationships/slideLayout" Target="../slideLayouts/slideLayout128.xml"/><Relationship Id="rId26" Type="http://schemas.openxmlformats.org/officeDocument/2006/relationships/slideLayout" Target="../slideLayouts/slideLayout136.xml"/><Relationship Id="rId3" Type="http://schemas.openxmlformats.org/officeDocument/2006/relationships/slideLayout" Target="../slideLayouts/slideLayout113.xml"/><Relationship Id="rId21" Type="http://schemas.openxmlformats.org/officeDocument/2006/relationships/slideLayout" Target="../slideLayouts/slideLayout131.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17" Type="http://schemas.openxmlformats.org/officeDocument/2006/relationships/slideLayout" Target="../slideLayouts/slideLayout127.xml"/><Relationship Id="rId25" Type="http://schemas.openxmlformats.org/officeDocument/2006/relationships/slideLayout" Target="../slideLayouts/slideLayout135.xml"/><Relationship Id="rId2" Type="http://schemas.openxmlformats.org/officeDocument/2006/relationships/slideLayout" Target="../slideLayouts/slideLayout112.xml"/><Relationship Id="rId16" Type="http://schemas.openxmlformats.org/officeDocument/2006/relationships/slideLayout" Target="../slideLayouts/slideLayout126.xml"/><Relationship Id="rId20" Type="http://schemas.openxmlformats.org/officeDocument/2006/relationships/slideLayout" Target="../slideLayouts/slideLayout130.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24" Type="http://schemas.openxmlformats.org/officeDocument/2006/relationships/slideLayout" Target="../slideLayouts/slideLayout134.xml"/><Relationship Id="rId5" Type="http://schemas.openxmlformats.org/officeDocument/2006/relationships/slideLayout" Target="../slideLayouts/slideLayout115.xml"/><Relationship Id="rId15" Type="http://schemas.openxmlformats.org/officeDocument/2006/relationships/slideLayout" Target="../slideLayouts/slideLayout125.xml"/><Relationship Id="rId23" Type="http://schemas.openxmlformats.org/officeDocument/2006/relationships/slideLayout" Target="../slideLayouts/slideLayout133.xml"/><Relationship Id="rId10" Type="http://schemas.openxmlformats.org/officeDocument/2006/relationships/slideLayout" Target="../slideLayouts/slideLayout120.xml"/><Relationship Id="rId19" Type="http://schemas.openxmlformats.org/officeDocument/2006/relationships/slideLayout" Target="../slideLayouts/slideLayout129.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 Id="rId22" Type="http://schemas.openxmlformats.org/officeDocument/2006/relationships/slideLayout" Target="../slideLayouts/slideLayout132.xml"/><Relationship Id="rId27"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7" y="6356350"/>
            <a:ext cx="1133856"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2F4F116D-B9C9-42CA-A57B-BC98BD4994BE}" type="datetime1">
              <a:rPr lang="en-US" smtClean="0"/>
              <a:t>18-Nov-15</a:t>
            </a:fld>
            <a:endParaRPr lang="en-US" dirty="0"/>
          </a:p>
        </p:txBody>
      </p:sp>
      <p:sp>
        <p:nvSpPr>
          <p:cNvPr id="17" name="Footer Placeholder 16"/>
          <p:cNvSpPr>
            <a:spLocks noGrp="1"/>
          </p:cNvSpPr>
          <p:nvPr>
            <p:ph type="ftr" sz="quarter" idx="3"/>
          </p:nvPr>
        </p:nvSpPr>
        <p:spPr>
          <a:xfrm>
            <a:off x="4268618" y="6356350"/>
            <a:ext cx="5888736"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r>
              <a:rPr lang="en-US" dirty="0" smtClean="0"/>
              <a:t>Microsoft Confidential</a:t>
            </a:r>
            <a:endParaRPr lang="en-US" dirty="0"/>
          </a:p>
        </p:txBody>
      </p:sp>
      <p:sp>
        <p:nvSpPr>
          <p:cNvPr id="18" name="Slide Number Placeholder 17"/>
          <p:cNvSpPr>
            <a:spLocks noGrp="1"/>
          </p:cNvSpPr>
          <p:nvPr>
            <p:ph type="sldNum" sz="quarter" idx="4"/>
          </p:nvPr>
        </p:nvSpPr>
        <p:spPr>
          <a:xfrm>
            <a:off x="11344008" y="6356350"/>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lang="en-US" smtClean="0"/>
              <a:pPr>
                <a:defRPr/>
              </a:pPr>
              <a:t>‹#›</a:t>
            </a:fld>
            <a:endParaRPr lang="en-US" dirty="0"/>
          </a:p>
        </p:txBody>
      </p:sp>
    </p:spTree>
    <p:extLst>
      <p:ext uri="{BB962C8B-B14F-4D97-AF65-F5344CB8AC3E}">
        <p14:creationId xmlns:p14="http://schemas.microsoft.com/office/powerpoint/2010/main" val="2887635151"/>
      </p:ext>
    </p:extLst>
  </p:cSld>
  <p:clrMap bg1="dk1" tx1="lt1" bg2="dk2" tx2="lt2" accent1="accent1" accent2="accent2" accent3="accent3" accent4="accent4" accent5="accent5" accent6="accent6" hlink="hlink" folHlink="folHlink"/>
  <p:sldLayoutIdLst>
    <p:sldLayoutId id="2147484122" r:id="rId1"/>
    <p:sldLayoutId id="2147484125" r:id="rId2"/>
    <p:sldLayoutId id="2147484123" r:id="rId3"/>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850" y="289516"/>
            <a:ext cx="11473055" cy="899665"/>
          </a:xfrm>
          <a:prstGeom prst="rect">
            <a:avLst/>
          </a:prstGeom>
        </p:spPr>
        <p:txBody>
          <a:bodyPr vert="horz" wrap="square" lIns="143423" tIns="89640" rIns="143423" bIns="896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56849" y="1189178"/>
            <a:ext cx="11473056" cy="2052030"/>
          </a:xfrm>
          <a:prstGeom prst="rect">
            <a:avLst/>
          </a:prstGeom>
        </p:spPr>
        <p:txBody>
          <a:bodyPr vert="horz" wrap="square" lIns="143423" tIns="89640" rIns="143423" bIns="896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2432497"/>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 id="2147484403" r:id="rId12"/>
    <p:sldLayoutId id="2147484404" r:id="rId13"/>
    <p:sldLayoutId id="2147484405" r:id="rId14"/>
    <p:sldLayoutId id="2147484406" r:id="rId15"/>
    <p:sldLayoutId id="2147484407" r:id="rId16"/>
    <p:sldLayoutId id="2147484408" r:id="rId17"/>
    <p:sldLayoutId id="2147484409" r:id="rId18"/>
    <p:sldLayoutId id="2147484410" r:id="rId19"/>
    <p:sldLayoutId id="2147484411" r:id="rId20"/>
    <p:sldLayoutId id="2147484412" r:id="rId21"/>
  </p:sldLayoutIdLst>
  <p:transition>
    <p:fade/>
  </p:transition>
  <p:timing>
    <p:tnLst>
      <p:par>
        <p:cTn id="1" dur="indefinite" restart="never" nodeType="tmRoot"/>
      </p:par>
    </p:tnLst>
  </p:timing>
  <p:txStyles>
    <p:titleStyle>
      <a:lvl1pPr algn="l" defTabSz="914202" rtl="0" eaLnBrk="1" latinLnBrk="0" hangingPunct="1">
        <a:lnSpc>
          <a:spcPct val="90000"/>
        </a:lnSpc>
        <a:spcBef>
          <a:spcPct val="0"/>
        </a:spcBef>
        <a:buNone/>
        <a:defRPr lang="en-US" sz="47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4" marR="0" indent="-336084" algn="l" defTabSz="914202" rtl="0" eaLnBrk="1" fontAlgn="auto" latinLnBrk="0" hangingPunct="1">
        <a:lnSpc>
          <a:spcPct val="90000"/>
        </a:lnSpc>
        <a:spcBef>
          <a:spcPct val="20000"/>
        </a:spcBef>
        <a:spcAft>
          <a:spcPts val="0"/>
        </a:spcAft>
        <a:buClrTx/>
        <a:buSzPct val="90000"/>
        <a:buFont typeface="Arial" pitchFamily="34" charset="0"/>
        <a:buChar char="•"/>
        <a:tabLst/>
        <a:defRPr sz="3500" kern="1200" spc="0" baseline="0">
          <a:gradFill>
            <a:gsLst>
              <a:gs pos="1250">
                <a:schemeClr val="tx1"/>
              </a:gs>
              <a:gs pos="99000">
                <a:schemeClr val="tx1"/>
              </a:gs>
            </a:gsLst>
            <a:lin ang="5400000" scaled="0"/>
          </a:gradFill>
          <a:latin typeface="+mj-lt"/>
          <a:ea typeface="+mn-ea"/>
          <a:cs typeface="+mn-cs"/>
        </a:defRPr>
      </a:lvl1pPr>
      <a:lvl2pPr marL="572589" marR="0" indent="-236504" algn="l" defTabSz="91420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784197" marR="0" indent="-224056" algn="l" defTabSz="91420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08252" marR="0" indent="-224056" algn="l" defTabSz="91420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32310" marR="0" indent="-224056" algn="l" defTabSz="91420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14056" indent="-228551" algn="l" defTabSz="91420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58" indent="-228551" algn="l" defTabSz="91420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59" indent="-228551" algn="l" defTabSz="91420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63" indent="-228551" algn="l" defTabSz="91420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02" rtl="0" eaLnBrk="1" latinLnBrk="0" hangingPunct="1">
        <a:defRPr sz="1800" kern="1200">
          <a:solidFill>
            <a:schemeClr val="tx1"/>
          </a:solidFill>
          <a:latin typeface="+mn-lt"/>
          <a:ea typeface="+mn-ea"/>
          <a:cs typeface="+mn-cs"/>
        </a:defRPr>
      </a:lvl1pPr>
      <a:lvl2pPr marL="457101" algn="l" defTabSz="914202" rtl="0" eaLnBrk="1" latinLnBrk="0" hangingPunct="1">
        <a:defRPr sz="1800" kern="1200">
          <a:solidFill>
            <a:schemeClr val="tx1"/>
          </a:solidFill>
          <a:latin typeface="+mn-lt"/>
          <a:ea typeface="+mn-ea"/>
          <a:cs typeface="+mn-cs"/>
        </a:defRPr>
      </a:lvl2pPr>
      <a:lvl3pPr marL="914202" algn="l" defTabSz="914202" rtl="0" eaLnBrk="1" latinLnBrk="0" hangingPunct="1">
        <a:defRPr sz="1800" kern="1200">
          <a:solidFill>
            <a:schemeClr val="tx1"/>
          </a:solidFill>
          <a:latin typeface="+mn-lt"/>
          <a:ea typeface="+mn-ea"/>
          <a:cs typeface="+mn-cs"/>
        </a:defRPr>
      </a:lvl3pPr>
      <a:lvl4pPr marL="1371303" algn="l" defTabSz="914202" rtl="0" eaLnBrk="1" latinLnBrk="0" hangingPunct="1">
        <a:defRPr sz="1800" kern="1200">
          <a:solidFill>
            <a:schemeClr val="tx1"/>
          </a:solidFill>
          <a:latin typeface="+mn-lt"/>
          <a:ea typeface="+mn-ea"/>
          <a:cs typeface="+mn-cs"/>
        </a:defRPr>
      </a:lvl4pPr>
      <a:lvl5pPr marL="1828406" algn="l" defTabSz="914202" rtl="0" eaLnBrk="1" latinLnBrk="0" hangingPunct="1">
        <a:defRPr sz="1800" kern="1200">
          <a:solidFill>
            <a:schemeClr val="tx1"/>
          </a:solidFill>
          <a:latin typeface="+mn-lt"/>
          <a:ea typeface="+mn-ea"/>
          <a:cs typeface="+mn-cs"/>
        </a:defRPr>
      </a:lvl5pPr>
      <a:lvl6pPr marL="2285507" algn="l" defTabSz="914202" rtl="0" eaLnBrk="1" latinLnBrk="0" hangingPunct="1">
        <a:defRPr sz="1800" kern="1200">
          <a:solidFill>
            <a:schemeClr val="tx1"/>
          </a:solidFill>
          <a:latin typeface="+mn-lt"/>
          <a:ea typeface="+mn-ea"/>
          <a:cs typeface="+mn-cs"/>
        </a:defRPr>
      </a:lvl6pPr>
      <a:lvl7pPr marL="2742607" algn="l" defTabSz="914202" rtl="0" eaLnBrk="1" latinLnBrk="0" hangingPunct="1">
        <a:defRPr sz="1800" kern="1200">
          <a:solidFill>
            <a:schemeClr val="tx1"/>
          </a:solidFill>
          <a:latin typeface="+mn-lt"/>
          <a:ea typeface="+mn-ea"/>
          <a:cs typeface="+mn-cs"/>
        </a:defRPr>
      </a:lvl7pPr>
      <a:lvl8pPr marL="3199708" algn="l" defTabSz="914202" rtl="0" eaLnBrk="1" latinLnBrk="0" hangingPunct="1">
        <a:defRPr sz="1800" kern="1200">
          <a:solidFill>
            <a:schemeClr val="tx1"/>
          </a:solidFill>
          <a:latin typeface="+mn-lt"/>
          <a:ea typeface="+mn-ea"/>
          <a:cs typeface="+mn-cs"/>
        </a:defRPr>
      </a:lvl8pPr>
      <a:lvl9pPr marL="3656811" algn="l" defTabSz="914202"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1"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algn="ctr" defTabSz="913737"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7" y="6356355"/>
            <a:ext cx="1133857" cy="365125"/>
          </a:xfrm>
          <a:prstGeom prst="rect">
            <a:avLst/>
          </a:prstGeom>
        </p:spPr>
        <p:txBody>
          <a:bodyPr vert="horz" lIns="91440" tIns="45720" rIns="91440" bIns="45720" rtlCol="0" anchor="ctr"/>
          <a:lstStyle>
            <a:lvl1pPr marL="0" algn="r" defTabSz="914038"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20" y="6356355"/>
            <a:ext cx="5888735" cy="365125"/>
          </a:xfrm>
          <a:prstGeom prst="rect">
            <a:avLst/>
          </a:prstGeom>
        </p:spPr>
        <p:txBody>
          <a:bodyPr vert="horz" lIns="91440" tIns="45720" rIns="91440" bIns="45720" rtlCol="0" anchor="ctr"/>
          <a:lstStyle>
            <a:lvl1pPr marL="0" algn="r" defTabSz="914038"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5"/>
            <a:ext cx="612648" cy="365125"/>
          </a:xfrm>
          <a:prstGeom prst="rect">
            <a:avLst/>
          </a:prstGeom>
        </p:spPr>
        <p:txBody>
          <a:bodyPr vert="horz" lIns="91440" tIns="45720" rIns="91440" bIns="45720" rtlCol="0" anchor="ctr"/>
          <a:lstStyle>
            <a:lvl1pPr marL="0" algn="r" defTabSz="914038"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42025"/>
            <a:ext cx="2640912"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764099"/>
      </p:ext>
    </p:extLst>
  </p:cSld>
  <p:clrMap bg1="dk1" tx1="lt1" bg2="dk2" tx2="lt2" accent1="accent1" accent2="accent2" accent3="accent3" accent4="accent4" accent5="accent5" accent6="accent6" hlink="hlink" folHlink="folHlink"/>
  <p:sldLayoutIdLst>
    <p:sldLayoutId id="2147484414" r:id="rId1"/>
    <p:sldLayoutId id="2147484415" r:id="rId2"/>
    <p:sldLayoutId id="2147484416" r:id="rId3"/>
  </p:sldLayoutIdLst>
  <p:transition>
    <p:fade/>
  </p:transition>
  <p:timing>
    <p:tnLst>
      <p:par>
        <p:cTn id="1" dur="indefinite" restart="never" nodeType="tmRoot"/>
      </p:par>
    </p:tnLst>
  </p:timing>
  <p:hf hdr="0" ftr="0" dt="0"/>
  <p:txStyles>
    <p:titleStyle>
      <a:lvl1pPr algn="l" defTabSz="914001" rtl="0" eaLnBrk="1" latinLnBrk="0" hangingPunct="1">
        <a:lnSpc>
          <a:spcPct val="90000"/>
        </a:lnSpc>
        <a:spcBef>
          <a:spcPct val="0"/>
        </a:spcBef>
        <a:buNone/>
        <a:defRPr lang="en-US" sz="5397"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591" marR="0" indent="-339591" algn="l" defTabSz="914001" rtl="0" eaLnBrk="1" fontAlgn="auto" latinLnBrk="0" hangingPunct="1">
        <a:lnSpc>
          <a:spcPct val="90000"/>
        </a:lnSpc>
        <a:spcBef>
          <a:spcPct val="20000"/>
        </a:spcBef>
        <a:spcAft>
          <a:spcPts val="0"/>
        </a:spcAft>
        <a:buClrTx/>
        <a:buSzPct val="90000"/>
        <a:buFont typeface="Arial" pitchFamily="34" charset="0"/>
        <a:buChar char="•"/>
        <a:tabLst/>
        <a:defRPr sz="3599" kern="1200" spc="-70" baseline="0">
          <a:gradFill>
            <a:gsLst>
              <a:gs pos="1250">
                <a:schemeClr val="tx1"/>
              </a:gs>
              <a:gs pos="100000">
                <a:schemeClr val="tx1"/>
              </a:gs>
            </a:gsLst>
            <a:lin ang="5400000" scaled="0"/>
          </a:gradFill>
          <a:latin typeface="+mj-lt"/>
          <a:ea typeface="+mn-ea"/>
          <a:cs typeface="+mn-cs"/>
        </a:defRPr>
      </a:lvl1pPr>
      <a:lvl2pPr marL="572861" marR="0" indent="-233271" algn="l" defTabSz="914001"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819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798196" algn="l"/>
        </a:tabLst>
        <a:defRPr sz="2399" kern="1200" spc="0" baseline="0">
          <a:gradFill>
            <a:gsLst>
              <a:gs pos="1250">
                <a:schemeClr val="tx1"/>
              </a:gs>
              <a:gs pos="100000">
                <a:schemeClr val="tx1"/>
              </a:gs>
            </a:gsLst>
            <a:lin ang="5400000" scaled="0"/>
          </a:gradFill>
          <a:latin typeface="+mn-lt"/>
          <a:ea typeface="+mn-ea"/>
          <a:cs typeface="+mn-cs"/>
        </a:defRPr>
      </a:lvl3pPr>
      <a:lvl4pPr marL="1029880" marR="0" indent="-231683" algn="l" defTabSz="914001"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tx1"/>
              </a:gs>
              <a:gs pos="100000">
                <a:schemeClr val="tx1"/>
              </a:gs>
            </a:gsLst>
            <a:lin ang="5400000" scaled="0"/>
          </a:gradFill>
          <a:latin typeface="+mn-lt"/>
          <a:ea typeface="+mn-ea"/>
          <a:cs typeface="+mn-cs"/>
        </a:defRPr>
      </a:lvl4pPr>
      <a:lvl5pPr marL="125521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1255216" algn="l"/>
        </a:tabLst>
        <a:defRPr sz="1999" kern="1200" spc="0" baseline="0">
          <a:gradFill>
            <a:gsLst>
              <a:gs pos="1250">
                <a:schemeClr val="tx1"/>
              </a:gs>
              <a:gs pos="100000">
                <a:schemeClr val="tx1"/>
              </a:gs>
            </a:gsLst>
            <a:lin ang="5400000" scaled="0"/>
          </a:gra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4"/>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5"/>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1"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algn="ctr" defTabSz="913650"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7" y="6356356"/>
            <a:ext cx="1133857" cy="365125"/>
          </a:xfrm>
          <a:prstGeom prst="rect">
            <a:avLst/>
          </a:prstGeom>
        </p:spPr>
        <p:txBody>
          <a:bodyPr vert="horz" lIns="91440" tIns="45720" rIns="91440" bIns="45720" rtlCol="0" anchor="ctr"/>
          <a:lstStyle>
            <a:lvl1pPr marL="0" algn="r" defTabSz="913951"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20" y="6356356"/>
            <a:ext cx="5888735" cy="365125"/>
          </a:xfrm>
          <a:prstGeom prst="rect">
            <a:avLst/>
          </a:prstGeom>
        </p:spPr>
        <p:txBody>
          <a:bodyPr vert="horz" lIns="91440" tIns="45720" rIns="91440" bIns="45720" rtlCol="0" anchor="ctr"/>
          <a:lstStyle>
            <a:lvl1pPr marL="0" algn="r" defTabSz="913951"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6"/>
            <a:ext cx="612648" cy="365125"/>
          </a:xfrm>
          <a:prstGeom prst="rect">
            <a:avLst/>
          </a:prstGeom>
        </p:spPr>
        <p:txBody>
          <a:bodyPr vert="horz" lIns="91440" tIns="45720" rIns="91440" bIns="45720" rtlCol="0" anchor="ctr"/>
          <a:lstStyle>
            <a:lvl1pPr marL="0" algn="r" defTabSz="913951"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6042025"/>
            <a:ext cx="2640911"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45619"/>
      </p:ext>
    </p:extLst>
  </p:cSld>
  <p:clrMap bg1="dk1" tx1="lt1" bg2="dk2" tx2="lt2" accent1="accent1" accent2="accent2" accent3="accent3" accent4="accent4" accent5="accent5" accent6="accent6" hlink="hlink" folHlink="folHlink"/>
  <p:sldLayoutIdLst>
    <p:sldLayoutId id="2147484419" r:id="rId1"/>
    <p:sldLayoutId id="2147484420" r:id="rId2"/>
    <p:sldLayoutId id="2147484421" r:id="rId3"/>
  </p:sldLayoutIdLst>
  <p:transition>
    <p:fade/>
  </p:transition>
  <p:timing>
    <p:tnLst>
      <p:par>
        <p:cTn id="1" dur="indefinite" restart="never" nodeType="tmRoot"/>
      </p:par>
    </p:tnLst>
  </p:timing>
  <p:hf hdr="0" ftr="0" dt="0"/>
  <p:txStyles>
    <p:titleStyle>
      <a:lvl1pPr algn="l" defTabSz="913914" rtl="0" eaLnBrk="1" latinLnBrk="0" hangingPunct="1">
        <a:lnSpc>
          <a:spcPct val="90000"/>
        </a:lnSpc>
        <a:spcBef>
          <a:spcPct val="0"/>
        </a:spcBef>
        <a:buNone/>
        <a:defRPr lang="en-US" sz="5397"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558" marR="0" indent="-339558" algn="l" defTabSz="913914" rtl="0" eaLnBrk="1" fontAlgn="auto" latinLnBrk="0" hangingPunct="1">
        <a:lnSpc>
          <a:spcPct val="90000"/>
        </a:lnSpc>
        <a:spcBef>
          <a:spcPct val="20000"/>
        </a:spcBef>
        <a:spcAft>
          <a:spcPts val="0"/>
        </a:spcAft>
        <a:buClrTx/>
        <a:buSzPct val="90000"/>
        <a:buFont typeface="Arial" pitchFamily="34" charset="0"/>
        <a:buChar char="•"/>
        <a:tabLst/>
        <a:defRPr sz="3599" kern="1200" spc="-70" baseline="0">
          <a:gradFill>
            <a:gsLst>
              <a:gs pos="1250">
                <a:schemeClr val="tx1"/>
              </a:gs>
              <a:gs pos="100000">
                <a:schemeClr val="tx1"/>
              </a:gs>
            </a:gsLst>
            <a:lin ang="5400000" scaled="0"/>
          </a:gradFill>
          <a:latin typeface="+mj-lt"/>
          <a:ea typeface="+mn-ea"/>
          <a:cs typeface="+mn-cs"/>
        </a:defRPr>
      </a:lvl1pPr>
      <a:lvl2pPr marL="572806" marR="0" indent="-233248" algn="l" defTabSz="913914"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8119" marR="0" indent="-225314" algn="l" defTabSz="913914" rtl="0" eaLnBrk="1" fontAlgn="auto" latinLnBrk="0" hangingPunct="1">
        <a:lnSpc>
          <a:spcPct val="90000"/>
        </a:lnSpc>
        <a:spcBef>
          <a:spcPct val="20000"/>
        </a:spcBef>
        <a:spcAft>
          <a:spcPts val="0"/>
        </a:spcAft>
        <a:buClrTx/>
        <a:buSzPct val="90000"/>
        <a:buFont typeface="Wingdings" pitchFamily="2" charset="2"/>
        <a:buChar char=""/>
        <a:tabLst>
          <a:tab pos="798119" algn="l"/>
        </a:tabLst>
        <a:defRPr sz="2399" kern="1200" spc="0" baseline="0">
          <a:gradFill>
            <a:gsLst>
              <a:gs pos="1250">
                <a:schemeClr val="tx1"/>
              </a:gs>
              <a:gs pos="100000">
                <a:schemeClr val="tx1"/>
              </a:gs>
            </a:gsLst>
            <a:lin ang="5400000" scaled="0"/>
          </a:gradFill>
          <a:latin typeface="+mn-lt"/>
          <a:ea typeface="+mn-ea"/>
          <a:cs typeface="+mn-cs"/>
        </a:defRPr>
      </a:lvl3pPr>
      <a:lvl4pPr marL="1029781" marR="0" indent="-231660" algn="l" defTabSz="913914"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tx1"/>
              </a:gs>
              <a:gs pos="100000">
                <a:schemeClr val="tx1"/>
              </a:gs>
            </a:gsLst>
            <a:lin ang="5400000" scaled="0"/>
          </a:gradFill>
          <a:latin typeface="+mn-lt"/>
          <a:ea typeface="+mn-ea"/>
          <a:cs typeface="+mn-cs"/>
        </a:defRPr>
      </a:lvl4pPr>
      <a:lvl5pPr marL="1255095" marR="0" indent="-225314" algn="l" defTabSz="913914" rtl="0" eaLnBrk="1" fontAlgn="auto" latinLnBrk="0" hangingPunct="1">
        <a:lnSpc>
          <a:spcPct val="90000"/>
        </a:lnSpc>
        <a:spcBef>
          <a:spcPct val="20000"/>
        </a:spcBef>
        <a:spcAft>
          <a:spcPts val="0"/>
        </a:spcAft>
        <a:buClrTx/>
        <a:buSzPct val="90000"/>
        <a:buFont typeface="Wingdings" pitchFamily="2" charset="2"/>
        <a:buChar char=""/>
        <a:tabLst>
          <a:tab pos="1255095" algn="l"/>
        </a:tabLst>
        <a:defRPr sz="1999" kern="1200" spc="0" baseline="0">
          <a:gradFill>
            <a:gsLst>
              <a:gs pos="1250">
                <a:schemeClr val="tx1"/>
              </a:gs>
              <a:gs pos="100000">
                <a:schemeClr val="tx1"/>
              </a:gs>
            </a:gsLst>
            <a:lin ang="5400000" scaled="0"/>
          </a:gradFill>
          <a:latin typeface="+mn-lt"/>
          <a:ea typeface="+mn-ea"/>
          <a:cs typeface="+mn-cs"/>
        </a:defRPr>
      </a:lvl5pPr>
      <a:lvl6pPr marL="2513263" indent="-228478" algn="l" defTabSz="9139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219" indent="-228478" algn="l" defTabSz="9139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176" indent="-228478" algn="l" defTabSz="9139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132" indent="-228478" algn="l" defTabSz="9139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14" rtl="0" eaLnBrk="1" latinLnBrk="0" hangingPunct="1">
        <a:defRPr sz="1799" kern="1200">
          <a:solidFill>
            <a:schemeClr val="tx1"/>
          </a:solidFill>
          <a:latin typeface="+mn-lt"/>
          <a:ea typeface="+mn-ea"/>
          <a:cs typeface="+mn-cs"/>
        </a:defRPr>
      </a:lvl1pPr>
      <a:lvl2pPr marL="456957" algn="l" defTabSz="913914" rtl="0" eaLnBrk="1" latinLnBrk="0" hangingPunct="1">
        <a:defRPr sz="1799" kern="1200">
          <a:solidFill>
            <a:schemeClr val="tx1"/>
          </a:solidFill>
          <a:latin typeface="+mn-lt"/>
          <a:ea typeface="+mn-ea"/>
          <a:cs typeface="+mn-cs"/>
        </a:defRPr>
      </a:lvl2pPr>
      <a:lvl3pPr marL="913914" algn="l" defTabSz="913914" rtl="0" eaLnBrk="1" latinLnBrk="0" hangingPunct="1">
        <a:defRPr sz="1799" kern="1200">
          <a:solidFill>
            <a:schemeClr val="tx1"/>
          </a:solidFill>
          <a:latin typeface="+mn-lt"/>
          <a:ea typeface="+mn-ea"/>
          <a:cs typeface="+mn-cs"/>
        </a:defRPr>
      </a:lvl3pPr>
      <a:lvl4pPr marL="1370871" algn="l" defTabSz="913914" rtl="0" eaLnBrk="1" latinLnBrk="0" hangingPunct="1">
        <a:defRPr sz="1799" kern="1200">
          <a:solidFill>
            <a:schemeClr val="tx1"/>
          </a:solidFill>
          <a:latin typeface="+mn-lt"/>
          <a:ea typeface="+mn-ea"/>
          <a:cs typeface="+mn-cs"/>
        </a:defRPr>
      </a:lvl4pPr>
      <a:lvl5pPr marL="1827827" algn="l" defTabSz="913914" rtl="0" eaLnBrk="1" latinLnBrk="0" hangingPunct="1">
        <a:defRPr sz="1799" kern="1200">
          <a:solidFill>
            <a:schemeClr val="tx1"/>
          </a:solidFill>
          <a:latin typeface="+mn-lt"/>
          <a:ea typeface="+mn-ea"/>
          <a:cs typeface="+mn-cs"/>
        </a:defRPr>
      </a:lvl5pPr>
      <a:lvl6pPr marL="2284784" algn="l" defTabSz="913914" rtl="0" eaLnBrk="1" latinLnBrk="0" hangingPunct="1">
        <a:defRPr sz="1799" kern="1200">
          <a:solidFill>
            <a:schemeClr val="tx1"/>
          </a:solidFill>
          <a:latin typeface="+mn-lt"/>
          <a:ea typeface="+mn-ea"/>
          <a:cs typeface="+mn-cs"/>
        </a:defRPr>
      </a:lvl6pPr>
      <a:lvl7pPr marL="2741740" algn="l" defTabSz="913914" rtl="0" eaLnBrk="1" latinLnBrk="0" hangingPunct="1">
        <a:defRPr sz="1799" kern="1200">
          <a:solidFill>
            <a:schemeClr val="tx1"/>
          </a:solidFill>
          <a:latin typeface="+mn-lt"/>
          <a:ea typeface="+mn-ea"/>
          <a:cs typeface="+mn-cs"/>
        </a:defRPr>
      </a:lvl7pPr>
      <a:lvl8pPr marL="3198697" algn="l" defTabSz="913914" rtl="0" eaLnBrk="1" latinLnBrk="0" hangingPunct="1">
        <a:defRPr sz="1799" kern="1200">
          <a:solidFill>
            <a:schemeClr val="tx1"/>
          </a:solidFill>
          <a:latin typeface="+mn-lt"/>
          <a:ea typeface="+mn-ea"/>
          <a:cs typeface="+mn-cs"/>
        </a:defRPr>
      </a:lvl8pPr>
      <a:lvl9pPr marL="3655654" algn="l" defTabSz="913914" rtl="0" eaLnBrk="1" latinLnBrk="0" hangingPunct="1">
        <a:defRPr sz="1799"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5"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1"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5" tIns="45695" rIns="45695" bIns="45695" numCol="1" spcCol="0" rtlCol="0" fromWordArt="0" anchor="ctr" anchorCtr="0" forceAA="0" compatLnSpc="1">
            <a:prstTxWarp prst="textNoShape">
              <a:avLst/>
            </a:prstTxWarp>
            <a:noAutofit/>
          </a:bodyPr>
          <a:lstStyle/>
          <a:p>
            <a:pPr algn="ctr" defTabSz="913562"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7" y="6356356"/>
            <a:ext cx="1133857" cy="365125"/>
          </a:xfrm>
          <a:prstGeom prst="rect">
            <a:avLst/>
          </a:prstGeom>
        </p:spPr>
        <p:txBody>
          <a:bodyPr vert="horz" lIns="91440" tIns="45720" rIns="91440" bIns="45720" rtlCol="0" anchor="ctr"/>
          <a:lstStyle>
            <a:lvl1pPr marL="0" algn="r" defTabSz="913863"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21" y="6356356"/>
            <a:ext cx="5888735" cy="365125"/>
          </a:xfrm>
          <a:prstGeom prst="rect">
            <a:avLst/>
          </a:prstGeom>
        </p:spPr>
        <p:txBody>
          <a:bodyPr vert="horz" lIns="91440" tIns="45720" rIns="91440" bIns="45720" rtlCol="0" anchor="ctr"/>
          <a:lstStyle>
            <a:lvl1pPr marL="0" algn="r" defTabSz="913863"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6"/>
            <a:ext cx="612648" cy="365125"/>
          </a:xfrm>
          <a:prstGeom prst="rect">
            <a:avLst/>
          </a:prstGeom>
        </p:spPr>
        <p:txBody>
          <a:bodyPr vert="horz" lIns="91440" tIns="45720" rIns="91440" bIns="45720" rtlCol="0" anchor="ctr"/>
          <a:lstStyle>
            <a:lvl1pPr marL="0" algn="r" defTabSz="913863"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042025"/>
            <a:ext cx="2640912"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922130"/>
      </p:ext>
    </p:extLst>
  </p:cSld>
  <p:clrMap bg1="dk1" tx1="lt1" bg2="dk2" tx2="lt2" accent1="accent1" accent2="accent2" accent3="accent3" accent4="accent4" accent5="accent5" accent6="accent6" hlink="hlink" folHlink="folHlink"/>
  <p:sldLayoutIdLst>
    <p:sldLayoutId id="2147484424" r:id="rId1"/>
    <p:sldLayoutId id="2147484425" r:id="rId2"/>
    <p:sldLayoutId id="2147484426" r:id="rId3"/>
  </p:sldLayoutIdLst>
  <p:transition>
    <p:fade/>
  </p:transition>
  <p:timing>
    <p:tnLst>
      <p:par>
        <p:cTn id="1" dur="indefinite" restart="never" nodeType="tmRoot"/>
      </p:par>
    </p:tnLst>
  </p:timing>
  <p:hf hdr="0" ftr="0" dt="0"/>
  <p:txStyles>
    <p:titleStyle>
      <a:lvl1pPr algn="l" defTabSz="913826" rtl="0" eaLnBrk="1" latinLnBrk="0" hangingPunct="1">
        <a:lnSpc>
          <a:spcPct val="90000"/>
        </a:lnSpc>
        <a:spcBef>
          <a:spcPct val="0"/>
        </a:spcBef>
        <a:buNone/>
        <a:defRPr lang="en-US" sz="5396"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525" marR="0" indent="-339525" algn="l" defTabSz="913826" rtl="0" eaLnBrk="1" fontAlgn="auto" latinLnBrk="0" hangingPunct="1">
        <a:lnSpc>
          <a:spcPct val="90000"/>
        </a:lnSpc>
        <a:spcBef>
          <a:spcPct val="20000"/>
        </a:spcBef>
        <a:spcAft>
          <a:spcPts val="0"/>
        </a:spcAft>
        <a:buClrTx/>
        <a:buSzPct val="90000"/>
        <a:buFont typeface="Arial" pitchFamily="34" charset="0"/>
        <a:buChar char="•"/>
        <a:tabLst/>
        <a:defRPr sz="3599" kern="1200" spc="-70" baseline="0">
          <a:gradFill>
            <a:gsLst>
              <a:gs pos="1250">
                <a:schemeClr val="tx1"/>
              </a:gs>
              <a:gs pos="100000">
                <a:schemeClr val="tx1"/>
              </a:gs>
            </a:gsLst>
            <a:lin ang="5400000" scaled="0"/>
          </a:gradFill>
          <a:latin typeface="+mj-lt"/>
          <a:ea typeface="+mn-ea"/>
          <a:cs typeface="+mn-cs"/>
        </a:defRPr>
      </a:lvl1pPr>
      <a:lvl2pPr marL="572751" marR="0" indent="-233226" algn="l" defTabSz="913826"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tx1"/>
              </a:gs>
              <a:gs pos="100000">
                <a:schemeClr val="tx1"/>
              </a:gs>
            </a:gsLst>
            <a:lin ang="5400000" scaled="0"/>
          </a:gradFill>
          <a:latin typeface="+mn-lt"/>
          <a:ea typeface="+mn-ea"/>
          <a:cs typeface="+mn-cs"/>
        </a:defRPr>
      </a:lvl2pPr>
      <a:lvl3pPr marL="798043" marR="0" indent="-225293" algn="l" defTabSz="913826" rtl="0" eaLnBrk="1" fontAlgn="auto" latinLnBrk="0" hangingPunct="1">
        <a:lnSpc>
          <a:spcPct val="90000"/>
        </a:lnSpc>
        <a:spcBef>
          <a:spcPct val="20000"/>
        </a:spcBef>
        <a:spcAft>
          <a:spcPts val="0"/>
        </a:spcAft>
        <a:buClrTx/>
        <a:buSzPct val="90000"/>
        <a:buFont typeface="Wingdings" pitchFamily="2" charset="2"/>
        <a:buChar char=""/>
        <a:tabLst>
          <a:tab pos="798043" algn="l"/>
        </a:tabLst>
        <a:defRPr sz="2399" kern="1200" spc="0" baseline="0">
          <a:gradFill>
            <a:gsLst>
              <a:gs pos="1250">
                <a:schemeClr val="tx1"/>
              </a:gs>
              <a:gs pos="100000">
                <a:schemeClr val="tx1"/>
              </a:gs>
            </a:gsLst>
            <a:lin ang="5400000" scaled="0"/>
          </a:gradFill>
          <a:latin typeface="+mn-lt"/>
          <a:ea typeface="+mn-ea"/>
          <a:cs typeface="+mn-cs"/>
        </a:defRPr>
      </a:lvl3pPr>
      <a:lvl4pPr marL="1029682" marR="0" indent="-231638" algn="l" defTabSz="913826"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tx1"/>
              </a:gs>
              <a:gs pos="100000">
                <a:schemeClr val="tx1"/>
              </a:gs>
            </a:gsLst>
            <a:lin ang="5400000" scaled="0"/>
          </a:gradFill>
          <a:latin typeface="+mn-lt"/>
          <a:ea typeface="+mn-ea"/>
          <a:cs typeface="+mn-cs"/>
        </a:defRPr>
      </a:lvl4pPr>
      <a:lvl5pPr marL="1254975" marR="0" indent="-225293" algn="l" defTabSz="913826" rtl="0" eaLnBrk="1" fontAlgn="auto" latinLnBrk="0" hangingPunct="1">
        <a:lnSpc>
          <a:spcPct val="90000"/>
        </a:lnSpc>
        <a:spcBef>
          <a:spcPct val="20000"/>
        </a:spcBef>
        <a:spcAft>
          <a:spcPts val="0"/>
        </a:spcAft>
        <a:buClrTx/>
        <a:buSzPct val="90000"/>
        <a:buFont typeface="Wingdings" pitchFamily="2" charset="2"/>
        <a:buChar char=""/>
        <a:tabLst>
          <a:tab pos="1254975" algn="l"/>
        </a:tabLst>
        <a:defRPr sz="1999" kern="1200" spc="0" baseline="0">
          <a:gradFill>
            <a:gsLst>
              <a:gs pos="1250">
                <a:schemeClr val="tx1"/>
              </a:gs>
              <a:gs pos="100000">
                <a:schemeClr val="tx1"/>
              </a:gs>
            </a:gsLst>
            <a:lin ang="5400000" scaled="0"/>
          </a:gradFill>
          <a:latin typeface="+mn-lt"/>
          <a:ea typeface="+mn-ea"/>
          <a:cs typeface="+mn-cs"/>
        </a:defRPr>
      </a:lvl5pPr>
      <a:lvl6pPr marL="2513021" indent="-228456" algn="l" defTabSz="9138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933" indent="-228456" algn="l" defTabSz="9138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46" indent="-228456" algn="l" defTabSz="9138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59" indent="-228456" algn="l" defTabSz="9138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26" rtl="0" eaLnBrk="1" latinLnBrk="0" hangingPunct="1">
        <a:defRPr sz="1799" kern="1200">
          <a:solidFill>
            <a:schemeClr val="tx1"/>
          </a:solidFill>
          <a:latin typeface="+mn-lt"/>
          <a:ea typeface="+mn-ea"/>
          <a:cs typeface="+mn-cs"/>
        </a:defRPr>
      </a:lvl1pPr>
      <a:lvl2pPr marL="456913" algn="l" defTabSz="913826" rtl="0" eaLnBrk="1" latinLnBrk="0" hangingPunct="1">
        <a:defRPr sz="1799" kern="1200">
          <a:solidFill>
            <a:schemeClr val="tx1"/>
          </a:solidFill>
          <a:latin typeface="+mn-lt"/>
          <a:ea typeface="+mn-ea"/>
          <a:cs typeface="+mn-cs"/>
        </a:defRPr>
      </a:lvl2pPr>
      <a:lvl3pPr marL="913826" algn="l" defTabSz="913826" rtl="0" eaLnBrk="1" latinLnBrk="0" hangingPunct="1">
        <a:defRPr sz="1799" kern="1200">
          <a:solidFill>
            <a:schemeClr val="tx1"/>
          </a:solidFill>
          <a:latin typeface="+mn-lt"/>
          <a:ea typeface="+mn-ea"/>
          <a:cs typeface="+mn-cs"/>
        </a:defRPr>
      </a:lvl3pPr>
      <a:lvl4pPr marL="1370739" algn="l" defTabSz="913826" rtl="0" eaLnBrk="1" latinLnBrk="0" hangingPunct="1">
        <a:defRPr sz="1799" kern="1200">
          <a:solidFill>
            <a:schemeClr val="tx1"/>
          </a:solidFill>
          <a:latin typeface="+mn-lt"/>
          <a:ea typeface="+mn-ea"/>
          <a:cs typeface="+mn-cs"/>
        </a:defRPr>
      </a:lvl4pPr>
      <a:lvl5pPr marL="1827652" algn="l" defTabSz="913826" rtl="0" eaLnBrk="1" latinLnBrk="0" hangingPunct="1">
        <a:defRPr sz="1799" kern="1200">
          <a:solidFill>
            <a:schemeClr val="tx1"/>
          </a:solidFill>
          <a:latin typeface="+mn-lt"/>
          <a:ea typeface="+mn-ea"/>
          <a:cs typeface="+mn-cs"/>
        </a:defRPr>
      </a:lvl5pPr>
      <a:lvl6pPr marL="2284565" algn="l" defTabSz="913826" rtl="0" eaLnBrk="1" latinLnBrk="0" hangingPunct="1">
        <a:defRPr sz="1799" kern="1200">
          <a:solidFill>
            <a:schemeClr val="tx1"/>
          </a:solidFill>
          <a:latin typeface="+mn-lt"/>
          <a:ea typeface="+mn-ea"/>
          <a:cs typeface="+mn-cs"/>
        </a:defRPr>
      </a:lvl6pPr>
      <a:lvl7pPr marL="2741477" algn="l" defTabSz="913826" rtl="0" eaLnBrk="1" latinLnBrk="0" hangingPunct="1">
        <a:defRPr sz="1799" kern="1200">
          <a:solidFill>
            <a:schemeClr val="tx1"/>
          </a:solidFill>
          <a:latin typeface="+mn-lt"/>
          <a:ea typeface="+mn-ea"/>
          <a:cs typeface="+mn-cs"/>
        </a:defRPr>
      </a:lvl7pPr>
      <a:lvl8pPr marL="3198390" algn="l" defTabSz="913826" rtl="0" eaLnBrk="1" latinLnBrk="0" hangingPunct="1">
        <a:defRPr sz="1799" kern="1200">
          <a:solidFill>
            <a:schemeClr val="tx1"/>
          </a:solidFill>
          <a:latin typeface="+mn-lt"/>
          <a:ea typeface="+mn-ea"/>
          <a:cs typeface="+mn-cs"/>
        </a:defRPr>
      </a:lvl8pPr>
      <a:lvl9pPr marL="3655303" algn="l" defTabSz="913826" rtl="0" eaLnBrk="1" latinLnBrk="0" hangingPunct="1">
        <a:defRPr sz="1799"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3"/>
            <a:ext cx="11652805" cy="899665"/>
          </a:xfrm>
          <a:prstGeom prst="rect">
            <a:avLst/>
          </a:prstGeom>
        </p:spPr>
        <p:txBody>
          <a:bodyPr vert="horz" wrap="square" lIns="146289" tIns="91431" rIns="146289" bIns="9143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2" y="1189178"/>
            <a:ext cx="11650486" cy="2075373"/>
          </a:xfrm>
          <a:prstGeom prst="rect">
            <a:avLst/>
          </a:prstGeom>
        </p:spPr>
        <p:txBody>
          <a:bodyPr vert="horz" wrap="square" lIns="146289" tIns="91431" rIns="146289" bIns="9143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6850720"/>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 id="2147484441" r:id="rId13"/>
    <p:sldLayoutId id="2147484442" r:id="rId14"/>
    <p:sldLayoutId id="2147484443" r:id="rId15"/>
    <p:sldLayoutId id="2147484444" r:id="rId16"/>
    <p:sldLayoutId id="2147484445" r:id="rId17"/>
    <p:sldLayoutId id="2147484446" r:id="rId18"/>
    <p:sldLayoutId id="2147484447" r:id="rId19"/>
    <p:sldLayoutId id="2147484448" r:id="rId20"/>
    <p:sldLayoutId id="2147484449" r:id="rId21"/>
    <p:sldLayoutId id="2147484450" r:id="rId22"/>
    <p:sldLayoutId id="2147484451" r:id="rId23"/>
  </p:sldLayoutIdLst>
  <p:transition>
    <p:fade/>
  </p:transition>
  <p:timing>
    <p:tnLst>
      <p:par>
        <p:cTn id="1" dur="indefinite" restart="never" nodeType="tmRoot"/>
      </p:par>
    </p:tnLst>
  </p:timing>
  <p:txStyles>
    <p:titleStyle>
      <a:lvl1pPr algn="l" defTabSz="913916"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80" marR="0" indent="-335980" algn="l" defTabSz="913916"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08" marR="0" indent="-236430" algn="l" defTabSz="913916"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Segoe UI" panose="020B0502040204020203" pitchFamily="34" charset="0"/>
          <a:ea typeface="+mn-ea"/>
          <a:cs typeface="+mn-cs"/>
        </a:defRPr>
      </a:lvl2pPr>
      <a:lvl3pPr marL="783952" marR="0" indent="-223986" algn="l" defTabSz="913916"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Segoe UI" panose="020B0502040204020203" pitchFamily="34" charset="0"/>
          <a:ea typeface="+mn-ea"/>
          <a:cs typeface="+mn-cs"/>
        </a:defRPr>
      </a:lvl3pPr>
      <a:lvl4pPr marL="1007937" marR="0" indent="-223986" algn="l" defTabSz="913916"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Segoe UI" panose="020B0502040204020203" pitchFamily="34" charset="0"/>
          <a:ea typeface="+mn-ea"/>
          <a:cs typeface="+mn-cs"/>
        </a:defRPr>
      </a:lvl4pPr>
      <a:lvl5pPr marL="1231922" marR="0" indent="-223986" algn="l" defTabSz="913916"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Segoe UI" panose="020B0502040204020203" pitchFamily="34" charset="0"/>
          <a:ea typeface="+mn-ea"/>
          <a:cs typeface="+mn-cs"/>
        </a:defRPr>
      </a:lvl5pPr>
      <a:lvl6pPr marL="2513267" indent="-228480" algn="l" defTabSz="913916"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25" indent="-228480" algn="l" defTabSz="913916"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82" indent="-228480" algn="l" defTabSz="913916"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2" indent="-228480" algn="l" defTabSz="913916"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6" rtl="0" eaLnBrk="1" latinLnBrk="0" hangingPunct="1">
        <a:defRPr sz="1764" kern="1200">
          <a:solidFill>
            <a:schemeClr val="tx1"/>
          </a:solidFill>
          <a:latin typeface="+mn-lt"/>
          <a:ea typeface="+mn-ea"/>
          <a:cs typeface="+mn-cs"/>
        </a:defRPr>
      </a:lvl1pPr>
      <a:lvl2pPr marL="456957" algn="l" defTabSz="913916" rtl="0" eaLnBrk="1" latinLnBrk="0" hangingPunct="1">
        <a:defRPr sz="1764" kern="1200">
          <a:solidFill>
            <a:schemeClr val="tx1"/>
          </a:solidFill>
          <a:latin typeface="+mn-lt"/>
          <a:ea typeface="+mn-ea"/>
          <a:cs typeface="+mn-cs"/>
        </a:defRPr>
      </a:lvl2pPr>
      <a:lvl3pPr marL="913916" algn="l" defTabSz="913916" rtl="0" eaLnBrk="1" latinLnBrk="0" hangingPunct="1">
        <a:defRPr sz="1764" kern="1200">
          <a:solidFill>
            <a:schemeClr val="tx1"/>
          </a:solidFill>
          <a:latin typeface="+mn-lt"/>
          <a:ea typeface="+mn-ea"/>
          <a:cs typeface="+mn-cs"/>
        </a:defRPr>
      </a:lvl3pPr>
      <a:lvl4pPr marL="1370873" algn="l" defTabSz="913916" rtl="0" eaLnBrk="1" latinLnBrk="0" hangingPunct="1">
        <a:defRPr sz="1764" kern="1200">
          <a:solidFill>
            <a:schemeClr val="tx1"/>
          </a:solidFill>
          <a:latin typeface="+mn-lt"/>
          <a:ea typeface="+mn-ea"/>
          <a:cs typeface="+mn-cs"/>
        </a:defRPr>
      </a:lvl4pPr>
      <a:lvl5pPr marL="1827831" algn="l" defTabSz="913916" rtl="0" eaLnBrk="1" latinLnBrk="0" hangingPunct="1">
        <a:defRPr sz="1764" kern="1200">
          <a:solidFill>
            <a:schemeClr val="tx1"/>
          </a:solidFill>
          <a:latin typeface="+mn-lt"/>
          <a:ea typeface="+mn-ea"/>
          <a:cs typeface="+mn-cs"/>
        </a:defRPr>
      </a:lvl5pPr>
      <a:lvl6pPr marL="2284789" algn="l" defTabSz="913916" rtl="0" eaLnBrk="1" latinLnBrk="0" hangingPunct="1">
        <a:defRPr sz="1764" kern="1200">
          <a:solidFill>
            <a:schemeClr val="tx1"/>
          </a:solidFill>
          <a:latin typeface="+mn-lt"/>
          <a:ea typeface="+mn-ea"/>
          <a:cs typeface="+mn-cs"/>
        </a:defRPr>
      </a:lvl6pPr>
      <a:lvl7pPr marL="2741745" algn="l" defTabSz="913916" rtl="0" eaLnBrk="1" latinLnBrk="0" hangingPunct="1">
        <a:defRPr sz="1764" kern="1200">
          <a:solidFill>
            <a:schemeClr val="tx1"/>
          </a:solidFill>
          <a:latin typeface="+mn-lt"/>
          <a:ea typeface="+mn-ea"/>
          <a:cs typeface="+mn-cs"/>
        </a:defRPr>
      </a:lvl7pPr>
      <a:lvl8pPr marL="3198703" algn="l" defTabSz="913916" rtl="0" eaLnBrk="1" latinLnBrk="0" hangingPunct="1">
        <a:defRPr sz="1764" kern="1200">
          <a:solidFill>
            <a:schemeClr val="tx1"/>
          </a:solidFill>
          <a:latin typeface="+mn-lt"/>
          <a:ea typeface="+mn-ea"/>
          <a:cs typeface="+mn-cs"/>
        </a:defRPr>
      </a:lvl8pPr>
      <a:lvl9pPr marL="3655663" algn="l" defTabSz="913916" rtl="0" eaLnBrk="1" latinLnBrk="0" hangingPunct="1">
        <a:defRPr sz="1764"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850" y="289515"/>
            <a:ext cx="11473056" cy="899665"/>
          </a:xfrm>
          <a:prstGeom prst="rect">
            <a:avLst/>
          </a:prstGeom>
        </p:spPr>
        <p:txBody>
          <a:bodyPr vert="horz" wrap="square" lIns="143423" tIns="89640" rIns="143423" bIns="896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56848" y="1189178"/>
            <a:ext cx="11473057" cy="2052030"/>
          </a:xfrm>
          <a:prstGeom prst="rect">
            <a:avLst/>
          </a:prstGeom>
        </p:spPr>
        <p:txBody>
          <a:bodyPr vert="horz" wrap="square" lIns="143423" tIns="89640" rIns="143423" bIns="896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4470481"/>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 id="2147484464" r:id="rId12"/>
    <p:sldLayoutId id="2147484465" r:id="rId13"/>
    <p:sldLayoutId id="2147484466" r:id="rId14"/>
    <p:sldLayoutId id="2147484467" r:id="rId15"/>
    <p:sldLayoutId id="2147484468" r:id="rId16"/>
    <p:sldLayoutId id="2147484469" r:id="rId17"/>
    <p:sldLayoutId id="2147484470" r:id="rId18"/>
    <p:sldLayoutId id="2147484471" r:id="rId19"/>
    <p:sldLayoutId id="2147484472" r:id="rId20"/>
    <p:sldLayoutId id="2147484473" r:id="rId21"/>
  </p:sldLayoutIdLst>
  <p:transition>
    <p:fade/>
  </p:transition>
  <p:timing>
    <p:tnLst>
      <p:par>
        <p:cTn id="1" dur="indefinite" restart="never" nodeType="tmRoot"/>
      </p:par>
    </p:tnLst>
  </p:timing>
  <p:txStyles>
    <p:titleStyle>
      <a:lvl1pPr algn="l" defTabSz="914016" rtl="0" eaLnBrk="1" latinLnBrk="0" hangingPunct="1">
        <a:lnSpc>
          <a:spcPct val="90000"/>
        </a:lnSpc>
        <a:spcBef>
          <a:spcPct val="0"/>
        </a:spcBef>
        <a:buNone/>
        <a:defRPr lang="en-US" sz="469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6" marR="0" indent="-336016" algn="l" defTabSz="914016" rtl="0" eaLnBrk="1" fontAlgn="auto" latinLnBrk="0" hangingPunct="1">
        <a:lnSpc>
          <a:spcPct val="90000"/>
        </a:lnSpc>
        <a:spcBef>
          <a:spcPct val="20000"/>
        </a:spcBef>
        <a:spcAft>
          <a:spcPts val="0"/>
        </a:spcAft>
        <a:buClrTx/>
        <a:buSzPct val="90000"/>
        <a:buFont typeface="Arial" pitchFamily="34" charset="0"/>
        <a:buChar char="•"/>
        <a:tabLst/>
        <a:defRPr sz="3499" kern="1200" spc="0" baseline="0">
          <a:gradFill>
            <a:gsLst>
              <a:gs pos="1250">
                <a:schemeClr val="tx1"/>
              </a:gs>
              <a:gs pos="99000">
                <a:schemeClr val="tx1"/>
              </a:gs>
            </a:gsLst>
            <a:lin ang="5400000" scaled="0"/>
          </a:gradFill>
          <a:latin typeface="+mj-lt"/>
          <a:ea typeface="+mn-ea"/>
          <a:cs typeface="+mn-cs"/>
        </a:defRPr>
      </a:lvl1pPr>
      <a:lvl2pPr marL="572472" marR="0" indent="-236456" algn="l" defTabSz="914016"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99000">
                <a:schemeClr val="tx1"/>
              </a:gs>
            </a:gsLst>
            <a:lin ang="5400000" scaled="0"/>
          </a:gradFill>
          <a:latin typeface="+mn-lt"/>
          <a:ea typeface="+mn-ea"/>
          <a:cs typeface="+mn-cs"/>
        </a:defRPr>
      </a:lvl2pPr>
      <a:lvl3pPr marL="78403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1250">
                <a:schemeClr val="tx1"/>
              </a:gs>
              <a:gs pos="99000">
                <a:schemeClr val="tx1"/>
              </a:gs>
            </a:gsLst>
            <a:lin ang="5400000" scaled="0"/>
          </a:gradFill>
          <a:latin typeface="+mn-lt"/>
          <a:ea typeface="+mn-ea"/>
          <a:cs typeface="+mn-cs"/>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1250">
                <a:schemeClr val="tx1"/>
              </a:gs>
              <a:gs pos="99000">
                <a:schemeClr val="tx1"/>
              </a:gs>
            </a:gsLst>
            <a:lin ang="5400000" scaled="0"/>
          </a:gradFill>
          <a:latin typeface="+mn-lt"/>
          <a:ea typeface="+mn-ea"/>
          <a:cs typeface="+mn-cs"/>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1250">
                <a:schemeClr val="tx1"/>
              </a:gs>
              <a:gs pos="99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60" indent="-228504" algn="l" defTabSz="91401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70" indent="-228504" algn="l" defTabSz="91401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16" rtl="0" eaLnBrk="1" latinLnBrk="0" hangingPunct="1">
        <a:defRPr sz="1799" kern="1200">
          <a:solidFill>
            <a:schemeClr val="tx1"/>
          </a:solidFill>
          <a:latin typeface="+mn-lt"/>
          <a:ea typeface="+mn-ea"/>
          <a:cs typeface="+mn-cs"/>
        </a:defRPr>
      </a:lvl1pPr>
      <a:lvl2pPr marL="457008" algn="l" defTabSz="914016" rtl="0" eaLnBrk="1" latinLnBrk="0" hangingPunct="1">
        <a:defRPr sz="1799" kern="1200">
          <a:solidFill>
            <a:schemeClr val="tx1"/>
          </a:solidFill>
          <a:latin typeface="+mn-lt"/>
          <a:ea typeface="+mn-ea"/>
          <a:cs typeface="+mn-cs"/>
        </a:defRPr>
      </a:lvl2pPr>
      <a:lvl3pPr marL="914016" algn="l" defTabSz="914016" rtl="0" eaLnBrk="1" latinLnBrk="0" hangingPunct="1">
        <a:defRPr sz="1799" kern="1200">
          <a:solidFill>
            <a:schemeClr val="tx1"/>
          </a:solidFill>
          <a:latin typeface="+mn-lt"/>
          <a:ea typeface="+mn-ea"/>
          <a:cs typeface="+mn-cs"/>
        </a:defRPr>
      </a:lvl3pPr>
      <a:lvl4pPr marL="1371024" algn="l" defTabSz="914016" rtl="0" eaLnBrk="1" latinLnBrk="0" hangingPunct="1">
        <a:defRPr sz="1799" kern="1200">
          <a:solidFill>
            <a:schemeClr val="tx1"/>
          </a:solidFill>
          <a:latin typeface="+mn-lt"/>
          <a:ea typeface="+mn-ea"/>
          <a:cs typeface="+mn-cs"/>
        </a:defRPr>
      </a:lvl4pPr>
      <a:lvl5pPr marL="1828033" algn="l" defTabSz="914016" rtl="0" eaLnBrk="1" latinLnBrk="0" hangingPunct="1">
        <a:defRPr sz="1799" kern="1200">
          <a:solidFill>
            <a:schemeClr val="tx1"/>
          </a:solidFill>
          <a:latin typeface="+mn-lt"/>
          <a:ea typeface="+mn-ea"/>
          <a:cs typeface="+mn-cs"/>
        </a:defRPr>
      </a:lvl5pPr>
      <a:lvl6pPr marL="2285040" algn="l" defTabSz="914016" rtl="0" eaLnBrk="1" latinLnBrk="0" hangingPunct="1">
        <a:defRPr sz="1799" kern="1200">
          <a:solidFill>
            <a:schemeClr val="tx1"/>
          </a:solidFill>
          <a:latin typeface="+mn-lt"/>
          <a:ea typeface="+mn-ea"/>
          <a:cs typeface="+mn-cs"/>
        </a:defRPr>
      </a:lvl6pPr>
      <a:lvl7pPr marL="2742047" algn="l" defTabSz="914016" rtl="0" eaLnBrk="1" latinLnBrk="0" hangingPunct="1">
        <a:defRPr sz="1799" kern="1200">
          <a:solidFill>
            <a:schemeClr val="tx1"/>
          </a:solidFill>
          <a:latin typeface="+mn-lt"/>
          <a:ea typeface="+mn-ea"/>
          <a:cs typeface="+mn-cs"/>
        </a:defRPr>
      </a:lvl7pPr>
      <a:lvl8pPr marL="3199055" algn="l" defTabSz="914016" rtl="0" eaLnBrk="1" latinLnBrk="0" hangingPunct="1">
        <a:defRPr sz="1799" kern="1200">
          <a:solidFill>
            <a:schemeClr val="tx1"/>
          </a:solidFill>
          <a:latin typeface="+mn-lt"/>
          <a:ea typeface="+mn-ea"/>
          <a:cs typeface="+mn-cs"/>
        </a:defRPr>
      </a:lvl8pPr>
      <a:lvl9pPr marL="3656065" algn="l" defTabSz="914016" rtl="0" eaLnBrk="1" latinLnBrk="0" hangingPunct="1">
        <a:defRPr sz="1799"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6"/>
            <a:ext cx="11652805" cy="899665"/>
          </a:xfrm>
          <a:prstGeom prst="rect">
            <a:avLst/>
          </a:prstGeom>
        </p:spPr>
        <p:txBody>
          <a:bodyPr vert="horz" wrap="square" lIns="146252" tIns="91407" rIns="146252" bIns="9140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5" cy="2075374"/>
          </a:xfrm>
          <a:prstGeom prst="rect">
            <a:avLst/>
          </a:prstGeom>
        </p:spPr>
        <p:txBody>
          <a:bodyPr vert="horz" wrap="square" lIns="146252" tIns="91407" rIns="146252" bIns="9140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1375728"/>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 id="2147484487" r:id="rId13"/>
    <p:sldLayoutId id="2147484488" r:id="rId14"/>
    <p:sldLayoutId id="2147484489" r:id="rId15"/>
    <p:sldLayoutId id="2147484490" r:id="rId16"/>
    <p:sldLayoutId id="2147484491" r:id="rId17"/>
    <p:sldLayoutId id="2147484492" r:id="rId18"/>
    <p:sldLayoutId id="2147484493" r:id="rId19"/>
    <p:sldLayoutId id="2147484494" r:id="rId20"/>
    <p:sldLayoutId id="2147484495" r:id="rId21"/>
    <p:sldLayoutId id="2147484496" r:id="rId22"/>
    <p:sldLayoutId id="2147484497" r:id="rId23"/>
    <p:sldLayoutId id="2147484498" r:id="rId24"/>
    <p:sldLayoutId id="2147484499" r:id="rId25"/>
    <p:sldLayoutId id="2147484500" r:id="rId26"/>
  </p:sldLayoutIdLst>
  <p:transition>
    <p:fade/>
  </p:transition>
  <p:timing>
    <p:tnLst>
      <p:par>
        <p:cTn id="1" dur="indefinite" restart="never" nodeType="tmRoot"/>
      </p:par>
    </p:tnLst>
  </p:timing>
  <p:hf hdr="0" ftr="0" dt="0"/>
  <p:txStyles>
    <p:titleStyle>
      <a:lvl1pPr algn="l" defTabSz="913770" rtl="0" eaLnBrk="1" latinLnBrk="0" hangingPunct="1">
        <a:lnSpc>
          <a:spcPct val="90000"/>
        </a:lnSpc>
        <a:spcBef>
          <a:spcPct val="0"/>
        </a:spcBef>
        <a:buNone/>
        <a:defRPr lang="en-US" sz="529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24" marR="0" indent="-335924" algn="l" defTabSz="913770" rtl="0" eaLnBrk="1" fontAlgn="auto" latinLnBrk="0" hangingPunct="1">
        <a:lnSpc>
          <a:spcPct val="90000"/>
        </a:lnSpc>
        <a:spcBef>
          <a:spcPct val="20000"/>
        </a:spcBef>
        <a:spcAft>
          <a:spcPts val="0"/>
        </a:spcAft>
        <a:buClrTx/>
        <a:buSzPct val="90000"/>
        <a:buFont typeface="Arial" pitchFamily="34" charset="0"/>
        <a:buChar char="•"/>
        <a:tabLst/>
        <a:defRPr sz="3822" kern="1200" spc="0" baseline="0">
          <a:gradFill>
            <a:gsLst>
              <a:gs pos="1250">
                <a:schemeClr val="tx1"/>
              </a:gs>
              <a:gs pos="100000">
                <a:schemeClr val="tx1"/>
              </a:gs>
            </a:gsLst>
            <a:lin ang="5400000" scaled="0"/>
          </a:gradFill>
          <a:latin typeface="+mj-lt"/>
          <a:ea typeface="+mn-ea"/>
          <a:cs typeface="+mn-cs"/>
        </a:defRPr>
      </a:lvl1pPr>
      <a:lvl2pPr marL="572317" marR="0" indent="-236391" algn="l" defTabSz="91377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825" marR="0" indent="-223950" algn="l" defTabSz="91377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7775" marR="0" indent="-223950" algn="l" defTabSz="91377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1724" marR="0" indent="-223950" algn="l" defTabSz="91377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2865" indent="-228442" algn="l" defTabSz="91377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9749" indent="-228442" algn="l" defTabSz="91377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6635" indent="-228442" algn="l" defTabSz="91377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3521" indent="-228442" algn="l" defTabSz="91377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770" rtl="0" eaLnBrk="1" latinLnBrk="0" hangingPunct="1">
        <a:defRPr sz="1764" kern="1200">
          <a:solidFill>
            <a:schemeClr val="tx1"/>
          </a:solidFill>
          <a:latin typeface="+mn-lt"/>
          <a:ea typeface="+mn-ea"/>
          <a:cs typeface="+mn-cs"/>
        </a:defRPr>
      </a:lvl1pPr>
      <a:lvl2pPr marL="456884" algn="l" defTabSz="913770" rtl="0" eaLnBrk="1" latinLnBrk="0" hangingPunct="1">
        <a:defRPr sz="1764" kern="1200">
          <a:solidFill>
            <a:schemeClr val="tx1"/>
          </a:solidFill>
          <a:latin typeface="+mn-lt"/>
          <a:ea typeface="+mn-ea"/>
          <a:cs typeface="+mn-cs"/>
        </a:defRPr>
      </a:lvl2pPr>
      <a:lvl3pPr marL="913770" algn="l" defTabSz="913770" rtl="0" eaLnBrk="1" latinLnBrk="0" hangingPunct="1">
        <a:defRPr sz="1764" kern="1200">
          <a:solidFill>
            <a:schemeClr val="tx1"/>
          </a:solidFill>
          <a:latin typeface="+mn-lt"/>
          <a:ea typeface="+mn-ea"/>
          <a:cs typeface="+mn-cs"/>
        </a:defRPr>
      </a:lvl3pPr>
      <a:lvl4pPr marL="1370655" algn="l" defTabSz="913770" rtl="0" eaLnBrk="1" latinLnBrk="0" hangingPunct="1">
        <a:defRPr sz="1764" kern="1200">
          <a:solidFill>
            <a:schemeClr val="tx1"/>
          </a:solidFill>
          <a:latin typeface="+mn-lt"/>
          <a:ea typeface="+mn-ea"/>
          <a:cs typeface="+mn-cs"/>
        </a:defRPr>
      </a:lvl4pPr>
      <a:lvl5pPr marL="1827539" algn="l" defTabSz="913770" rtl="0" eaLnBrk="1" latinLnBrk="0" hangingPunct="1">
        <a:defRPr sz="1764" kern="1200">
          <a:solidFill>
            <a:schemeClr val="tx1"/>
          </a:solidFill>
          <a:latin typeface="+mn-lt"/>
          <a:ea typeface="+mn-ea"/>
          <a:cs typeface="+mn-cs"/>
        </a:defRPr>
      </a:lvl5pPr>
      <a:lvl6pPr marL="2284422" algn="l" defTabSz="913770" rtl="0" eaLnBrk="1" latinLnBrk="0" hangingPunct="1">
        <a:defRPr sz="1764" kern="1200">
          <a:solidFill>
            <a:schemeClr val="tx1"/>
          </a:solidFill>
          <a:latin typeface="+mn-lt"/>
          <a:ea typeface="+mn-ea"/>
          <a:cs typeface="+mn-cs"/>
        </a:defRPr>
      </a:lvl6pPr>
      <a:lvl7pPr marL="2741305" algn="l" defTabSz="913770" rtl="0" eaLnBrk="1" latinLnBrk="0" hangingPunct="1">
        <a:defRPr sz="1764" kern="1200">
          <a:solidFill>
            <a:schemeClr val="tx1"/>
          </a:solidFill>
          <a:latin typeface="+mn-lt"/>
          <a:ea typeface="+mn-ea"/>
          <a:cs typeface="+mn-cs"/>
        </a:defRPr>
      </a:lvl7pPr>
      <a:lvl8pPr marL="3198191" algn="l" defTabSz="913770" rtl="0" eaLnBrk="1" latinLnBrk="0" hangingPunct="1">
        <a:defRPr sz="1764" kern="1200">
          <a:solidFill>
            <a:schemeClr val="tx1"/>
          </a:solidFill>
          <a:latin typeface="+mn-lt"/>
          <a:ea typeface="+mn-ea"/>
          <a:cs typeface="+mn-cs"/>
        </a:defRPr>
      </a:lvl8pPr>
      <a:lvl9pPr marL="3655078" algn="l" defTabSz="913770" rtl="0" eaLnBrk="1" latinLnBrk="0" hangingPunct="1">
        <a:defRPr sz="1764"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26"/>
            <a:fld id="{1782F13E-651E-423E-B8CD-43FC14438409}" type="datetimeFigureOut">
              <a:rPr lang="en-US" smtClean="0">
                <a:solidFill>
                  <a:prstClr val="black">
                    <a:tint val="75000"/>
                  </a:prstClr>
                </a:solidFill>
              </a:rPr>
              <a:pPr defTabSz="914126"/>
              <a:t>18-Nov-15</a:t>
            </a:fld>
            <a:endParaRPr lang="en-US" dirty="0">
              <a:solidFill>
                <a:prstClr val="black">
                  <a:tint val="75000"/>
                </a:prstClr>
              </a:solidFill>
            </a:endParaRPr>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26"/>
            <a:endParaRPr lang="en-US" dirty="0">
              <a:solidFill>
                <a:prstClr val="black">
                  <a:tint val="75000"/>
                </a:prstClr>
              </a:solidFill>
            </a:endParaRPr>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26"/>
            <a:fld id="{CAD36A06-24E3-4CC0-BF32-CE6AF9F4BB7D}" type="slidenum">
              <a:rPr lang="en-US" smtClean="0">
                <a:solidFill>
                  <a:prstClr val="black">
                    <a:tint val="75000"/>
                  </a:prstClr>
                </a:solidFill>
              </a:rPr>
              <a:pPr defTabSz="914126"/>
              <a:t>‹#›</a:t>
            </a:fld>
            <a:endParaRPr lang="en-US" dirty="0">
              <a:solidFill>
                <a:prstClr val="black">
                  <a:tint val="75000"/>
                </a:prstClr>
              </a:solidFill>
            </a:endParaRPr>
          </a:p>
        </p:txBody>
      </p:sp>
    </p:spTree>
    <p:extLst>
      <p:ext uri="{BB962C8B-B14F-4D97-AF65-F5344CB8AC3E}">
        <p14:creationId xmlns:p14="http://schemas.microsoft.com/office/powerpoint/2010/main" val="2819978344"/>
      </p:ext>
    </p:extLst>
  </p:cSld>
  <p:clrMap bg1="lt1" tx1="dk1" bg2="lt2" tx2="dk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 id="2147484513" r:id="rId12"/>
    <p:sldLayoutId id="2147484528" r:id="rId13"/>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48" r:id="rId4"/>
    <p:sldLayoutId id="2147484061" r:id="rId5"/>
    <p:sldLayoutId id="2147484062" r:id="rId6"/>
    <p:sldLayoutId id="2147484049" r:id="rId7"/>
    <p:sldLayoutId id="2147484063" r:id="rId8"/>
    <p:sldLayoutId id="2147484064" r:id="rId9"/>
    <p:sldLayoutId id="2147484057" r:id="rId10"/>
    <p:sldLayoutId id="2147484065" r:id="rId11"/>
    <p:sldLayoutId id="2147484066" r:id="rId12"/>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54"/>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54"/>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4"/>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944067798"/>
      </p:ext>
    </p:extLst>
  </p:cSld>
  <p:clrMap bg1="dk1" tx1="lt1" bg2="dk2" tx2="lt2" accent1="accent1" accent2="accent2" accent3="accent3" accent4="accent4" accent5="accent5" accent6="accent6" hlink="hlink" folHlink="folHlink"/>
  <p:sldLayoutIdLst>
    <p:sldLayoutId id="2147484168" r:id="rId1"/>
    <p:sldLayoutId id="2147484169" r:id="rId2"/>
    <p:sldLayoutId id="2147484170"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54"/>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54"/>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4"/>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4251727419"/>
      </p:ext>
    </p:extLst>
  </p:cSld>
  <p:clrMap bg1="dk1" tx1="lt1" bg2="dk2" tx2="lt2" accent1="accent1" accent2="accent2" accent3="accent3" accent4="accent4" accent5="accent5" accent6="accent6" hlink="hlink" folHlink="folHlink"/>
  <p:sldLayoutIdLst>
    <p:sldLayoutId id="2147484200" r:id="rId1"/>
    <p:sldLayoutId id="2147484201" r:id="rId2"/>
    <p:sldLayoutId id="2147484202"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54"/>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54"/>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4"/>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259932894"/>
      </p:ext>
    </p:extLst>
  </p:cSld>
  <p:clrMap bg1="dk1" tx1="lt1" bg2="dk2" tx2="lt2" accent1="accent1" accent2="accent2" accent3="accent3" accent4="accent4" accent5="accent5" accent6="accent6" hlink="hlink" folHlink="folHlink"/>
  <p:sldLayoutIdLst>
    <p:sldLayoutId id="2147484234" r:id="rId1"/>
    <p:sldLayoutId id="2147484235" r:id="rId2"/>
    <p:sldLayoutId id="2147484236"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54"/>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54"/>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4"/>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255805561"/>
      </p:ext>
    </p:extLst>
  </p:cSld>
  <p:clrMap bg1="dk1" tx1="lt1" bg2="dk2" tx2="lt2" accent1="accent1" accent2="accent2" accent3="accent3" accent4="accent4" accent5="accent5" accent6="accent6" hlink="hlink" folHlink="folHlink"/>
  <p:sldLayoutIdLst>
    <p:sldLayoutId id="2147484265" r:id="rId1"/>
    <p:sldLayoutId id="2147484266" r:id="rId2"/>
    <p:sldLayoutId id="2147484267"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1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1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60"/>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60"/>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60"/>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926032048"/>
      </p:ext>
    </p:extLst>
  </p:cSld>
  <p:clrMap bg1="dk1" tx1="lt1" bg2="dk2" tx2="lt2" accent1="accent1" accent2="accent2" accent3="accent3" accent4="accent4" accent5="accent5" accent6="accent6" hlink="hlink" folHlink="folHlink"/>
  <p:sldLayoutIdLst>
    <p:sldLayoutId id="2147484378" r:id="rId1"/>
    <p:sldLayoutId id="2147484379" r:id="rId2"/>
    <p:sldLayoutId id="2147484380"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1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1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60"/>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60"/>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60"/>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2790360630"/>
      </p:ext>
    </p:extLst>
  </p:cSld>
  <p:clrMap bg1="dk1" tx1="lt1" bg2="dk2" tx2="lt2" accent1="accent1" accent2="accent2" accent3="accent3" accent4="accent4" accent5="accent5" accent6="accent6" hlink="hlink" folHlink="folHlink"/>
  <p:sldLayoutIdLst>
    <p:sldLayoutId id="2147484382" r:id="rId1"/>
    <p:sldLayoutId id="2147484383" r:id="rId2"/>
    <p:sldLayoutId id="2147484384"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3"/>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4"/>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p:nvSpPr>
        <p:spPr bwMode="white">
          <a:xfrm>
            <a:off x="0" y="6019800"/>
            <a:ext cx="12188825" cy="8382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Date Placeholder 15"/>
          <p:cNvSpPr>
            <a:spLocks noGrp="1"/>
          </p:cNvSpPr>
          <p:nvPr>
            <p:ph type="dt" sz="half" idx="2"/>
          </p:nvPr>
        </p:nvSpPr>
        <p:spPr>
          <a:xfrm>
            <a:off x="10184336" y="6356354"/>
            <a:ext cx="1133857"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dirty="0"/>
          </a:p>
        </p:txBody>
      </p:sp>
      <p:sp>
        <p:nvSpPr>
          <p:cNvPr id="17" name="Footer Placeholder 16"/>
          <p:cNvSpPr>
            <a:spLocks noGrp="1"/>
          </p:cNvSpPr>
          <p:nvPr>
            <p:ph type="ftr" sz="quarter" idx="3"/>
          </p:nvPr>
        </p:nvSpPr>
        <p:spPr>
          <a:xfrm>
            <a:off x="4268619" y="6356354"/>
            <a:ext cx="5888735" cy="365125"/>
          </a:xfrm>
          <a:prstGeom prst="rect">
            <a:avLst/>
          </a:prstGeom>
        </p:spPr>
        <p:txBody>
          <a:bodyPr vert="horz" lIns="91440" tIns="45720" rIns="91440" bIns="45720" rtlCol="0" anchor="ctr"/>
          <a:lstStyle>
            <a:lvl1pPr marL="0" algn="r" defTabSz="914400" rtl="0" eaLnBrk="1" latinLnBrk="0" hangingPunct="1">
              <a:defRPr lang="en-US" sz="1200" kern="0" dirty="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endParaRPr/>
          </a:p>
        </p:txBody>
      </p:sp>
      <p:sp>
        <p:nvSpPr>
          <p:cNvPr id="18" name="Slide Number Placeholder 17"/>
          <p:cNvSpPr>
            <a:spLocks noGrp="1"/>
          </p:cNvSpPr>
          <p:nvPr>
            <p:ph type="sldNum" sz="quarter" idx="4"/>
          </p:nvPr>
        </p:nvSpPr>
        <p:spPr>
          <a:xfrm>
            <a:off x="11344008" y="6356354"/>
            <a:ext cx="612648" cy="365125"/>
          </a:xfrm>
          <a:prstGeom prst="rect">
            <a:avLst/>
          </a:prstGeom>
        </p:spPr>
        <p:txBody>
          <a:bodyPr vert="horz" lIns="91440" tIns="45720" rIns="91440" bIns="45720" rtlCol="0" anchor="ctr"/>
          <a:lstStyle>
            <a:lvl1pPr marL="0" algn="r" defTabSz="914400" rtl="0" eaLnBrk="1" latinLnBrk="0" hangingPunct="1">
              <a:defRPr lang="en-US" sz="1200" kern="0" smtClean="0">
                <a:gradFill>
                  <a:gsLst>
                    <a:gs pos="0">
                      <a:srgbClr val="505050"/>
                    </a:gs>
                    <a:gs pos="100000">
                      <a:srgbClr val="505050"/>
                    </a:gs>
                  </a:gsLst>
                  <a:lin ang="5400000" scaled="0"/>
                </a:gradFill>
                <a:latin typeface="Segoe UI" pitchFamily="34" charset="0"/>
                <a:ea typeface="Segoe UI" pitchFamily="34" charset="0"/>
                <a:cs typeface="Segoe UI" pitchFamily="34" charset="0"/>
              </a:defRPr>
            </a:lvl1pPr>
          </a:lstStyle>
          <a:p>
            <a:pPr>
              <a:defRPr/>
            </a:pPr>
            <a:fld id="{C9B2E212-EA17-4EEF-A49E-7F2451A9C672}" type="slidenum">
              <a:rPr/>
              <a:pPr>
                <a:defRPr/>
              </a:pPr>
              <a:t>‹#›</a:t>
            </a:fld>
            <a:endParaRPr dirty="0"/>
          </a:p>
        </p:txBody>
      </p:sp>
    </p:spTree>
    <p:extLst>
      <p:ext uri="{BB962C8B-B14F-4D97-AF65-F5344CB8AC3E}">
        <p14:creationId xmlns:p14="http://schemas.microsoft.com/office/powerpoint/2010/main" val="3742158308"/>
      </p:ext>
    </p:extLst>
  </p:cSld>
  <p:clrMap bg1="dk1" tx1="lt1" bg2="dk2" tx2="lt2" accent1="accent1" accent2="accent2" accent3="accent3" accent4="accent4" accent5="accent5" accent6="accent6" hlink="hlink" folHlink="folHlink"/>
  <p:sldLayoutIdLst>
    <p:sldLayoutId id="2147484387" r:id="rId1"/>
    <p:sldLayoutId id="2147484388" r:id="rId2"/>
    <p:sldLayoutId id="2147484389" r:id="rId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9.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1" y="-25279"/>
            <a:ext cx="12181288" cy="6506625"/>
            <a:chOff x="3419" y="768"/>
            <a:chExt cx="3525" cy="2639"/>
          </a:xfrm>
        </p:grpSpPr>
        <p:sp>
          <p:nvSpPr>
            <p:cNvPr id="5" name="AutoShape 3"/>
            <p:cNvSpPr>
              <a:spLocks noChangeAspect="1" noChangeArrowheads="1" noTextEdit="1"/>
            </p:cNvSpPr>
            <p:nvPr/>
          </p:nvSpPr>
          <p:spPr bwMode="auto">
            <a:xfrm>
              <a:off x="3419" y="768"/>
              <a:ext cx="3525" cy="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 y="768"/>
              <a:ext cx="3528" cy="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 name="Rectangle 245"/>
          <p:cNvSpPr/>
          <p:nvPr/>
        </p:nvSpPr>
        <p:spPr>
          <a:xfrm>
            <a:off x="-1" y="6292037"/>
            <a:ext cx="12188825" cy="56506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dirty="0" smtClean="0"/>
              <a:t>                                                                                                           Project Sponsors:</a:t>
            </a:r>
            <a:endParaRPr lang="en-US" sz="1799" dirty="0"/>
          </a:p>
        </p:txBody>
      </p:sp>
      <p:sp>
        <p:nvSpPr>
          <p:cNvPr id="468" name="Rectangle 467"/>
          <p:cNvSpPr/>
          <p:nvPr/>
        </p:nvSpPr>
        <p:spPr>
          <a:xfrm>
            <a:off x="-21443" y="-32677"/>
            <a:ext cx="3576012" cy="3625883"/>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00B0F0"/>
              </a:solidFill>
            </a:endParaRPr>
          </a:p>
        </p:txBody>
      </p:sp>
      <p:cxnSp>
        <p:nvCxnSpPr>
          <p:cNvPr id="251" name="Straight Connector 250"/>
          <p:cNvCxnSpPr/>
          <p:nvPr/>
        </p:nvCxnSpPr>
        <p:spPr>
          <a:xfrm>
            <a:off x="206062" y="1385735"/>
            <a:ext cx="3166853" cy="17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21443" y="226107"/>
            <a:ext cx="4108242" cy="461665"/>
          </a:xfrm>
          <a:prstGeom prst="rect">
            <a:avLst/>
          </a:prstGeom>
          <a:noFill/>
        </p:spPr>
        <p:txBody>
          <a:bodyPr wrap="square" rtlCol="0">
            <a:spAutoFit/>
          </a:bodyPr>
          <a:lstStyle/>
          <a:p>
            <a:r>
              <a:rPr lang="en-US" sz="2400" dirty="0" smtClean="0">
                <a:solidFill>
                  <a:schemeClr val="bg1"/>
                </a:solidFill>
                <a:latin typeface="Segoe UI Semibold" panose="020B0702040204020203" pitchFamily="34" charset="0"/>
                <a:cs typeface="Segoe UI Semibold" panose="020B0702040204020203" pitchFamily="34" charset="0"/>
              </a:rPr>
              <a:t>Autonomous Water Taxi</a:t>
            </a:r>
            <a:endParaRPr lang="en-US" sz="2400" dirty="0">
              <a:solidFill>
                <a:schemeClr val="bg1"/>
              </a:solidFill>
              <a:latin typeface="Segoe UI Semibold" panose="020B0702040204020203" pitchFamily="34" charset="0"/>
              <a:cs typeface="Segoe UI Semibold" panose="020B0702040204020203" pitchFamily="34" charset="0"/>
            </a:endParaRPr>
          </a:p>
        </p:txBody>
      </p:sp>
      <p:sp>
        <p:nvSpPr>
          <p:cNvPr id="249" name="TextBox 248"/>
          <p:cNvSpPr txBox="1"/>
          <p:nvPr/>
        </p:nvSpPr>
        <p:spPr>
          <a:xfrm>
            <a:off x="0" y="1385735"/>
            <a:ext cx="2250873" cy="461665"/>
          </a:xfrm>
          <a:prstGeom prst="rect">
            <a:avLst/>
          </a:prstGeom>
          <a:noFill/>
        </p:spPr>
        <p:txBody>
          <a:bodyPr wrap="none" rtlCol="0">
            <a:spAutoFit/>
          </a:bodyPr>
          <a:lstStyle/>
          <a:p>
            <a:r>
              <a:rPr lang="en-US" sz="2400" dirty="0" smtClean="0">
                <a:solidFill>
                  <a:schemeClr val="bg1"/>
                </a:solidFill>
                <a:latin typeface="Segoe UI Semilight" panose="020B0402040204020203" pitchFamily="34" charset="0"/>
                <a:cs typeface="Segoe UI Semilight" panose="020B0402040204020203" pitchFamily="34" charset="0"/>
              </a:rPr>
              <a:t> By: </a:t>
            </a:r>
            <a:r>
              <a:rPr lang="en-US" sz="2400" dirty="0" err="1" smtClean="0">
                <a:solidFill>
                  <a:schemeClr val="bg1"/>
                </a:solidFill>
                <a:latin typeface="Segoe UI Semilight" panose="020B0402040204020203" pitchFamily="34" charset="0"/>
                <a:cs typeface="Segoe UI Semilight" panose="020B0402040204020203" pitchFamily="34" charset="0"/>
              </a:rPr>
              <a:t>AutoPirates</a:t>
            </a:r>
            <a:endParaRPr lang="en-US" sz="2400" dirty="0">
              <a:solidFill>
                <a:schemeClr val="bg1"/>
              </a:solidFill>
              <a:latin typeface="Segoe UI Semilight" panose="020B0402040204020203" pitchFamily="34" charset="0"/>
              <a:cs typeface="Segoe UI Semilight" panose="020B0402040204020203" pitchFamily="34" charset="0"/>
            </a:endParaRPr>
          </a:p>
        </p:txBody>
      </p:sp>
      <p:sp>
        <p:nvSpPr>
          <p:cNvPr id="252" name="TextBox 251"/>
          <p:cNvSpPr txBox="1"/>
          <p:nvPr/>
        </p:nvSpPr>
        <p:spPr>
          <a:xfrm>
            <a:off x="63708" y="3007028"/>
            <a:ext cx="3013710" cy="399981"/>
          </a:xfrm>
          <a:prstGeom prst="rect">
            <a:avLst/>
          </a:prstGeom>
          <a:noFill/>
        </p:spPr>
        <p:txBody>
          <a:bodyPr wrap="none" rtlCol="0">
            <a:spAutoFit/>
          </a:bodyPr>
          <a:lstStyle/>
          <a:p>
            <a:r>
              <a:rPr lang="en-US" sz="1999" dirty="0">
                <a:solidFill>
                  <a:schemeClr val="bg1"/>
                </a:solidFill>
                <a:latin typeface="Segoe UI Semilight" panose="020B0402040204020203" pitchFamily="34" charset="0"/>
                <a:cs typeface="Segoe UI Semilight" panose="020B0402040204020203" pitchFamily="34" charset="0"/>
              </a:rPr>
              <a:t>Date: </a:t>
            </a:r>
            <a:r>
              <a:rPr lang="en-US" sz="1999" dirty="0" smtClean="0">
                <a:solidFill>
                  <a:schemeClr val="bg1"/>
                </a:solidFill>
                <a:latin typeface="Segoe UI Semilight" panose="020B0402040204020203" pitchFamily="34" charset="0"/>
                <a:cs typeface="Segoe UI Semilight" panose="020B0402040204020203" pitchFamily="34" charset="0"/>
              </a:rPr>
              <a:t>19</a:t>
            </a:r>
            <a:r>
              <a:rPr lang="en-US" sz="1999" baseline="30000" dirty="0" smtClean="0">
                <a:solidFill>
                  <a:schemeClr val="bg1"/>
                </a:solidFill>
                <a:latin typeface="Segoe UI Semilight" panose="020B0402040204020203" pitchFamily="34" charset="0"/>
                <a:cs typeface="Segoe UI Semilight" panose="020B0402040204020203" pitchFamily="34" charset="0"/>
              </a:rPr>
              <a:t>th</a:t>
            </a:r>
            <a:r>
              <a:rPr lang="en-US" sz="1999" dirty="0" smtClean="0">
                <a:solidFill>
                  <a:schemeClr val="bg1"/>
                </a:solidFill>
                <a:latin typeface="Segoe UI Semilight" panose="020B0402040204020203" pitchFamily="34" charset="0"/>
                <a:cs typeface="Segoe UI Semilight" panose="020B0402040204020203" pitchFamily="34" charset="0"/>
              </a:rPr>
              <a:t> </a:t>
            </a:r>
            <a:r>
              <a:rPr lang="en-US" sz="1999" dirty="0" smtClean="0">
                <a:solidFill>
                  <a:schemeClr val="bg1"/>
                </a:solidFill>
                <a:latin typeface="Segoe UI Semilight" panose="020B0402040204020203" pitchFamily="34" charset="0"/>
                <a:cs typeface="Segoe UI Semilight" panose="020B0402040204020203" pitchFamily="34" charset="0"/>
              </a:rPr>
              <a:t>November 2015</a:t>
            </a:r>
            <a:endParaRPr lang="en-US" sz="1999" dirty="0">
              <a:solidFill>
                <a:schemeClr val="bg1"/>
              </a:solidFill>
              <a:latin typeface="Segoe UI Semilight" panose="020B0402040204020203" pitchFamily="34" charset="0"/>
              <a:cs typeface="Segoe UI Semilight" panose="020B0402040204020203" pitchFamily="34" charset="0"/>
            </a:endParaRPr>
          </a:p>
        </p:txBody>
      </p:sp>
      <p:pic>
        <p:nvPicPr>
          <p:cNvPr id="1031" name="Picture 7" descr="http://ppia.org/wp-content/uploads/2014/07/NREC-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3403" y="6292037"/>
            <a:ext cx="1697886" cy="5659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10026013" y="6297769"/>
            <a:ext cx="380312" cy="560231"/>
          </a:xfrm>
          <a:prstGeom prst="rect">
            <a:avLst/>
          </a:prstGeom>
        </p:spPr>
      </p:pic>
      <p:sp>
        <p:nvSpPr>
          <p:cNvPr id="13" name="TextBox 12"/>
          <p:cNvSpPr txBox="1"/>
          <p:nvPr/>
        </p:nvSpPr>
        <p:spPr>
          <a:xfrm>
            <a:off x="-21443" y="960510"/>
            <a:ext cx="4108242" cy="400110"/>
          </a:xfrm>
          <a:prstGeom prst="rect">
            <a:avLst/>
          </a:prstGeom>
          <a:noFill/>
        </p:spPr>
        <p:txBody>
          <a:bodyPr wrap="square" rtlCol="0">
            <a:spAutoFit/>
          </a:bodyPr>
          <a:lstStyle/>
          <a:p>
            <a:r>
              <a:rPr lang="en-US" sz="2000" dirty="0" smtClean="0">
                <a:solidFill>
                  <a:schemeClr val="bg1"/>
                </a:solidFill>
                <a:latin typeface="Segoe UI Semibold" panose="020B0702040204020203" pitchFamily="34" charset="0"/>
                <a:cs typeface="Segoe UI Semibold" panose="020B0702040204020203" pitchFamily="34" charset="0"/>
              </a:rPr>
              <a:t> </a:t>
            </a:r>
            <a:r>
              <a:rPr lang="en-US" sz="2000" dirty="0" smtClean="0">
                <a:solidFill>
                  <a:schemeClr val="bg1"/>
                </a:solidFill>
                <a:latin typeface="Segoe UI Semibold" panose="020B0702040204020203" pitchFamily="34" charset="0"/>
                <a:cs typeface="Segoe UI Semibold" panose="020B0702040204020203" pitchFamily="34" charset="0"/>
              </a:rPr>
              <a:t>System Engineering: Updates</a:t>
            </a:r>
            <a:endParaRPr lang="en-US" sz="2000" dirty="0">
              <a:solidFill>
                <a:schemeClr val="bg1"/>
              </a:solidFill>
              <a:latin typeface="Segoe UI Semibold" panose="020B0702040204020203" pitchFamily="34" charset="0"/>
              <a:cs typeface="Segoe UI Semibold" panose="020B0702040204020203" pitchFamily="34" charset="0"/>
            </a:endParaRPr>
          </a:p>
        </p:txBody>
      </p:sp>
      <p:sp>
        <p:nvSpPr>
          <p:cNvPr id="2" name="TextBox 1"/>
          <p:cNvSpPr txBox="1"/>
          <p:nvPr/>
        </p:nvSpPr>
        <p:spPr>
          <a:xfrm>
            <a:off x="181592" y="6519537"/>
            <a:ext cx="5196166" cy="369332"/>
          </a:xfrm>
          <a:prstGeom prst="rect">
            <a:avLst/>
          </a:prstGeom>
          <a:noFill/>
        </p:spPr>
        <p:txBody>
          <a:bodyPr wrap="none" rtlCol="0">
            <a:spAutoFit/>
          </a:bodyPr>
          <a:lstStyle/>
          <a:p>
            <a:r>
              <a:rPr lang="en-US" dirty="0" smtClean="0">
                <a:solidFill>
                  <a:schemeClr val="bg1"/>
                </a:solidFill>
              </a:rPr>
              <a:t>Team B: Tushar, </a:t>
            </a:r>
            <a:r>
              <a:rPr lang="en-US" dirty="0" err="1" smtClean="0">
                <a:solidFill>
                  <a:schemeClr val="bg1"/>
                </a:solidFill>
              </a:rPr>
              <a:t>Shiyu</a:t>
            </a:r>
            <a:r>
              <a:rPr lang="en-US" dirty="0" smtClean="0">
                <a:solidFill>
                  <a:schemeClr val="bg1"/>
                </a:solidFill>
              </a:rPr>
              <a:t>, </a:t>
            </a:r>
            <a:r>
              <a:rPr lang="en-US" dirty="0" err="1" smtClean="0">
                <a:solidFill>
                  <a:schemeClr val="bg1"/>
                </a:solidFill>
              </a:rPr>
              <a:t>Bikramjot</a:t>
            </a:r>
            <a:r>
              <a:rPr lang="en-US" dirty="0" smtClean="0">
                <a:solidFill>
                  <a:schemeClr val="bg1"/>
                </a:solidFill>
              </a:rPr>
              <a:t>, Tae-</a:t>
            </a:r>
            <a:r>
              <a:rPr lang="en-US" dirty="0" err="1" smtClean="0">
                <a:solidFill>
                  <a:schemeClr val="bg1"/>
                </a:solidFill>
              </a:rPr>
              <a:t>Hyung</a:t>
            </a:r>
            <a:r>
              <a:rPr lang="en-US" dirty="0" smtClean="0">
                <a:solidFill>
                  <a:schemeClr val="bg1"/>
                </a:solidFill>
              </a:rPr>
              <a:t>, William </a:t>
            </a:r>
            <a:endParaRPr lang="en-US" dirty="0">
              <a:solidFill>
                <a:schemeClr val="bg1"/>
              </a:solidFill>
            </a:endParaRPr>
          </a:p>
        </p:txBody>
      </p:sp>
    </p:spTree>
    <p:extLst>
      <p:ext uri="{BB962C8B-B14F-4D97-AF65-F5344CB8AC3E}">
        <p14:creationId xmlns:p14="http://schemas.microsoft.com/office/powerpoint/2010/main" val="734809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74302" y="893"/>
            <a:ext cx="12188825"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dirty="0" smtClean="0">
                <a:solidFill>
                  <a:srgbClr val="002060"/>
                </a:solidFill>
              </a:rPr>
              <a:t>   </a:t>
            </a:r>
            <a:r>
              <a:rPr lang="en-US" sz="2800" b="1" dirty="0" smtClean="0">
                <a:solidFill>
                  <a:srgbClr val="002060"/>
                </a:solidFill>
              </a:rPr>
              <a:t>Fall Validation Experiments: </a:t>
            </a:r>
            <a:r>
              <a:rPr lang="en-US" sz="2800" dirty="0" smtClean="0">
                <a:solidFill>
                  <a:srgbClr val="002060"/>
                </a:solidFill>
              </a:rPr>
              <a:t>Path Planning and Simulator</a:t>
            </a:r>
            <a:endParaRPr lang="en-US" sz="2400" dirty="0">
              <a:solidFill>
                <a:srgbClr val="002060"/>
              </a:solidFill>
            </a:endParaRPr>
          </a:p>
        </p:txBody>
      </p:sp>
      <p:cxnSp>
        <p:nvCxnSpPr>
          <p:cNvPr id="8" name="Straight Connector 7"/>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254750171"/>
              </p:ext>
            </p:extLst>
          </p:nvPr>
        </p:nvGraphicFramePr>
        <p:xfrm>
          <a:off x="587536" y="806020"/>
          <a:ext cx="10895525" cy="5577669"/>
        </p:xfrm>
        <a:graphic>
          <a:graphicData uri="http://schemas.openxmlformats.org/drawingml/2006/table">
            <a:tbl>
              <a:tblPr firstRow="1" bandRow="1">
                <a:tableStyleId>{1FECB4D8-DB02-4DC6-A0A2-4F2EBAE1DC90}</a:tableStyleId>
              </a:tblPr>
              <a:tblGrid>
                <a:gridCol w="1064483"/>
                <a:gridCol w="3277014"/>
                <a:gridCol w="3277014"/>
                <a:gridCol w="3277014"/>
              </a:tblGrid>
              <a:tr h="564031">
                <a:tc>
                  <a:txBody>
                    <a:bodyPr/>
                    <a:lstStyle/>
                    <a:p>
                      <a:pPr algn="ctr"/>
                      <a:r>
                        <a:rPr lang="en-US" sz="1800" dirty="0" smtClean="0"/>
                        <a:t>Step</a:t>
                      </a:r>
                      <a:r>
                        <a:rPr lang="en-US" sz="1800" baseline="0" dirty="0" smtClean="0"/>
                        <a:t> ID</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u="none" strike="noStrike" kern="1200" dirty="0" smtClean="0">
                          <a:effectLst/>
                        </a:rPr>
                        <a:t>Step Description</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dirty="0" smtClean="0"/>
                        <a:t>Success Criteria</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dirty="0" smtClean="0"/>
                        <a:t>Conditions</a:t>
                      </a:r>
                      <a:endParaRPr lang="en-US" sz="1800" dirty="0"/>
                    </a:p>
                  </a:txBody>
                  <a:tcPr anchor="ctr">
                    <a:lnB w="12700" cap="flat" cmpd="sng" algn="ctr">
                      <a:solidFill>
                        <a:schemeClr val="tx1"/>
                      </a:solidFill>
                      <a:prstDash val="solid"/>
                      <a:round/>
                      <a:headEnd type="none" w="med" len="med"/>
                      <a:tailEnd type="none" w="med" len="med"/>
                    </a:lnB>
                  </a:tcPr>
                </a:tc>
              </a:tr>
              <a:tr h="1030310">
                <a:tc>
                  <a:txBody>
                    <a:bodyPr/>
                    <a:lstStyle/>
                    <a:p>
                      <a:pPr algn="ctr" rtl="0" fontAlgn="t">
                        <a:spcBef>
                          <a:spcPts val="0"/>
                        </a:spcBef>
                        <a:spcAft>
                          <a:spcPts val="0"/>
                        </a:spcAft>
                      </a:pPr>
                      <a:r>
                        <a:rPr lang="en-US" u="none" strike="noStrike" dirty="0" smtClean="0">
                          <a:effectLst/>
                        </a:rPr>
                        <a:t>PL.1</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Interfacing with IMU/GPS</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Display logged data from IMU/GPS which we would be collecting during a field test</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kern="1200" dirty="0" smtClean="0">
                          <a:solidFill>
                            <a:srgbClr val="000000"/>
                          </a:solidFill>
                          <a:effectLst/>
                          <a:latin typeface="Segoe UI "/>
                          <a:ea typeface="+mn-ea"/>
                          <a:cs typeface="+mn-cs"/>
                        </a:rPr>
                        <a:t>Location: NSH</a:t>
                      </a: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kern="1200" dirty="0" smtClean="0">
                          <a:solidFill>
                            <a:srgbClr val="000000"/>
                          </a:solidFill>
                          <a:effectLst/>
                          <a:latin typeface="Segoe UI "/>
                          <a:ea typeface="+mn-ea"/>
                          <a:cs typeface="+mn-cs"/>
                        </a:rPr>
                        <a:t>Demonstration on laptop (Simulation), Projector required</a:t>
                      </a:r>
                    </a:p>
                    <a:p>
                      <a:pPr marL="0" marR="0" indent="0" algn="l" defTabSz="914400" rtl="0" eaLnBrk="1" fontAlgn="t" latinLnBrk="0" hangingPunct="1">
                        <a:lnSpc>
                          <a:spcPct val="100000"/>
                        </a:lnSpc>
                        <a:spcBef>
                          <a:spcPts val="0"/>
                        </a:spcBef>
                        <a:spcAft>
                          <a:spcPts val="0"/>
                        </a:spcAft>
                        <a:buClrTx/>
                        <a:buSzTx/>
                        <a:buFontTx/>
                        <a:buNone/>
                        <a:tabLst/>
                        <a:defRPr/>
                      </a:pPr>
                      <a:endParaRPr lang="en-US" sz="1800" b="0" i="0" u="none" strike="noStrike" kern="1200" dirty="0" smtClean="0">
                        <a:solidFill>
                          <a:srgbClr val="000000"/>
                        </a:solidFill>
                        <a:effectLst/>
                        <a:latin typeface="Segoe UI "/>
                        <a:ea typeface="+mn-ea"/>
                        <a:cs typeface="+mn-cs"/>
                      </a:endParaRPr>
                    </a:p>
                    <a:p>
                      <a:endParaRPr lang="en-US"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9098">
                <a:tc>
                  <a:txBody>
                    <a:bodyPr/>
                    <a:lstStyle/>
                    <a:p>
                      <a:pPr algn="ctr" rtl="0" fontAlgn="t">
                        <a:spcBef>
                          <a:spcPts val="0"/>
                        </a:spcBef>
                        <a:spcAft>
                          <a:spcPts val="0"/>
                        </a:spcAft>
                      </a:pPr>
                      <a:r>
                        <a:rPr lang="en-US" u="none" strike="noStrike" dirty="0" smtClean="0">
                          <a:effectLst/>
                        </a:rPr>
                        <a:t>PL.2</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kern="1200" dirty="0" smtClean="0">
                          <a:effectLst/>
                        </a:rPr>
                        <a:t>Generate Environment Map</a:t>
                      </a:r>
                      <a:endParaRPr lang="en-US" sz="1800" b="0" i="0" u="none" strike="noStrike" kern="1200" dirty="0" smtClean="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Display occupancy grid map for 2 miles with filled blocks depicting obstacles (For one of the rivers of Pittsburgh)</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marL="95250" marR="95250" marT="95250" marB="95250" anchor="ctr"/>
                </a:tc>
              </a:tr>
              <a:tr h="1133448">
                <a:tc>
                  <a:txBody>
                    <a:bodyPr/>
                    <a:lstStyle/>
                    <a:p>
                      <a:pPr algn="ctr" rtl="0" fontAlgn="t">
                        <a:spcBef>
                          <a:spcPts val="0"/>
                        </a:spcBef>
                        <a:spcAft>
                          <a:spcPts val="0"/>
                        </a:spcAft>
                      </a:pPr>
                      <a:r>
                        <a:rPr lang="en-US" u="none" strike="noStrike" dirty="0" smtClean="0">
                          <a:effectLst/>
                        </a:rPr>
                        <a:t>PL.3</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Demonstrate Path Planning</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Boat successfully navigates from Point A to Point B in simulator which are 1 mile apart </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marL="95250" marR="95250" marT="95250" marB="95250" anchor="ctr"/>
                </a:tc>
              </a:tr>
              <a:tr h="1514383">
                <a:tc>
                  <a:txBody>
                    <a:bodyPr/>
                    <a:lstStyle/>
                    <a:p>
                      <a:pPr algn="ctr" rtl="0" fontAlgn="t">
                        <a:spcBef>
                          <a:spcPts val="0"/>
                        </a:spcBef>
                        <a:spcAft>
                          <a:spcPts val="0"/>
                        </a:spcAft>
                      </a:pPr>
                      <a:r>
                        <a:rPr lang="en-US" u="none" strike="noStrike" dirty="0" smtClean="0">
                          <a:effectLst/>
                        </a:rPr>
                        <a:t>PL.4</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Show obstacle avoidance</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Boat successfully avoids obstacles in simulator in the above task. Obstacles are static and are simulated through occupancy grip map</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marL="95250" marR="95250" marT="95250" marB="95250" anchor="ctr"/>
                </a:tc>
              </a:tr>
            </a:tbl>
          </a:graphicData>
        </a:graphic>
      </p:graphicFrame>
    </p:spTree>
    <p:extLst>
      <p:ext uri="{BB962C8B-B14F-4D97-AF65-F5344CB8AC3E}">
        <p14:creationId xmlns:p14="http://schemas.microsoft.com/office/powerpoint/2010/main" val="362670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188825" cy="685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extBox 2"/>
          <p:cNvSpPr txBox="1"/>
          <p:nvPr/>
        </p:nvSpPr>
        <p:spPr>
          <a:xfrm>
            <a:off x="387817" y="2734334"/>
            <a:ext cx="11413189" cy="960263"/>
          </a:xfrm>
          <a:prstGeom prst="rect">
            <a:avLst/>
          </a:prstGeom>
          <a:noFill/>
        </p:spPr>
        <p:txBody>
          <a:bodyPr wrap="none" lIns="182880" tIns="146304" rIns="182880" bIns="146304" rtlCol="0">
            <a:spAutoFit/>
          </a:bodyPr>
          <a:lstStyle/>
          <a:p>
            <a:pPr>
              <a:lnSpc>
                <a:spcPct val="90000"/>
              </a:lnSpc>
            </a:pPr>
            <a:r>
              <a:rPr lang="en-US" sz="4800" dirty="0" smtClean="0">
                <a:solidFill>
                  <a:schemeClr val="bg1"/>
                </a:solidFill>
                <a:latin typeface="Segoe UI Semilight" panose="020B0402040204020203" pitchFamily="34" charset="0"/>
                <a:cs typeface="Segoe UI Semilight" panose="020B0402040204020203" pitchFamily="34" charset="0"/>
              </a:rPr>
              <a:t>Project Updates | Current Status | Updates</a:t>
            </a:r>
            <a:endParaRPr lang="en-US" sz="4800" dirty="0" smtClean="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12715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p:cNvSpPr txBox="1">
            <a:spLocks/>
          </p:cNvSpPr>
          <p:nvPr/>
        </p:nvSpPr>
        <p:spPr>
          <a:xfrm>
            <a:off x="43964" y="893"/>
            <a:ext cx="10307734"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b="1" dirty="0" smtClean="0">
                <a:solidFill>
                  <a:srgbClr val="002060"/>
                </a:solidFill>
              </a:rPr>
              <a:t>Project Status: </a:t>
            </a:r>
            <a:r>
              <a:rPr lang="en-US" sz="2800" dirty="0" smtClean="0">
                <a:solidFill>
                  <a:srgbClr val="002060"/>
                </a:solidFill>
              </a:rPr>
              <a:t>Latest Updates | Perception</a:t>
            </a:r>
            <a:endParaRPr lang="en-US" sz="2400" dirty="0">
              <a:solidFill>
                <a:srgbClr val="002060"/>
              </a:solidFill>
            </a:endParaRPr>
          </a:p>
        </p:txBody>
      </p:sp>
      <p:cxnSp>
        <p:nvCxnSpPr>
          <p:cNvPr id="9" name="Straight Connector 8"/>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rotWithShape="1">
          <a:blip r:embed="rId2"/>
          <a:srcRect l="-354" r="14521"/>
          <a:stretch/>
        </p:blipFill>
        <p:spPr>
          <a:xfrm>
            <a:off x="4189863" y="1201605"/>
            <a:ext cx="6619164" cy="4338903"/>
          </a:xfrm>
          <a:prstGeom prst="rect">
            <a:avLst/>
          </a:prstGeom>
        </p:spPr>
      </p:pic>
      <p:sp>
        <p:nvSpPr>
          <p:cNvPr id="79" name="Rectangle 78"/>
          <p:cNvSpPr/>
          <p:nvPr/>
        </p:nvSpPr>
        <p:spPr bwMode="auto">
          <a:xfrm>
            <a:off x="387409" y="2866151"/>
            <a:ext cx="3393019" cy="1009813"/>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dirty="0">
                <a:latin typeface="Segoe UI (Body)"/>
              </a:rPr>
              <a:t>Tons of data collected for </a:t>
            </a:r>
            <a:r>
              <a:rPr lang="en-US" sz="2000" dirty="0" smtClean="0">
                <a:latin typeface="Segoe UI (Body)"/>
              </a:rPr>
              <a:t>processing</a:t>
            </a:r>
            <a:endParaRPr lang="en-US" sz="2000" dirty="0" smtClean="0"/>
          </a:p>
        </p:txBody>
      </p:sp>
      <p:sp>
        <p:nvSpPr>
          <p:cNvPr id="80" name="Rectangle 79"/>
          <p:cNvSpPr/>
          <p:nvPr/>
        </p:nvSpPr>
        <p:spPr bwMode="auto">
          <a:xfrm>
            <a:off x="387410" y="1328809"/>
            <a:ext cx="3393019" cy="1018606"/>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dirty="0" smtClean="0">
                <a:latin typeface="Segoe UI (Body)"/>
              </a:rPr>
              <a:t>First Field test Successful</a:t>
            </a:r>
            <a:endParaRPr lang="en-US" sz="2000" dirty="0" smtClean="0">
              <a:latin typeface="Segoe UI (Body)"/>
            </a:endParaRPr>
          </a:p>
        </p:txBody>
      </p:sp>
      <p:sp>
        <p:nvSpPr>
          <p:cNvPr id="81" name="Rectangle 80"/>
          <p:cNvSpPr/>
          <p:nvPr/>
        </p:nvSpPr>
        <p:spPr bwMode="auto">
          <a:xfrm>
            <a:off x="387408" y="4394700"/>
            <a:ext cx="3393019" cy="1009813"/>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b="1" dirty="0">
                <a:latin typeface="Segoe UI (Body)"/>
              </a:rPr>
              <a:t>Radar data is of good quality </a:t>
            </a:r>
            <a:r>
              <a:rPr lang="en-US" sz="2000" b="1" dirty="0" smtClean="0">
                <a:latin typeface="Segoe UI (Body)"/>
              </a:rPr>
              <a:t>so</a:t>
            </a:r>
            <a:endParaRPr lang="en-US" sz="2000" b="1" dirty="0">
              <a:latin typeface="Segoe UI (Body)"/>
            </a:endParaRPr>
          </a:p>
        </p:txBody>
      </p:sp>
    </p:spTree>
    <p:extLst>
      <p:ext uri="{BB962C8B-B14F-4D97-AF65-F5344CB8AC3E}">
        <p14:creationId xmlns:p14="http://schemas.microsoft.com/office/powerpoint/2010/main" val="276298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p:cNvSpPr txBox="1">
            <a:spLocks/>
          </p:cNvSpPr>
          <p:nvPr/>
        </p:nvSpPr>
        <p:spPr>
          <a:xfrm>
            <a:off x="43964" y="893"/>
            <a:ext cx="10307734"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b="1" dirty="0" smtClean="0">
                <a:solidFill>
                  <a:srgbClr val="002060"/>
                </a:solidFill>
              </a:rPr>
              <a:t>Project Status: </a:t>
            </a:r>
            <a:r>
              <a:rPr lang="en-US" sz="2800" dirty="0" smtClean="0">
                <a:solidFill>
                  <a:srgbClr val="002060"/>
                </a:solidFill>
              </a:rPr>
              <a:t>Latest Updates | Path Planning and Simulation</a:t>
            </a:r>
            <a:endParaRPr lang="en-US" sz="2400" dirty="0">
              <a:solidFill>
                <a:srgbClr val="002060"/>
              </a:solidFill>
            </a:endParaRPr>
          </a:p>
        </p:txBody>
      </p:sp>
      <p:cxnSp>
        <p:nvCxnSpPr>
          <p:cNvPr id="9" name="Straight Connector 8"/>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bwMode="auto">
          <a:xfrm>
            <a:off x="728603" y="3220993"/>
            <a:ext cx="3393019" cy="1009813"/>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dirty="0" smtClean="0">
                <a:latin typeface="Segoe UI (Body)"/>
              </a:rPr>
              <a:t>Created Occupancy Grid Map</a:t>
            </a:r>
            <a:endParaRPr lang="en-US" sz="2000" dirty="0" smtClean="0"/>
          </a:p>
        </p:txBody>
      </p:sp>
      <p:sp>
        <p:nvSpPr>
          <p:cNvPr id="80" name="Rectangle 79"/>
          <p:cNvSpPr/>
          <p:nvPr/>
        </p:nvSpPr>
        <p:spPr bwMode="auto">
          <a:xfrm>
            <a:off x="728604" y="1683651"/>
            <a:ext cx="3393019" cy="1018606"/>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dirty="0" smtClean="0">
                <a:latin typeface="Segoe UI (Body)"/>
              </a:rPr>
              <a:t>Waypoint following tested</a:t>
            </a:r>
            <a:endParaRPr lang="en-US" sz="2000" dirty="0" smtClean="0">
              <a:latin typeface="Segoe UI (Body)"/>
            </a:endParaRPr>
          </a:p>
        </p:txBody>
      </p:sp>
      <p:sp>
        <p:nvSpPr>
          <p:cNvPr id="81" name="Rectangle 80"/>
          <p:cNvSpPr/>
          <p:nvPr/>
        </p:nvSpPr>
        <p:spPr bwMode="auto">
          <a:xfrm>
            <a:off x="728602" y="4749542"/>
            <a:ext cx="3393019" cy="1009813"/>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sz="2000" dirty="0" smtClean="0">
                <a:latin typeface="Segoe UI (Body)"/>
              </a:rPr>
              <a:t>Tested STAGE Simulation</a:t>
            </a:r>
            <a:endParaRPr lang="en-US" sz="2000" dirty="0">
              <a:latin typeface="Segoe UI (Body)"/>
            </a:endParaRPr>
          </a:p>
        </p:txBody>
      </p:sp>
      <p:pic>
        <p:nvPicPr>
          <p:cNvPr id="8" name="Picture 7"/>
          <p:cNvPicPr>
            <a:picLocks noChangeAspect="1"/>
          </p:cNvPicPr>
          <p:nvPr/>
        </p:nvPicPr>
        <p:blipFill rotWithShape="1">
          <a:blip r:embed="rId2"/>
          <a:srcRect l="8893" r="14578" b="8067"/>
          <a:stretch/>
        </p:blipFill>
        <p:spPr>
          <a:xfrm>
            <a:off x="6673755" y="3725899"/>
            <a:ext cx="4749421" cy="26724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892618" y="3310216"/>
            <a:ext cx="5153867" cy="1131494"/>
          </a:xfrm>
          <a:prstGeom prst="rect">
            <a:avLst/>
          </a:prstGeom>
        </p:spPr>
      </p:pic>
      <p:pic>
        <p:nvPicPr>
          <p:cNvPr id="5" name="Picture 4"/>
          <p:cNvPicPr>
            <a:picLocks noChangeAspect="1"/>
          </p:cNvPicPr>
          <p:nvPr/>
        </p:nvPicPr>
        <p:blipFill>
          <a:blip r:embed="rId4"/>
          <a:stretch>
            <a:fillRect/>
          </a:stretch>
        </p:blipFill>
        <p:spPr>
          <a:xfrm>
            <a:off x="6379195" y="1328809"/>
            <a:ext cx="2792102" cy="2102926"/>
          </a:xfrm>
          <a:prstGeom prst="rect">
            <a:avLst/>
          </a:prstGeom>
        </p:spPr>
      </p:pic>
      <p:pic>
        <p:nvPicPr>
          <p:cNvPr id="4100" name="Picture 4" descr="rviz_map_3d-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8706" y="1339644"/>
            <a:ext cx="2374481" cy="209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6534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p:cNvSpPr txBox="1">
            <a:spLocks/>
          </p:cNvSpPr>
          <p:nvPr/>
        </p:nvSpPr>
        <p:spPr>
          <a:xfrm>
            <a:off x="43964" y="893"/>
            <a:ext cx="10307734"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b="1" dirty="0" smtClean="0">
                <a:solidFill>
                  <a:srgbClr val="002060"/>
                </a:solidFill>
              </a:rPr>
              <a:t>Project Status: </a:t>
            </a:r>
            <a:r>
              <a:rPr lang="en-US" sz="2800" dirty="0" smtClean="0">
                <a:solidFill>
                  <a:srgbClr val="002060"/>
                </a:solidFill>
              </a:rPr>
              <a:t>WBS Milestones for FVE</a:t>
            </a:r>
            <a:endParaRPr lang="en-US" sz="2400" dirty="0">
              <a:solidFill>
                <a:srgbClr val="002060"/>
              </a:solidFill>
            </a:endParaRPr>
          </a:p>
        </p:txBody>
      </p:sp>
      <p:cxnSp>
        <p:nvCxnSpPr>
          <p:cNvPr id="9" name="Straight Connector 8"/>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87413" y="867251"/>
            <a:ext cx="3406721" cy="61113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Perception</a:t>
            </a:r>
            <a:endParaRPr lang="en-US" dirty="0"/>
          </a:p>
        </p:txBody>
      </p:sp>
      <p:sp>
        <p:nvSpPr>
          <p:cNvPr id="30" name="Rectangle 29"/>
          <p:cNvSpPr/>
          <p:nvPr/>
        </p:nvSpPr>
        <p:spPr>
          <a:xfrm>
            <a:off x="7316850" y="867251"/>
            <a:ext cx="3406721" cy="61113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Path Planning</a:t>
            </a:r>
            <a:endParaRPr lang="en-US" dirty="0"/>
          </a:p>
        </p:txBody>
      </p:sp>
      <p:sp>
        <p:nvSpPr>
          <p:cNvPr id="31" name="Rectangle 30"/>
          <p:cNvSpPr/>
          <p:nvPr/>
        </p:nvSpPr>
        <p:spPr>
          <a:xfrm>
            <a:off x="387411" y="2477683"/>
            <a:ext cx="2363734" cy="512756"/>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Radar </a:t>
            </a:r>
            <a:r>
              <a:rPr lang="en-US" dirty="0" smtClean="0"/>
              <a:t>with ROS</a:t>
            </a:r>
            <a:endParaRPr lang="en-US" dirty="0"/>
          </a:p>
        </p:txBody>
      </p:sp>
      <p:sp>
        <p:nvSpPr>
          <p:cNvPr id="32" name="Rectangle 31"/>
          <p:cNvSpPr/>
          <p:nvPr/>
        </p:nvSpPr>
        <p:spPr>
          <a:xfrm>
            <a:off x="2940111" y="2477682"/>
            <a:ext cx="854021" cy="512757"/>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10/29</a:t>
            </a:r>
            <a:endParaRPr lang="en-US" dirty="0"/>
          </a:p>
        </p:txBody>
      </p:sp>
      <p:sp>
        <p:nvSpPr>
          <p:cNvPr id="33" name="Rectangle 32"/>
          <p:cNvSpPr/>
          <p:nvPr/>
        </p:nvSpPr>
        <p:spPr>
          <a:xfrm>
            <a:off x="387411" y="3229427"/>
            <a:ext cx="2363734" cy="499302"/>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Basic Data </a:t>
            </a:r>
            <a:r>
              <a:rPr lang="en-US" sz="1600" dirty="0"/>
              <a:t>Filtering</a:t>
            </a:r>
          </a:p>
        </p:txBody>
      </p:sp>
      <p:sp>
        <p:nvSpPr>
          <p:cNvPr id="34" name="Rectangle 33"/>
          <p:cNvSpPr/>
          <p:nvPr/>
        </p:nvSpPr>
        <p:spPr>
          <a:xfrm>
            <a:off x="2940111" y="3229426"/>
            <a:ext cx="854021"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11/07</a:t>
            </a:r>
            <a:endParaRPr lang="en-US" dirty="0"/>
          </a:p>
        </p:txBody>
      </p:sp>
      <p:sp>
        <p:nvSpPr>
          <p:cNvPr id="35" name="Rectangle 34"/>
          <p:cNvSpPr/>
          <p:nvPr/>
        </p:nvSpPr>
        <p:spPr>
          <a:xfrm>
            <a:off x="387411" y="3967717"/>
            <a:ext cx="2363734"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Morphological </a:t>
            </a:r>
            <a:r>
              <a:rPr lang="en-US" sz="1600" dirty="0"/>
              <a:t>operation</a:t>
            </a:r>
            <a:endParaRPr lang="en-US" sz="1600" dirty="0"/>
          </a:p>
        </p:txBody>
      </p:sp>
      <p:sp>
        <p:nvSpPr>
          <p:cNvPr id="36" name="Rectangle 35"/>
          <p:cNvSpPr/>
          <p:nvPr/>
        </p:nvSpPr>
        <p:spPr>
          <a:xfrm>
            <a:off x="2940111" y="3967716"/>
            <a:ext cx="854021"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11/14</a:t>
            </a:r>
            <a:endParaRPr lang="en-US" dirty="0"/>
          </a:p>
        </p:txBody>
      </p:sp>
      <p:sp>
        <p:nvSpPr>
          <p:cNvPr id="38" name="Rectangle 37"/>
          <p:cNvSpPr/>
          <p:nvPr/>
        </p:nvSpPr>
        <p:spPr>
          <a:xfrm>
            <a:off x="387411" y="4706008"/>
            <a:ext cx="2363734"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Contour Extraction</a:t>
            </a:r>
            <a:endParaRPr lang="en-US" sz="1600" dirty="0"/>
          </a:p>
        </p:txBody>
      </p:sp>
      <p:sp>
        <p:nvSpPr>
          <p:cNvPr id="39" name="Rectangle 38"/>
          <p:cNvSpPr/>
          <p:nvPr/>
        </p:nvSpPr>
        <p:spPr>
          <a:xfrm>
            <a:off x="2940110" y="4706006"/>
            <a:ext cx="854021"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11/18</a:t>
            </a:r>
            <a:endParaRPr lang="en-US" dirty="0"/>
          </a:p>
        </p:txBody>
      </p:sp>
      <p:sp>
        <p:nvSpPr>
          <p:cNvPr id="40" name="Rectangle 39"/>
          <p:cNvSpPr/>
          <p:nvPr/>
        </p:nvSpPr>
        <p:spPr>
          <a:xfrm>
            <a:off x="387411" y="5444299"/>
            <a:ext cx="2363734"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Object Detection (Boundary box)</a:t>
            </a:r>
            <a:endParaRPr lang="en-US" sz="1600" dirty="0"/>
          </a:p>
        </p:txBody>
      </p:sp>
      <p:sp>
        <p:nvSpPr>
          <p:cNvPr id="41" name="Rectangle 40"/>
          <p:cNvSpPr/>
          <p:nvPr/>
        </p:nvSpPr>
        <p:spPr>
          <a:xfrm>
            <a:off x="2940109" y="5444296"/>
            <a:ext cx="854021"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11/24</a:t>
            </a:r>
            <a:endParaRPr lang="en-US" dirty="0"/>
          </a:p>
        </p:txBody>
      </p:sp>
      <p:sp>
        <p:nvSpPr>
          <p:cNvPr id="42" name="Rectangle 41"/>
          <p:cNvSpPr/>
          <p:nvPr/>
        </p:nvSpPr>
        <p:spPr>
          <a:xfrm>
            <a:off x="387411" y="1721657"/>
            <a:ext cx="2363734" cy="512756"/>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Acquire data using </a:t>
            </a:r>
            <a:r>
              <a:rPr lang="en-US" dirty="0" err="1"/>
              <a:t>OpenCPN</a:t>
            </a:r>
            <a:endParaRPr lang="en-US" dirty="0"/>
          </a:p>
        </p:txBody>
      </p:sp>
      <p:sp>
        <p:nvSpPr>
          <p:cNvPr id="43" name="Rectangle 42"/>
          <p:cNvSpPr/>
          <p:nvPr/>
        </p:nvSpPr>
        <p:spPr>
          <a:xfrm>
            <a:off x="2940111" y="1721656"/>
            <a:ext cx="854021" cy="512757"/>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10/12</a:t>
            </a:r>
            <a:endParaRPr lang="en-US" dirty="0"/>
          </a:p>
        </p:txBody>
      </p:sp>
      <p:sp>
        <p:nvSpPr>
          <p:cNvPr id="45" name="Rectangle 44"/>
          <p:cNvSpPr/>
          <p:nvPr/>
        </p:nvSpPr>
        <p:spPr>
          <a:xfrm>
            <a:off x="387411" y="6182586"/>
            <a:ext cx="2363734"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with overlaying radar data on maps</a:t>
            </a:r>
            <a:endParaRPr lang="en-US" sz="1600" dirty="0"/>
          </a:p>
        </p:txBody>
      </p:sp>
      <p:sp>
        <p:nvSpPr>
          <p:cNvPr id="46" name="Rectangle 45"/>
          <p:cNvSpPr/>
          <p:nvPr/>
        </p:nvSpPr>
        <p:spPr>
          <a:xfrm>
            <a:off x="2940109" y="6182583"/>
            <a:ext cx="854021"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12/01</a:t>
            </a:r>
            <a:endParaRPr lang="en-US" dirty="0"/>
          </a:p>
        </p:txBody>
      </p:sp>
      <p:sp>
        <p:nvSpPr>
          <p:cNvPr id="47" name="Rectangle 46"/>
          <p:cNvSpPr/>
          <p:nvPr/>
        </p:nvSpPr>
        <p:spPr>
          <a:xfrm>
            <a:off x="7316850" y="2477683"/>
            <a:ext cx="2363734" cy="512756"/>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and explore SBPL</a:t>
            </a:r>
            <a:endParaRPr lang="en-US" dirty="0"/>
          </a:p>
        </p:txBody>
      </p:sp>
      <p:sp>
        <p:nvSpPr>
          <p:cNvPr id="48" name="Rectangle 47"/>
          <p:cNvSpPr/>
          <p:nvPr/>
        </p:nvSpPr>
        <p:spPr>
          <a:xfrm>
            <a:off x="9869550" y="2477682"/>
            <a:ext cx="854021" cy="512757"/>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10/26</a:t>
            </a:r>
            <a:endParaRPr lang="en-US" dirty="0"/>
          </a:p>
        </p:txBody>
      </p:sp>
      <p:sp>
        <p:nvSpPr>
          <p:cNvPr id="49" name="Rectangle 48"/>
          <p:cNvSpPr/>
          <p:nvPr/>
        </p:nvSpPr>
        <p:spPr>
          <a:xfrm>
            <a:off x="7316850" y="3229427"/>
            <a:ext cx="2363734" cy="499302"/>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Generate Occupancy Grid Map</a:t>
            </a:r>
            <a:endParaRPr lang="en-US" sz="1600" dirty="0"/>
          </a:p>
        </p:txBody>
      </p:sp>
      <p:sp>
        <p:nvSpPr>
          <p:cNvPr id="50" name="Rectangle 49"/>
          <p:cNvSpPr/>
          <p:nvPr/>
        </p:nvSpPr>
        <p:spPr>
          <a:xfrm>
            <a:off x="9869550" y="3229426"/>
            <a:ext cx="854021"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11/10</a:t>
            </a:r>
            <a:endParaRPr lang="en-US" dirty="0"/>
          </a:p>
        </p:txBody>
      </p:sp>
      <p:sp>
        <p:nvSpPr>
          <p:cNvPr id="51" name="Rectangle 50"/>
          <p:cNvSpPr/>
          <p:nvPr/>
        </p:nvSpPr>
        <p:spPr>
          <a:xfrm>
            <a:off x="7316850" y="3967717"/>
            <a:ext cx="2363734"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Occupancy Grid Map on STAGE Simulator</a:t>
            </a:r>
            <a:endParaRPr lang="en-US" sz="1600" dirty="0"/>
          </a:p>
        </p:txBody>
      </p:sp>
      <p:sp>
        <p:nvSpPr>
          <p:cNvPr id="52" name="Rectangle 51"/>
          <p:cNvSpPr/>
          <p:nvPr/>
        </p:nvSpPr>
        <p:spPr>
          <a:xfrm>
            <a:off x="9869550" y="3967716"/>
            <a:ext cx="854021" cy="499303"/>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11/13</a:t>
            </a:r>
            <a:endParaRPr lang="en-US" dirty="0"/>
          </a:p>
        </p:txBody>
      </p:sp>
      <p:sp>
        <p:nvSpPr>
          <p:cNvPr id="53" name="Rectangle 52"/>
          <p:cNvSpPr/>
          <p:nvPr/>
        </p:nvSpPr>
        <p:spPr>
          <a:xfrm>
            <a:off x="7316850" y="4706008"/>
            <a:ext cx="2363734"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Run planner on OGM to plan the path</a:t>
            </a:r>
            <a:endParaRPr lang="en-US" sz="1600" dirty="0"/>
          </a:p>
        </p:txBody>
      </p:sp>
      <p:sp>
        <p:nvSpPr>
          <p:cNvPr id="54" name="Rectangle 53"/>
          <p:cNvSpPr/>
          <p:nvPr/>
        </p:nvSpPr>
        <p:spPr>
          <a:xfrm>
            <a:off x="9869549" y="4706006"/>
            <a:ext cx="854021"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11/24</a:t>
            </a:r>
            <a:endParaRPr lang="en-US" dirty="0"/>
          </a:p>
        </p:txBody>
      </p:sp>
      <p:sp>
        <p:nvSpPr>
          <p:cNvPr id="55" name="Rectangle 54"/>
          <p:cNvSpPr/>
          <p:nvPr/>
        </p:nvSpPr>
        <p:spPr>
          <a:xfrm>
            <a:off x="7316850" y="5444299"/>
            <a:ext cx="2363734"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waypoint following interface </a:t>
            </a:r>
            <a:endParaRPr lang="en-US" sz="1600" dirty="0"/>
          </a:p>
        </p:txBody>
      </p:sp>
      <p:sp>
        <p:nvSpPr>
          <p:cNvPr id="56" name="Rectangle 55"/>
          <p:cNvSpPr/>
          <p:nvPr/>
        </p:nvSpPr>
        <p:spPr>
          <a:xfrm>
            <a:off x="9869548" y="5444296"/>
            <a:ext cx="854021"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11/28</a:t>
            </a:r>
            <a:endParaRPr lang="en-US" dirty="0"/>
          </a:p>
        </p:txBody>
      </p:sp>
      <p:sp>
        <p:nvSpPr>
          <p:cNvPr id="58" name="Rectangle 57"/>
          <p:cNvSpPr/>
          <p:nvPr/>
        </p:nvSpPr>
        <p:spPr>
          <a:xfrm>
            <a:off x="7316850" y="1721657"/>
            <a:ext cx="2363734" cy="512756"/>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with IMU</a:t>
            </a:r>
            <a:endParaRPr lang="en-US" dirty="0"/>
          </a:p>
        </p:txBody>
      </p:sp>
      <p:sp>
        <p:nvSpPr>
          <p:cNvPr id="59" name="Rectangle 58"/>
          <p:cNvSpPr/>
          <p:nvPr/>
        </p:nvSpPr>
        <p:spPr>
          <a:xfrm>
            <a:off x="9869550" y="1721656"/>
            <a:ext cx="854021" cy="512757"/>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10/12</a:t>
            </a:r>
            <a:endParaRPr lang="en-US" dirty="0"/>
          </a:p>
        </p:txBody>
      </p:sp>
      <p:sp>
        <p:nvSpPr>
          <p:cNvPr id="60" name="Rectangle 59"/>
          <p:cNvSpPr/>
          <p:nvPr/>
        </p:nvSpPr>
        <p:spPr>
          <a:xfrm>
            <a:off x="7316850" y="6182586"/>
            <a:ext cx="2363734"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Tune motion primitives and OGM</a:t>
            </a:r>
            <a:endParaRPr lang="en-US" sz="1600" dirty="0"/>
          </a:p>
        </p:txBody>
      </p:sp>
      <p:sp>
        <p:nvSpPr>
          <p:cNvPr id="61" name="Rectangle 60"/>
          <p:cNvSpPr/>
          <p:nvPr/>
        </p:nvSpPr>
        <p:spPr>
          <a:xfrm>
            <a:off x="9869548" y="6182583"/>
            <a:ext cx="854021"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12/02</a:t>
            </a:r>
            <a:endParaRPr lang="en-US" dirty="0"/>
          </a:p>
        </p:txBody>
      </p:sp>
      <p:sp>
        <p:nvSpPr>
          <p:cNvPr id="62" name="Rectangle 61"/>
          <p:cNvSpPr/>
          <p:nvPr/>
        </p:nvSpPr>
        <p:spPr>
          <a:xfrm>
            <a:off x="4435536" y="1721656"/>
            <a:ext cx="2239910" cy="51275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Tests and Demo’s</a:t>
            </a:r>
            <a:endParaRPr lang="en-US" dirty="0"/>
          </a:p>
        </p:txBody>
      </p:sp>
      <p:sp>
        <p:nvSpPr>
          <p:cNvPr id="63" name="Rectangle 62"/>
          <p:cNvSpPr/>
          <p:nvPr/>
        </p:nvSpPr>
        <p:spPr>
          <a:xfrm>
            <a:off x="4423228" y="2477681"/>
            <a:ext cx="1196478" cy="51275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PR1</a:t>
            </a:r>
            <a:endParaRPr lang="en-US" dirty="0"/>
          </a:p>
        </p:txBody>
      </p:sp>
      <p:sp>
        <p:nvSpPr>
          <p:cNvPr id="64" name="Rectangle 63"/>
          <p:cNvSpPr/>
          <p:nvPr/>
        </p:nvSpPr>
        <p:spPr>
          <a:xfrm>
            <a:off x="5808672" y="2468888"/>
            <a:ext cx="854021" cy="51275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10/15</a:t>
            </a:r>
            <a:endParaRPr lang="en-US" dirty="0"/>
          </a:p>
        </p:txBody>
      </p:sp>
      <p:sp>
        <p:nvSpPr>
          <p:cNvPr id="65" name="Rectangle 64"/>
          <p:cNvSpPr/>
          <p:nvPr/>
        </p:nvSpPr>
        <p:spPr>
          <a:xfrm>
            <a:off x="4435536" y="3229426"/>
            <a:ext cx="1196478" cy="4993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PR2</a:t>
            </a:r>
            <a:endParaRPr lang="en-US" dirty="0"/>
          </a:p>
        </p:txBody>
      </p:sp>
      <p:sp>
        <p:nvSpPr>
          <p:cNvPr id="66" name="Rectangle 65"/>
          <p:cNvSpPr/>
          <p:nvPr/>
        </p:nvSpPr>
        <p:spPr>
          <a:xfrm>
            <a:off x="5820980" y="3233706"/>
            <a:ext cx="854021" cy="49661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10/12</a:t>
            </a:r>
            <a:endParaRPr lang="en-US" dirty="0"/>
          </a:p>
        </p:txBody>
      </p:sp>
      <p:sp>
        <p:nvSpPr>
          <p:cNvPr id="67" name="Rectangle 66"/>
          <p:cNvSpPr/>
          <p:nvPr/>
        </p:nvSpPr>
        <p:spPr>
          <a:xfrm>
            <a:off x="4423228" y="3967716"/>
            <a:ext cx="1196478" cy="4993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PR3</a:t>
            </a:r>
            <a:endParaRPr lang="en-US" dirty="0"/>
          </a:p>
        </p:txBody>
      </p:sp>
      <p:sp>
        <p:nvSpPr>
          <p:cNvPr id="69" name="Rectangle 68"/>
          <p:cNvSpPr/>
          <p:nvPr/>
        </p:nvSpPr>
        <p:spPr>
          <a:xfrm>
            <a:off x="5808672" y="3971996"/>
            <a:ext cx="854021" cy="49661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10/12</a:t>
            </a:r>
            <a:endParaRPr lang="en-US" dirty="0"/>
          </a:p>
        </p:txBody>
      </p:sp>
      <p:sp>
        <p:nvSpPr>
          <p:cNvPr id="70" name="Rectangle 69"/>
          <p:cNvSpPr/>
          <p:nvPr/>
        </p:nvSpPr>
        <p:spPr>
          <a:xfrm>
            <a:off x="4423228" y="4706006"/>
            <a:ext cx="1196478" cy="4993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PR4</a:t>
            </a:r>
            <a:endParaRPr lang="en-US" dirty="0"/>
          </a:p>
        </p:txBody>
      </p:sp>
      <p:sp>
        <p:nvSpPr>
          <p:cNvPr id="71" name="Rectangle 70"/>
          <p:cNvSpPr/>
          <p:nvPr/>
        </p:nvSpPr>
        <p:spPr>
          <a:xfrm>
            <a:off x="5808672" y="4710286"/>
            <a:ext cx="854021" cy="49661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10/12</a:t>
            </a:r>
            <a:endParaRPr lang="en-US" dirty="0"/>
          </a:p>
        </p:txBody>
      </p:sp>
      <p:sp>
        <p:nvSpPr>
          <p:cNvPr id="72" name="Rectangle 71"/>
          <p:cNvSpPr/>
          <p:nvPr/>
        </p:nvSpPr>
        <p:spPr>
          <a:xfrm>
            <a:off x="4435536" y="5444296"/>
            <a:ext cx="1196478" cy="49930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 Test1</a:t>
            </a:r>
            <a:endParaRPr lang="en-US" dirty="0"/>
          </a:p>
        </p:txBody>
      </p:sp>
      <p:sp>
        <p:nvSpPr>
          <p:cNvPr id="73" name="Rectangle 72"/>
          <p:cNvSpPr/>
          <p:nvPr/>
        </p:nvSpPr>
        <p:spPr>
          <a:xfrm>
            <a:off x="5820980" y="5448576"/>
            <a:ext cx="854021" cy="496611"/>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11/17</a:t>
            </a:r>
            <a:endParaRPr lang="en-US" dirty="0"/>
          </a:p>
        </p:txBody>
      </p:sp>
      <p:sp>
        <p:nvSpPr>
          <p:cNvPr id="76" name="Rectangle 75"/>
          <p:cNvSpPr/>
          <p:nvPr/>
        </p:nvSpPr>
        <p:spPr>
          <a:xfrm>
            <a:off x="4423228" y="6191687"/>
            <a:ext cx="1196478"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FVE</a:t>
            </a:r>
            <a:endParaRPr lang="en-US" dirty="0"/>
          </a:p>
        </p:txBody>
      </p:sp>
      <p:sp>
        <p:nvSpPr>
          <p:cNvPr id="77" name="Rectangle 76"/>
          <p:cNvSpPr/>
          <p:nvPr/>
        </p:nvSpPr>
        <p:spPr>
          <a:xfrm>
            <a:off x="5808672" y="6195967"/>
            <a:ext cx="854021" cy="49661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12/03</a:t>
            </a:r>
            <a:endParaRPr lang="en-US" dirty="0"/>
          </a:p>
        </p:txBody>
      </p:sp>
      <p:sp>
        <p:nvSpPr>
          <p:cNvPr id="57" name="Rectangle 56"/>
          <p:cNvSpPr/>
          <p:nvPr/>
        </p:nvSpPr>
        <p:spPr>
          <a:xfrm>
            <a:off x="11086475" y="3229426"/>
            <a:ext cx="854021" cy="512757"/>
          </a:xfrm>
          <a:prstGeom prst="rect">
            <a:avLst/>
          </a:prstGeom>
          <a:solidFill>
            <a:srgbClr val="00B192"/>
          </a:solidFill>
          <a:ln>
            <a:solidFill>
              <a:srgbClr val="00B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Finished</a:t>
            </a:r>
            <a:endParaRPr lang="en-US" sz="1500" dirty="0"/>
          </a:p>
        </p:txBody>
      </p:sp>
      <p:sp>
        <p:nvSpPr>
          <p:cNvPr id="68" name="Rectangle 67"/>
          <p:cNvSpPr/>
          <p:nvPr/>
        </p:nvSpPr>
        <p:spPr>
          <a:xfrm>
            <a:off x="11086475" y="2477681"/>
            <a:ext cx="854021" cy="5127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Legend</a:t>
            </a:r>
            <a:endParaRPr lang="en-US" sz="1700" dirty="0"/>
          </a:p>
        </p:txBody>
      </p:sp>
      <p:sp>
        <p:nvSpPr>
          <p:cNvPr id="74" name="Rectangle 73"/>
          <p:cNvSpPr/>
          <p:nvPr/>
        </p:nvSpPr>
        <p:spPr>
          <a:xfrm>
            <a:off x="11086475" y="3967716"/>
            <a:ext cx="854021" cy="499303"/>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 progress</a:t>
            </a:r>
            <a:endParaRPr lang="en-US" sz="1400" dirty="0"/>
          </a:p>
        </p:txBody>
      </p:sp>
      <p:sp>
        <p:nvSpPr>
          <p:cNvPr id="75" name="Rectangle 74"/>
          <p:cNvSpPr/>
          <p:nvPr/>
        </p:nvSpPr>
        <p:spPr>
          <a:xfrm>
            <a:off x="11086474" y="4706006"/>
            <a:ext cx="854021" cy="4993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 started</a:t>
            </a:r>
            <a:endParaRPr lang="en-US" sz="1400" dirty="0"/>
          </a:p>
        </p:txBody>
      </p:sp>
    </p:spTree>
    <p:extLst>
      <p:ext uri="{BB962C8B-B14F-4D97-AF65-F5344CB8AC3E}">
        <p14:creationId xmlns:p14="http://schemas.microsoft.com/office/powerpoint/2010/main" val="23607142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p:cNvSpPr txBox="1">
            <a:spLocks/>
          </p:cNvSpPr>
          <p:nvPr/>
        </p:nvSpPr>
        <p:spPr>
          <a:xfrm>
            <a:off x="43964" y="893"/>
            <a:ext cx="10307734"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b="1" dirty="0" smtClean="0">
                <a:solidFill>
                  <a:srgbClr val="002060"/>
                </a:solidFill>
              </a:rPr>
              <a:t>Project Status: </a:t>
            </a:r>
            <a:r>
              <a:rPr lang="en-US" sz="2800" dirty="0" smtClean="0">
                <a:solidFill>
                  <a:srgbClr val="002060"/>
                </a:solidFill>
              </a:rPr>
              <a:t>Challenges and delays</a:t>
            </a:r>
            <a:endParaRPr lang="en-US" sz="2400" dirty="0">
              <a:solidFill>
                <a:srgbClr val="002060"/>
              </a:solidFill>
            </a:endParaRPr>
          </a:p>
        </p:txBody>
      </p:sp>
      <p:cxnSp>
        <p:nvCxnSpPr>
          <p:cNvPr id="9" name="Straight Connector 8"/>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auto">
          <a:xfrm>
            <a:off x="837783" y="2150505"/>
            <a:ext cx="4626588" cy="849745"/>
          </a:xfrm>
          <a:prstGeom prst="rect">
            <a:avLst/>
          </a:prstGeom>
          <a:solidFill>
            <a:srgbClr val="FF0000"/>
          </a:solidFill>
          <a:ln w="12700" cap="flat" cmpd="sng" algn="ctr">
            <a:solidFill>
              <a:srgbClr val="FF0000"/>
            </a:solid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a:solidFill>
                  <a:schemeClr val="bg1"/>
                </a:solidFill>
                <a:latin typeface="Segoe UI (Body)"/>
              </a:rPr>
              <a:t>Path planning needs more efforts to complete tasks before FVE </a:t>
            </a:r>
          </a:p>
        </p:txBody>
      </p:sp>
      <p:sp>
        <p:nvSpPr>
          <p:cNvPr id="68" name="Rectangle 67"/>
          <p:cNvSpPr/>
          <p:nvPr/>
        </p:nvSpPr>
        <p:spPr bwMode="auto">
          <a:xfrm>
            <a:off x="873460" y="3240533"/>
            <a:ext cx="4148916" cy="849745"/>
          </a:xfrm>
          <a:prstGeom prst="rect">
            <a:avLst/>
          </a:prstGeom>
          <a:solidFill>
            <a:srgbClr val="1BBC9B"/>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a:solidFill>
                  <a:schemeClr val="bg1"/>
                </a:solidFill>
                <a:latin typeface="Segoe UI (Body)"/>
              </a:rPr>
              <a:t>Shifting one person from perception to path planning</a:t>
            </a:r>
          </a:p>
        </p:txBody>
      </p:sp>
      <p:sp>
        <p:nvSpPr>
          <p:cNvPr id="74" name="Rectangle 73"/>
          <p:cNvSpPr/>
          <p:nvPr/>
        </p:nvSpPr>
        <p:spPr bwMode="auto">
          <a:xfrm>
            <a:off x="873460" y="4330561"/>
            <a:ext cx="4148916" cy="849745"/>
          </a:xfrm>
          <a:prstGeom prst="rect">
            <a:avLst/>
          </a:prstGeom>
          <a:solidFill>
            <a:srgbClr val="1BBC9B"/>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More visits to NREC planned</a:t>
            </a:r>
            <a:endParaRPr lang="en-US" dirty="0" smtClean="0">
              <a:solidFill>
                <a:schemeClr val="bg1"/>
              </a:solidFill>
              <a:latin typeface="Segoe UI (Body)"/>
            </a:endParaRPr>
          </a:p>
        </p:txBody>
      </p:sp>
      <p:sp>
        <p:nvSpPr>
          <p:cNvPr id="75" name="Rectangle 74"/>
          <p:cNvSpPr/>
          <p:nvPr/>
        </p:nvSpPr>
        <p:spPr bwMode="auto">
          <a:xfrm>
            <a:off x="837783" y="978160"/>
            <a:ext cx="4907921" cy="849745"/>
          </a:xfrm>
          <a:prstGeom prst="rect">
            <a:avLst/>
          </a:prstGeom>
          <a:solidFill>
            <a:srgbClr val="002060"/>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algn="ctr"/>
            <a:r>
              <a:rPr lang="en-US" dirty="0" smtClean="0">
                <a:solidFill>
                  <a:schemeClr val="bg1"/>
                </a:solidFill>
                <a:latin typeface="Segoe UI (Body)"/>
              </a:rPr>
              <a:t>DELAYS</a:t>
            </a:r>
            <a:endParaRPr lang="en-US" dirty="0" smtClean="0">
              <a:solidFill>
                <a:schemeClr val="bg1"/>
              </a:solidFill>
              <a:latin typeface="Segoe UI (Body)"/>
            </a:endParaRPr>
          </a:p>
        </p:txBody>
      </p:sp>
      <p:sp>
        <p:nvSpPr>
          <p:cNvPr id="78" name="Rectangle 77"/>
          <p:cNvSpPr/>
          <p:nvPr/>
        </p:nvSpPr>
        <p:spPr bwMode="auto">
          <a:xfrm>
            <a:off x="6476583" y="2150505"/>
            <a:ext cx="4626588" cy="849745"/>
          </a:xfrm>
          <a:prstGeom prst="rect">
            <a:avLst/>
          </a:prstGeom>
          <a:solidFill>
            <a:srgbClr val="FF0000"/>
          </a:solidFill>
          <a:ln w="12700" cap="flat" cmpd="sng" algn="ctr">
            <a:solidFill>
              <a:srgbClr val="FF0000"/>
            </a:solid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Navigating through bridges. Radar only gives 2D data</a:t>
            </a:r>
            <a:endParaRPr lang="en-US" dirty="0">
              <a:solidFill>
                <a:schemeClr val="bg1"/>
              </a:solidFill>
              <a:latin typeface="Segoe UI (Body)"/>
            </a:endParaRPr>
          </a:p>
        </p:txBody>
      </p:sp>
      <p:sp>
        <p:nvSpPr>
          <p:cNvPr id="81" name="Rectangle 80"/>
          <p:cNvSpPr/>
          <p:nvPr/>
        </p:nvSpPr>
        <p:spPr bwMode="auto">
          <a:xfrm>
            <a:off x="6476583" y="978160"/>
            <a:ext cx="4907921" cy="849745"/>
          </a:xfrm>
          <a:prstGeom prst="rect">
            <a:avLst/>
          </a:prstGeom>
          <a:solidFill>
            <a:srgbClr val="002060"/>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algn="ctr"/>
            <a:r>
              <a:rPr lang="en-US" dirty="0" smtClean="0">
                <a:solidFill>
                  <a:schemeClr val="bg1"/>
                </a:solidFill>
                <a:latin typeface="Segoe UI (Body)"/>
              </a:rPr>
              <a:t>Challenges</a:t>
            </a:r>
            <a:endParaRPr lang="en-US" dirty="0" smtClean="0">
              <a:solidFill>
                <a:schemeClr val="bg1"/>
              </a:solidFill>
              <a:latin typeface="Segoe UI (Body)"/>
            </a:endParaRPr>
          </a:p>
        </p:txBody>
      </p:sp>
      <p:sp>
        <p:nvSpPr>
          <p:cNvPr id="84" name="Rectangle 83"/>
          <p:cNvSpPr/>
          <p:nvPr/>
        </p:nvSpPr>
        <p:spPr bwMode="auto">
          <a:xfrm>
            <a:off x="6476583" y="3240532"/>
            <a:ext cx="4626588" cy="849745"/>
          </a:xfrm>
          <a:prstGeom prst="rect">
            <a:avLst/>
          </a:prstGeom>
          <a:solidFill>
            <a:srgbClr val="FF0000"/>
          </a:solidFill>
          <a:ln w="12700" cap="flat" cmpd="sng" algn="ctr">
            <a:solidFill>
              <a:srgbClr val="FF0000"/>
            </a:solid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Resolution of OGM created from Google Maps is not high</a:t>
            </a:r>
            <a:endParaRPr lang="en-US" dirty="0">
              <a:solidFill>
                <a:schemeClr val="bg1"/>
              </a:solidFill>
              <a:latin typeface="Segoe UI (Body)"/>
            </a:endParaRPr>
          </a:p>
        </p:txBody>
      </p:sp>
    </p:spTree>
    <p:extLst>
      <p:ext uri="{BB962C8B-B14F-4D97-AF65-F5344CB8AC3E}">
        <p14:creationId xmlns:p14="http://schemas.microsoft.com/office/powerpoint/2010/main" val="1230612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3"/>
          <p:cNvSpPr txBox="1">
            <a:spLocks/>
          </p:cNvSpPr>
          <p:nvPr/>
        </p:nvSpPr>
        <p:spPr>
          <a:xfrm>
            <a:off x="43964" y="893"/>
            <a:ext cx="10307734"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b="1" dirty="0" smtClean="0">
                <a:solidFill>
                  <a:srgbClr val="002060"/>
                </a:solidFill>
              </a:rPr>
              <a:t>Updates on Systems Engineering/PM </a:t>
            </a:r>
            <a:endParaRPr lang="en-US" sz="2400" dirty="0">
              <a:solidFill>
                <a:srgbClr val="002060"/>
              </a:solidFill>
            </a:endParaRPr>
          </a:p>
        </p:txBody>
      </p:sp>
      <p:cxnSp>
        <p:nvCxnSpPr>
          <p:cNvPr id="9" name="Straight Connector 8"/>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bwMode="auto">
          <a:xfrm>
            <a:off x="837783" y="2341572"/>
            <a:ext cx="4872244" cy="849745"/>
          </a:xfrm>
          <a:prstGeom prst="rect">
            <a:avLst/>
          </a:prstGeom>
          <a:solidFill>
            <a:srgbClr val="1BBC9B"/>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Radar performance (It was our biggest risk)</a:t>
            </a:r>
            <a:endParaRPr lang="en-US" dirty="0">
              <a:solidFill>
                <a:schemeClr val="bg1"/>
              </a:solidFill>
              <a:latin typeface="Segoe UI (Body)"/>
            </a:endParaRPr>
          </a:p>
        </p:txBody>
      </p:sp>
      <p:sp>
        <p:nvSpPr>
          <p:cNvPr id="75" name="Rectangle 74"/>
          <p:cNvSpPr/>
          <p:nvPr/>
        </p:nvSpPr>
        <p:spPr bwMode="auto">
          <a:xfrm>
            <a:off x="837783" y="978160"/>
            <a:ext cx="4907921" cy="849745"/>
          </a:xfrm>
          <a:prstGeom prst="rect">
            <a:avLst/>
          </a:prstGeom>
          <a:solidFill>
            <a:srgbClr val="002060"/>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algn="ctr"/>
            <a:r>
              <a:rPr lang="en-US" dirty="0" smtClean="0">
                <a:solidFill>
                  <a:schemeClr val="bg1"/>
                </a:solidFill>
                <a:latin typeface="Segoe UI (Body)"/>
              </a:rPr>
              <a:t>RISKS MITIGATED</a:t>
            </a:r>
            <a:endParaRPr lang="en-US" dirty="0" smtClean="0">
              <a:solidFill>
                <a:schemeClr val="bg1"/>
              </a:solidFill>
              <a:latin typeface="Segoe UI (Body)"/>
            </a:endParaRPr>
          </a:p>
        </p:txBody>
      </p:sp>
      <p:sp>
        <p:nvSpPr>
          <p:cNvPr id="78" name="Rectangle 77"/>
          <p:cNvSpPr/>
          <p:nvPr/>
        </p:nvSpPr>
        <p:spPr bwMode="auto">
          <a:xfrm>
            <a:off x="6476582" y="2341571"/>
            <a:ext cx="4907921" cy="849745"/>
          </a:xfrm>
          <a:prstGeom prst="rect">
            <a:avLst/>
          </a:prstGeom>
          <a:solidFill>
            <a:srgbClr val="FF0000"/>
          </a:solidFill>
          <a:ln w="12700" cap="flat" cmpd="sng" algn="ctr">
            <a:solidFill>
              <a:srgbClr val="FF0000"/>
            </a:solid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Navigating the boat under the bridges</a:t>
            </a:r>
            <a:endParaRPr lang="en-US" dirty="0">
              <a:solidFill>
                <a:schemeClr val="bg1"/>
              </a:solidFill>
              <a:latin typeface="Segoe UI (Body)"/>
            </a:endParaRPr>
          </a:p>
        </p:txBody>
      </p:sp>
      <p:sp>
        <p:nvSpPr>
          <p:cNvPr id="81" name="Rectangle 80"/>
          <p:cNvSpPr/>
          <p:nvPr/>
        </p:nvSpPr>
        <p:spPr bwMode="auto">
          <a:xfrm>
            <a:off x="6476583" y="978160"/>
            <a:ext cx="4907921" cy="849745"/>
          </a:xfrm>
          <a:prstGeom prst="rect">
            <a:avLst/>
          </a:prstGeom>
          <a:solidFill>
            <a:srgbClr val="002060"/>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algn="ctr"/>
            <a:r>
              <a:rPr lang="en-US" dirty="0" smtClean="0">
                <a:solidFill>
                  <a:schemeClr val="bg1"/>
                </a:solidFill>
                <a:latin typeface="Segoe UI (Body)"/>
              </a:rPr>
              <a:t>RISKS ADDED</a:t>
            </a:r>
            <a:endParaRPr lang="en-US" dirty="0" smtClean="0">
              <a:solidFill>
                <a:schemeClr val="bg1"/>
              </a:solidFill>
              <a:latin typeface="Segoe UI (Body)"/>
            </a:endParaRPr>
          </a:p>
        </p:txBody>
      </p:sp>
      <p:sp>
        <p:nvSpPr>
          <p:cNvPr id="11" name="Rectangle 10"/>
          <p:cNvSpPr/>
          <p:nvPr/>
        </p:nvSpPr>
        <p:spPr bwMode="auto">
          <a:xfrm>
            <a:off x="6476581" y="4409516"/>
            <a:ext cx="4907921" cy="849745"/>
          </a:xfrm>
          <a:prstGeom prst="rect">
            <a:avLst/>
          </a:prstGeom>
          <a:solidFill>
            <a:srgbClr val="FF0000"/>
          </a:solidFill>
          <a:ln w="12700" cap="flat" cmpd="sng" algn="ctr">
            <a:solidFill>
              <a:srgbClr val="FF0000"/>
            </a:solid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Creating OGM from radar data would be challenging and time consuming</a:t>
            </a:r>
            <a:endParaRPr lang="en-US" dirty="0">
              <a:solidFill>
                <a:schemeClr val="bg1"/>
              </a:solidFill>
              <a:latin typeface="Segoe UI (Body)"/>
            </a:endParaRPr>
          </a:p>
        </p:txBody>
      </p:sp>
      <p:sp>
        <p:nvSpPr>
          <p:cNvPr id="12" name="Rectangle 11"/>
          <p:cNvSpPr/>
          <p:nvPr/>
        </p:nvSpPr>
        <p:spPr bwMode="auto">
          <a:xfrm>
            <a:off x="3581338" y="6477460"/>
            <a:ext cx="4907921" cy="382034"/>
          </a:xfrm>
          <a:prstGeom prst="rect">
            <a:avLst/>
          </a:prstGeom>
          <a:solidFill>
            <a:schemeClr val="bg1">
              <a:lumMod val="85000"/>
            </a:schemeClr>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algn="ctr"/>
            <a:r>
              <a:rPr lang="en-US" sz="2000" dirty="0" smtClean="0">
                <a:latin typeface="Segoe UI (Body)"/>
              </a:rPr>
              <a:t>No changes in requirements and FVE</a:t>
            </a:r>
            <a:endParaRPr lang="en-US" sz="2000" dirty="0" smtClean="0">
              <a:latin typeface="Segoe UI (Body)"/>
            </a:endParaRPr>
          </a:p>
        </p:txBody>
      </p:sp>
      <p:sp>
        <p:nvSpPr>
          <p:cNvPr id="14" name="Rectangle 13"/>
          <p:cNvSpPr/>
          <p:nvPr/>
        </p:nvSpPr>
        <p:spPr bwMode="auto">
          <a:xfrm>
            <a:off x="6483276" y="3375543"/>
            <a:ext cx="4148916" cy="849745"/>
          </a:xfrm>
          <a:prstGeom prst="rect">
            <a:avLst/>
          </a:prstGeom>
          <a:solidFill>
            <a:srgbClr val="1BBC9B"/>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pPr marL="285750" indent="-285750">
              <a:buFont typeface="Arial" panose="020B0604020202020204" pitchFamily="34" charset="0"/>
              <a:buChar char="•"/>
            </a:pPr>
            <a:r>
              <a:rPr lang="en-US" sz="1400" dirty="0" smtClean="0">
                <a:solidFill>
                  <a:schemeClr val="bg1"/>
                </a:solidFill>
                <a:latin typeface="Segoe UI (Body)"/>
              </a:rPr>
              <a:t>Will add a RGB camera. This would be tackled in spring</a:t>
            </a:r>
          </a:p>
          <a:p>
            <a:pPr marL="285750" indent="-285750">
              <a:buFont typeface="Arial" panose="020B0604020202020204" pitchFamily="34" charset="0"/>
              <a:buChar char="•"/>
            </a:pPr>
            <a:r>
              <a:rPr lang="en-US" sz="1400" dirty="0" smtClean="0">
                <a:solidFill>
                  <a:schemeClr val="bg1"/>
                </a:solidFill>
                <a:latin typeface="Segoe UI (Body)"/>
              </a:rPr>
              <a:t>Add the data of bridges to OGM beforehand</a:t>
            </a:r>
            <a:endParaRPr lang="en-US" sz="1400" dirty="0">
              <a:solidFill>
                <a:schemeClr val="bg1"/>
              </a:solidFill>
              <a:latin typeface="Segoe UI (Body)"/>
            </a:endParaRPr>
          </a:p>
        </p:txBody>
      </p:sp>
      <p:sp>
        <p:nvSpPr>
          <p:cNvPr id="15" name="Rectangle 14"/>
          <p:cNvSpPr/>
          <p:nvPr/>
        </p:nvSpPr>
        <p:spPr bwMode="auto">
          <a:xfrm>
            <a:off x="6483276" y="5443488"/>
            <a:ext cx="4148916" cy="849745"/>
          </a:xfrm>
          <a:prstGeom prst="rect">
            <a:avLst/>
          </a:prstGeom>
          <a:solidFill>
            <a:srgbClr val="1BBC9B"/>
          </a:solidFill>
          <a:ln w="12700" cap="flat" cmpd="sng" algn="ctr">
            <a:noFill/>
            <a:prstDash val="dash"/>
            <a:headEnd type="none" w="med" len="med"/>
            <a:tailEnd type="none" w="med" len="med"/>
          </a:ln>
          <a:effectLst/>
        </p:spPr>
        <p:txBody>
          <a:bodyPr vert="horz" wrap="square" lIns="91436" tIns="0" rIns="0" bIns="0" numCol="1" rtlCol="0" anchor="ctr" anchorCtr="0" compatLnSpc="1">
            <a:prstTxWarp prst="textNoShape">
              <a:avLst/>
            </a:prstTxWarp>
          </a:bodyPr>
          <a:lstStyle/>
          <a:p>
            <a:r>
              <a:rPr lang="en-US" dirty="0" smtClean="0">
                <a:solidFill>
                  <a:schemeClr val="bg1"/>
                </a:solidFill>
                <a:latin typeface="Segoe UI (Body)"/>
              </a:rPr>
              <a:t>Create our own OGM map using Radar data</a:t>
            </a:r>
            <a:endParaRPr lang="en-US" dirty="0">
              <a:solidFill>
                <a:schemeClr val="bg1"/>
              </a:solidFill>
              <a:latin typeface="Segoe UI (Body)"/>
            </a:endParaRPr>
          </a:p>
        </p:txBody>
      </p:sp>
    </p:spTree>
    <p:extLst>
      <p:ext uri="{BB962C8B-B14F-4D97-AF65-F5344CB8AC3E}">
        <p14:creationId xmlns:p14="http://schemas.microsoft.com/office/powerpoint/2010/main" val="3003423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188825" cy="68580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99496"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extBox 2"/>
          <p:cNvSpPr txBox="1"/>
          <p:nvPr/>
        </p:nvSpPr>
        <p:spPr>
          <a:xfrm>
            <a:off x="150829" y="2488675"/>
            <a:ext cx="3653885" cy="1043363"/>
          </a:xfrm>
          <a:prstGeom prst="rect">
            <a:avLst/>
          </a:prstGeom>
          <a:noFill/>
        </p:spPr>
        <p:txBody>
          <a:bodyPr wrap="none" lIns="182880" tIns="146304" rIns="182880" bIns="146304" rtlCol="0">
            <a:spAutoFit/>
          </a:bodyPr>
          <a:lstStyle/>
          <a:p>
            <a:pPr>
              <a:lnSpc>
                <a:spcPct val="90000"/>
              </a:lnSpc>
            </a:pPr>
            <a:r>
              <a:rPr lang="en-US" sz="5400" dirty="0" smtClean="0">
                <a:solidFill>
                  <a:schemeClr val="bg1"/>
                </a:solidFill>
                <a:latin typeface="Segoe UI Semilight" panose="020B0402040204020203" pitchFamily="34" charset="0"/>
                <a:cs typeface="Segoe UI Semilight" panose="020B0402040204020203" pitchFamily="34" charset="0"/>
              </a:rPr>
              <a:t>Questions?</a:t>
            </a:r>
            <a:endParaRPr lang="en-US" sz="5400" dirty="0" smtClean="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2250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74302" y="893"/>
            <a:ext cx="12188825" cy="645874"/>
          </a:xfrm>
          <a:prstGeom prst="rect">
            <a:avLst/>
          </a:prstGeom>
        </p:spPr>
        <p:txBody>
          <a:bodyPr vert="horz" lIns="319957" tIns="152317" rIns="53311" bIns="53311" rtlCol="0" anchor="ctr">
            <a:noAutofit/>
          </a:bodyPr>
          <a:lstStyle>
            <a:lvl1pPr marL="0" algn="l" defTabSz="1088105" rtl="0" eaLnBrk="1" latinLnBrk="0" hangingPunct="1">
              <a:lnSpc>
                <a:spcPct val="90000"/>
              </a:lnSpc>
              <a:spcBef>
                <a:spcPct val="0"/>
              </a:spcBef>
              <a:buNone/>
              <a:defRPr lang="en-US" sz="4000" kern="1200" spc="-58" baseline="0">
                <a:solidFill>
                  <a:schemeClr val="bg2"/>
                </a:solidFill>
                <a:latin typeface="Segoe UI Light" pitchFamily="34" charset="0"/>
                <a:ea typeface="Segoe UI" pitchFamily="34" charset="0"/>
                <a:cs typeface="Segoe UI" pitchFamily="34" charset="0"/>
              </a:defRPr>
            </a:lvl1pPr>
          </a:lstStyle>
          <a:p>
            <a:pPr defTabSz="1087779">
              <a:defRPr/>
            </a:pPr>
            <a:r>
              <a:rPr lang="en-US" sz="2800" dirty="0" smtClean="0">
                <a:solidFill>
                  <a:srgbClr val="002060"/>
                </a:solidFill>
              </a:rPr>
              <a:t>   </a:t>
            </a:r>
            <a:r>
              <a:rPr lang="en-US" sz="2800" b="1" dirty="0" smtClean="0">
                <a:solidFill>
                  <a:srgbClr val="002060"/>
                </a:solidFill>
              </a:rPr>
              <a:t>Fall Validation Experiments: </a:t>
            </a:r>
            <a:r>
              <a:rPr lang="en-US" sz="2800" dirty="0" smtClean="0">
                <a:solidFill>
                  <a:srgbClr val="002060"/>
                </a:solidFill>
              </a:rPr>
              <a:t>Perception</a:t>
            </a:r>
            <a:endParaRPr lang="en-US" sz="2400" dirty="0">
              <a:solidFill>
                <a:srgbClr val="002060"/>
              </a:solidFill>
            </a:endParaRPr>
          </a:p>
        </p:txBody>
      </p:sp>
      <p:cxnSp>
        <p:nvCxnSpPr>
          <p:cNvPr id="8" name="Straight Connector 7"/>
          <p:cNvCxnSpPr/>
          <p:nvPr/>
        </p:nvCxnSpPr>
        <p:spPr>
          <a:xfrm>
            <a:off x="387411" y="655559"/>
            <a:ext cx="11295776"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439180462"/>
              </p:ext>
            </p:extLst>
          </p:nvPr>
        </p:nvGraphicFramePr>
        <p:xfrm>
          <a:off x="587536" y="806020"/>
          <a:ext cx="10895525" cy="5374486"/>
        </p:xfrm>
        <a:graphic>
          <a:graphicData uri="http://schemas.openxmlformats.org/drawingml/2006/table">
            <a:tbl>
              <a:tblPr firstRow="1" bandRow="1">
                <a:tableStyleId>{1FECB4D8-DB02-4DC6-A0A2-4F2EBAE1DC90}</a:tableStyleId>
              </a:tblPr>
              <a:tblGrid>
                <a:gridCol w="1064483"/>
                <a:gridCol w="3277014"/>
                <a:gridCol w="3277014"/>
                <a:gridCol w="3277014"/>
              </a:tblGrid>
              <a:tr h="564031">
                <a:tc>
                  <a:txBody>
                    <a:bodyPr/>
                    <a:lstStyle/>
                    <a:p>
                      <a:pPr algn="ctr"/>
                      <a:r>
                        <a:rPr lang="en-US" sz="1800" dirty="0" smtClean="0"/>
                        <a:t>Step</a:t>
                      </a:r>
                      <a:r>
                        <a:rPr lang="en-US" sz="1800" baseline="0" dirty="0" smtClean="0"/>
                        <a:t> ID</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u="none" strike="noStrike" kern="1200" dirty="0" smtClean="0">
                          <a:effectLst/>
                        </a:rPr>
                        <a:t>Step Description</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dirty="0" smtClean="0"/>
                        <a:t>Success Criteria</a:t>
                      </a:r>
                      <a:endParaRPr lang="en-US" sz="18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800" dirty="0" smtClean="0"/>
                        <a:t>Conditions</a:t>
                      </a:r>
                      <a:endParaRPr lang="en-US" sz="1800" dirty="0"/>
                    </a:p>
                  </a:txBody>
                  <a:tcPr anchor="ctr">
                    <a:lnB w="12700" cap="flat" cmpd="sng" algn="ctr">
                      <a:solidFill>
                        <a:schemeClr val="tx1"/>
                      </a:solidFill>
                      <a:prstDash val="solid"/>
                      <a:round/>
                      <a:headEnd type="none" w="med" len="med"/>
                      <a:tailEnd type="none" w="med" len="med"/>
                    </a:lnB>
                  </a:tcPr>
                </a:tc>
              </a:tr>
              <a:tr h="561780">
                <a:tc>
                  <a:txBody>
                    <a:bodyPr/>
                    <a:lstStyle/>
                    <a:p>
                      <a:pPr algn="ctr" rtl="0" fontAlgn="t">
                        <a:spcBef>
                          <a:spcPts val="0"/>
                        </a:spcBef>
                        <a:spcAft>
                          <a:spcPts val="0"/>
                        </a:spcAft>
                      </a:pPr>
                      <a:r>
                        <a:rPr lang="en-US" u="none" strike="noStrike" dirty="0" smtClean="0">
                          <a:effectLst/>
                        </a:rPr>
                        <a:t>PE.1</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Start RGB video of field test</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This is our ground truth</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kern="1200" dirty="0" smtClean="0">
                          <a:solidFill>
                            <a:srgbClr val="000000"/>
                          </a:solidFill>
                          <a:effectLst/>
                          <a:latin typeface="Segoe UI "/>
                          <a:ea typeface="+mn-ea"/>
                          <a:cs typeface="+mn-cs"/>
                        </a:rPr>
                        <a:t>Location: NSH</a:t>
                      </a: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kern="1200" dirty="0" smtClean="0">
                          <a:solidFill>
                            <a:srgbClr val="000000"/>
                          </a:solidFill>
                          <a:effectLst/>
                          <a:latin typeface="Segoe UI "/>
                          <a:ea typeface="+mn-ea"/>
                          <a:cs typeface="+mn-cs"/>
                        </a:rPr>
                        <a:t>Demonstration on laptop (Simulation), Projector required</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1369">
                <a:tc>
                  <a:txBody>
                    <a:bodyPr/>
                    <a:lstStyle/>
                    <a:p>
                      <a:pPr algn="ctr" rtl="0" fontAlgn="t">
                        <a:spcBef>
                          <a:spcPts val="0"/>
                        </a:spcBef>
                        <a:spcAft>
                          <a:spcPts val="0"/>
                        </a:spcAft>
                      </a:pPr>
                      <a:r>
                        <a:rPr lang="en-US" u="none" strike="noStrike" dirty="0" smtClean="0">
                          <a:effectLst/>
                        </a:rPr>
                        <a:t>PE.2</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kern="1200" dirty="0" smtClean="0">
                          <a:effectLst/>
                        </a:rPr>
                        <a:t>Simultaneously replay and</a:t>
                      </a:r>
                    </a:p>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kern="1200" dirty="0" smtClean="0">
                          <a:effectLst/>
                        </a:rPr>
                        <a:t>visualize saved raw radar data in ROS</a:t>
                      </a:r>
                      <a:endParaRPr lang="en-US" sz="1800" b="0" i="0" u="none" strike="noStrike" kern="1200" dirty="0" smtClean="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We can see plots of the radar</a:t>
                      </a:r>
                    </a:p>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image</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800" b="0" i="0" u="none" strike="noStrike" kern="1200" dirty="0">
                        <a:solidFill>
                          <a:srgbClr val="000000"/>
                        </a:solidFill>
                        <a:effectLst/>
                        <a:latin typeface="Segoe UI "/>
                        <a:ea typeface="+mn-ea"/>
                        <a:cs typeface="+mn-cs"/>
                      </a:endParaRPr>
                    </a:p>
                  </a:txBody>
                  <a:tcPr marL="95250" marR="95250" marT="95250" marB="95250" anchor="ctr"/>
                </a:tc>
              </a:tr>
              <a:tr h="914400">
                <a:tc>
                  <a:txBody>
                    <a:bodyPr/>
                    <a:lstStyle/>
                    <a:p>
                      <a:pPr algn="ctr" rtl="0" fontAlgn="t">
                        <a:spcBef>
                          <a:spcPts val="0"/>
                        </a:spcBef>
                        <a:spcAft>
                          <a:spcPts val="0"/>
                        </a:spcAft>
                      </a:pPr>
                      <a:r>
                        <a:rPr lang="en-US" u="none" strike="noStrike" dirty="0" smtClean="0">
                          <a:effectLst/>
                        </a:rPr>
                        <a:t>PE.3</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Show filtered data</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The filtered image has less noise</a:t>
                      </a:r>
                    </a:p>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than the raw image</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800" b="0" i="0" u="none" strike="noStrike" kern="1200" dirty="0">
                        <a:solidFill>
                          <a:srgbClr val="000000"/>
                        </a:solidFill>
                        <a:effectLst/>
                        <a:latin typeface="Segoe UI "/>
                        <a:ea typeface="+mn-ea"/>
                        <a:cs typeface="+mn-cs"/>
                      </a:endParaRPr>
                    </a:p>
                  </a:txBody>
                  <a:tcPr marL="95250" marR="95250" marT="95250" marB="95250" anchor="ctr"/>
                </a:tc>
              </a:tr>
              <a:tr h="863582">
                <a:tc>
                  <a:txBody>
                    <a:bodyPr/>
                    <a:lstStyle/>
                    <a:p>
                      <a:pPr algn="ctr" rtl="0" fontAlgn="t">
                        <a:spcBef>
                          <a:spcPts val="0"/>
                        </a:spcBef>
                        <a:spcAft>
                          <a:spcPts val="0"/>
                        </a:spcAft>
                      </a:pPr>
                      <a:r>
                        <a:rPr lang="en-US" u="none" strike="noStrike" dirty="0" smtClean="0">
                          <a:effectLst/>
                        </a:rPr>
                        <a:t>PE.4</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spcBef>
                          <a:spcPts val="0"/>
                        </a:spcBef>
                        <a:spcAft>
                          <a:spcPts val="0"/>
                        </a:spcAft>
                      </a:pPr>
                      <a:r>
                        <a:rPr lang="en-US" sz="1800" u="none" strike="noStrike" kern="1200" dirty="0" smtClean="0">
                          <a:effectLst/>
                        </a:rPr>
                        <a:t>Demonstrate obstacle detection</a:t>
                      </a:r>
                      <a:endParaRPr lang="en-US" sz="1800" b="0" i="0" u="none" strike="noStrike" kern="1200" dirty="0">
                        <a:solidFill>
                          <a:srgbClr val="000000"/>
                        </a:solidFill>
                        <a:effectLst/>
                        <a:latin typeface="Segoe UI "/>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effectLst/>
                        </a:rPr>
                        <a:t>Draw bounding box around the obstacles.</a:t>
                      </a:r>
                      <a:endParaRPr lang="en-US" sz="1800" b="0" i="0" u="none" strike="noStrike" kern="1200" dirty="0">
                        <a:solidFill>
                          <a:srgbClr val="000000"/>
                        </a:solidFill>
                        <a:effectLst/>
                        <a:latin typeface="Segoe UI "/>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marL="95250" marR="95250" marT="95250" marB="95250" anchor="ctr"/>
                </a:tc>
              </a:tr>
              <a:tr h="1514383">
                <a:tc>
                  <a:txBody>
                    <a:bodyPr/>
                    <a:lstStyle/>
                    <a:p>
                      <a:pPr algn="ctr" rtl="0" fontAlgn="t">
                        <a:spcBef>
                          <a:spcPts val="0"/>
                        </a:spcBef>
                        <a:spcAft>
                          <a:spcPts val="0"/>
                        </a:spcAft>
                      </a:pPr>
                      <a:r>
                        <a:rPr lang="en-US" dirty="0" smtClean="0">
                          <a:effectLst/>
                          <a:latin typeface="Segoe UI "/>
                        </a:rPr>
                        <a:t>PE.5</a:t>
                      </a:r>
                      <a:endParaRPr lang="en-US" dirty="0">
                        <a:effectLst/>
                        <a:latin typeface="Segoe UI "/>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202" rtl="0" eaLnBrk="1" fontAlgn="ctr" latinLnBrk="0" hangingPunct="1">
                        <a:spcBef>
                          <a:spcPts val="0"/>
                        </a:spcBef>
                        <a:spcAft>
                          <a:spcPts val="0"/>
                        </a:spcAft>
                      </a:pPr>
                      <a:r>
                        <a:rPr lang="en-US" sz="1800" u="none" strike="noStrike" kern="1200" dirty="0" smtClean="0">
                          <a:solidFill>
                            <a:schemeClr val="dk1"/>
                          </a:solidFill>
                          <a:effectLst/>
                          <a:latin typeface="+mn-lt"/>
                          <a:ea typeface="+mn-ea"/>
                          <a:cs typeface="+mn-cs"/>
                        </a:rPr>
                        <a:t>Show detected objects from</a:t>
                      </a:r>
                    </a:p>
                    <a:p>
                      <a:pPr marL="0" algn="l" defTabSz="914202" rtl="0" eaLnBrk="1" fontAlgn="ctr" latinLnBrk="0" hangingPunct="1">
                        <a:spcBef>
                          <a:spcPts val="0"/>
                        </a:spcBef>
                        <a:spcAft>
                          <a:spcPts val="0"/>
                        </a:spcAft>
                      </a:pPr>
                      <a:r>
                        <a:rPr lang="en-US" sz="1800" u="none" strike="noStrike" kern="1200" dirty="0" smtClean="0">
                          <a:solidFill>
                            <a:schemeClr val="dk1"/>
                          </a:solidFill>
                          <a:effectLst/>
                          <a:latin typeface="+mn-lt"/>
                          <a:ea typeface="+mn-ea"/>
                          <a:cs typeface="+mn-cs"/>
                        </a:rPr>
                        <a:t>radar image while showing </a:t>
                      </a:r>
                    </a:p>
                    <a:p>
                      <a:pPr marL="0" algn="l" defTabSz="914202" rtl="0" eaLnBrk="1" fontAlgn="ctr" latinLnBrk="0" hangingPunct="1">
                        <a:spcBef>
                          <a:spcPts val="0"/>
                        </a:spcBef>
                        <a:spcAft>
                          <a:spcPts val="0"/>
                        </a:spcAft>
                      </a:pPr>
                      <a:r>
                        <a:rPr lang="en-US" sz="1800" u="none" strike="noStrike" kern="1200" dirty="0" smtClean="0">
                          <a:solidFill>
                            <a:schemeClr val="dk1"/>
                          </a:solidFill>
                          <a:effectLst/>
                          <a:latin typeface="+mn-lt"/>
                          <a:ea typeface="+mn-ea"/>
                          <a:cs typeface="+mn-cs"/>
                        </a:rPr>
                        <a:t>recorded video</a:t>
                      </a:r>
                      <a:endParaRPr lang="en-US" sz="1800" u="none" strike="noStrike" kern="1200" dirty="0">
                        <a:solidFill>
                          <a:schemeClr val="dk1"/>
                        </a:solidFill>
                        <a:effectLst/>
                        <a:latin typeface="+mn-lt"/>
                        <a:ea typeface="+mn-ea"/>
                        <a:cs typeface="+mn-cs"/>
                      </a:endParaRPr>
                    </a:p>
                  </a:txBody>
                  <a:tcPr marL="76200" marR="76200"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solidFill>
                            <a:schemeClr val="dk1"/>
                          </a:solidFill>
                          <a:effectLst/>
                          <a:latin typeface="+mn-lt"/>
                          <a:ea typeface="+mn-ea"/>
                          <a:cs typeface="+mn-cs"/>
                        </a:rPr>
                        <a:t>The radar should detect</a:t>
                      </a:r>
                    </a:p>
                    <a:p>
                      <a:pPr marL="0" marR="0" indent="0" algn="l" defTabSz="914400" rtl="0" eaLnBrk="1" fontAlgn="t" latinLnBrk="0" hangingPunct="1">
                        <a:lnSpc>
                          <a:spcPct val="100000"/>
                        </a:lnSpc>
                        <a:spcBef>
                          <a:spcPts val="0"/>
                        </a:spcBef>
                        <a:spcAft>
                          <a:spcPts val="0"/>
                        </a:spcAft>
                        <a:buClrTx/>
                        <a:buSzTx/>
                        <a:buFontTx/>
                        <a:buNone/>
                        <a:tabLst/>
                        <a:defRPr/>
                      </a:pPr>
                      <a:r>
                        <a:rPr lang="en-US" sz="1800" u="none" strike="noStrike" kern="1200" dirty="0" smtClean="0">
                          <a:solidFill>
                            <a:schemeClr val="dk1"/>
                          </a:solidFill>
                          <a:effectLst/>
                          <a:latin typeface="+mn-lt"/>
                          <a:ea typeface="+mn-ea"/>
                          <a:cs typeface="+mn-cs"/>
                        </a:rPr>
                        <a:t>obstacles that are in the video, at least the boats</a:t>
                      </a:r>
                      <a:endParaRPr lang="en-US" sz="1800" u="none" strike="noStrike" kern="1200" dirty="0">
                        <a:solidFill>
                          <a:schemeClr val="dk1"/>
                        </a:solidFill>
                        <a:effectLst/>
                        <a:latin typeface="+mn-lt"/>
                        <a:ea typeface="+mn-ea"/>
                        <a:cs typeface="+mn-cs"/>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marL="95250" marR="95250" marT="95250" marB="95250" anchor="ctr"/>
                </a:tc>
              </a:tr>
            </a:tbl>
          </a:graphicData>
        </a:graphic>
      </p:graphicFrame>
    </p:spTree>
    <p:extLst>
      <p:ext uri="{BB962C8B-B14F-4D97-AF65-F5344CB8AC3E}">
        <p14:creationId xmlns:p14="http://schemas.microsoft.com/office/powerpoint/2010/main" val="256552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Microsoft_IT_Access_Strategy_4x3_Internal">
  <a:themeElements>
    <a:clrScheme name="Custom 325">
      <a:dk1>
        <a:srgbClr val="505050"/>
      </a:dk1>
      <a:lt1>
        <a:srgbClr val="FFFFFF"/>
      </a:lt1>
      <a:dk2>
        <a:srgbClr val="008272"/>
      </a:dk2>
      <a:lt2>
        <a:srgbClr val="D2D2D2"/>
      </a:lt2>
      <a:accent1>
        <a:srgbClr val="008272"/>
      </a:accent1>
      <a:accent2>
        <a:srgbClr val="68217A"/>
      </a:accent2>
      <a:accent3>
        <a:srgbClr val="00B0F0"/>
      </a:accent3>
      <a:accent4>
        <a:srgbClr val="008272"/>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699496" fontAlgn="base">
          <a:spcBef>
            <a:spcPct val="0"/>
          </a:spcBef>
          <a:spcAft>
            <a:spcPct val="0"/>
          </a:spcAft>
          <a:defRPr sz="15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11.xml><?xml version="1.0" encoding="utf-8"?>
<a:theme xmlns:a="http://schemas.openxmlformats.org/drawingml/2006/main" name="8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12.xml><?xml version="1.0" encoding="utf-8"?>
<a:theme xmlns:a="http://schemas.openxmlformats.org/drawingml/2006/main" name="9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13.xml><?xml version="1.0" encoding="utf-8"?>
<a:theme xmlns:a="http://schemas.openxmlformats.org/drawingml/2006/main" name="10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14.xml><?xml version="1.0" encoding="utf-8"?>
<a:theme xmlns:a="http://schemas.openxmlformats.org/drawingml/2006/main" name="2_MSVID_White_16x9_2012-08-18">
  <a:themeElements>
    <a:clrScheme name="VID KT">
      <a:dk1>
        <a:srgbClr val="505050"/>
      </a:dk1>
      <a:lt1>
        <a:srgbClr val="FFFFFF"/>
      </a:lt1>
      <a:dk2>
        <a:srgbClr val="68217A"/>
      </a:dk2>
      <a:lt2>
        <a:srgbClr val="D2D2D2"/>
      </a:lt2>
      <a:accent1>
        <a:srgbClr val="4668C5"/>
      </a:accent1>
      <a:accent2>
        <a:srgbClr val="68217A"/>
      </a:accent2>
      <a:accent3>
        <a:srgbClr val="008272"/>
      </a:accent3>
      <a:accent4>
        <a:srgbClr val="007233"/>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defTabSz="931863" fontAlgn="base">
          <a:spcBef>
            <a:spcPct val="0"/>
          </a:spcBef>
          <a:spcAft>
            <a:spcPct val="0"/>
          </a:spcAft>
          <a:defRPr dirty="0">
            <a:gradFill>
              <a:gsLst>
                <a:gs pos="0">
                  <a:schemeClr val="tx1"/>
                </a:gs>
                <a:gs pos="100000">
                  <a:schemeClr val="tx1"/>
                </a:gs>
              </a:gsLst>
              <a:lin ang="5400000" scaled="0"/>
            </a:gradFill>
            <a:latin typeface="+mj-lt"/>
            <a:ea typeface="MS PGothic" panose="020B0600070205080204" pitchFamily="34" charset="-128"/>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15.xml><?xml version="1.0" encoding="utf-8"?>
<a:theme xmlns:a="http://schemas.openxmlformats.org/drawingml/2006/main" name="1_Microsoft_IT_Access_Strategy_4x3_Internal">
  <a:themeElements>
    <a:clrScheme name="Custom 325">
      <a:dk1>
        <a:srgbClr val="505050"/>
      </a:dk1>
      <a:lt1>
        <a:srgbClr val="FFFFFF"/>
      </a:lt1>
      <a:dk2>
        <a:srgbClr val="008272"/>
      </a:dk2>
      <a:lt2>
        <a:srgbClr val="D2D2D2"/>
      </a:lt2>
      <a:accent1>
        <a:srgbClr val="008272"/>
      </a:accent1>
      <a:accent2>
        <a:srgbClr val="68217A"/>
      </a:accent2>
      <a:accent3>
        <a:srgbClr val="00B0F0"/>
      </a:accent3>
      <a:accent4>
        <a:srgbClr val="008272"/>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699496" fontAlgn="base">
          <a:spcBef>
            <a:spcPct val="0"/>
          </a:spcBef>
          <a:spcAft>
            <a:spcPct val="0"/>
          </a:spcAft>
          <a:defRPr sz="15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16.xml><?xml version="1.0" encoding="utf-8"?>
<a:theme xmlns:a="http://schemas.openxmlformats.org/drawingml/2006/main" name="MSVID_White_16x9_2012-08-18">
  <a:themeElements>
    <a:clrScheme name="VID KT">
      <a:dk1>
        <a:srgbClr val="505050"/>
      </a:dk1>
      <a:lt1>
        <a:srgbClr val="FFFFFF"/>
      </a:lt1>
      <a:dk2>
        <a:srgbClr val="68217A"/>
      </a:dk2>
      <a:lt2>
        <a:srgbClr val="D2D2D2"/>
      </a:lt2>
      <a:accent1>
        <a:srgbClr val="4668C5"/>
      </a:accent1>
      <a:accent2>
        <a:srgbClr val="68217A"/>
      </a:accent2>
      <a:accent3>
        <a:srgbClr val="008272"/>
      </a:accent3>
      <a:accent4>
        <a:srgbClr val="007233"/>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ccent Color Transition Slides">
  <a:themeElements>
    <a:clrScheme name="MS Store light">
      <a:dk1>
        <a:srgbClr val="505050"/>
      </a:dk1>
      <a:lt1>
        <a:srgbClr val="FFFFFF"/>
      </a:lt1>
      <a:dk2>
        <a:srgbClr val="0071BC"/>
      </a:dk2>
      <a:lt2>
        <a:srgbClr val="BEE5FF"/>
      </a:lt2>
      <a:accent1>
        <a:srgbClr val="0071BC"/>
      </a:accent1>
      <a:accent2>
        <a:srgbClr val="910091"/>
      </a:accent2>
      <a:accent3>
        <a:srgbClr val="00AEEF"/>
      </a:accent3>
      <a:accent4>
        <a:srgbClr val="00A600"/>
      </a:accent4>
      <a:accent5>
        <a:srgbClr val="8CC600"/>
      </a:accent5>
      <a:accent6>
        <a:srgbClr val="E81123"/>
      </a:accent6>
      <a:hlink>
        <a:srgbClr val="00AEEF"/>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4.xml><?xml version="1.0" encoding="utf-8"?>
<a:theme xmlns:a="http://schemas.openxmlformats.org/drawingml/2006/main" name="3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5.xml><?xml version="1.0" encoding="utf-8"?>
<a:theme xmlns:a="http://schemas.openxmlformats.org/drawingml/2006/main" name="4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6.xml><?xml version="1.0" encoding="utf-8"?>
<a:theme xmlns:a="http://schemas.openxmlformats.org/drawingml/2006/main" name="5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7.xml><?xml version="1.0" encoding="utf-8"?>
<a:theme xmlns:a="http://schemas.openxmlformats.org/drawingml/2006/main" name="2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8.xml><?xml version="1.0" encoding="utf-8"?>
<a:theme xmlns:a="http://schemas.openxmlformats.org/drawingml/2006/main" name="6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ppt/theme/theme9.xml><?xml version="1.0" encoding="utf-8"?>
<a:theme xmlns:a="http://schemas.openxmlformats.org/drawingml/2006/main" name="7_Metro Template-Template Blue">
  <a:themeElements>
    <a:clrScheme name="TT Blu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i="1" spc="-70" dirty="0" smtClean="0">
            <a:solidFill>
              <a:srgbClr val="969696"/>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DA5CA79156343AD68983F2FB1C340" ma:contentTypeVersion="0" ma:contentTypeDescription="Create a new document." ma:contentTypeScope="" ma:versionID="1cf8a02beaef9e8f017527514e5da182">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BE5C929-A80A-4A7B-A1F7-A5B897EAA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Store BR Deck Template</Template>
  <TotalTime>41957</TotalTime>
  <Words>654</Words>
  <Application>Microsoft Office PowerPoint</Application>
  <PresentationFormat>Custom</PresentationFormat>
  <Paragraphs>134</Paragraphs>
  <Slides>10</Slides>
  <Notes>1</Notes>
  <HiddenSlides>0</HiddenSlides>
  <MMClips>0</MMClips>
  <ScaleCrop>false</ScaleCrop>
  <HeadingPairs>
    <vt:vector size="6" baseType="variant">
      <vt:variant>
        <vt:lpstr>Fonts Used</vt:lpstr>
      </vt:variant>
      <vt:variant>
        <vt:i4>11</vt:i4>
      </vt:variant>
      <vt:variant>
        <vt:lpstr>Theme</vt:lpstr>
      </vt:variant>
      <vt:variant>
        <vt:i4>17</vt:i4>
      </vt:variant>
      <vt:variant>
        <vt:lpstr>Slide Titles</vt:lpstr>
      </vt:variant>
      <vt:variant>
        <vt:i4>10</vt:i4>
      </vt:variant>
    </vt:vector>
  </HeadingPairs>
  <TitlesOfParts>
    <vt:vector size="38" baseType="lpstr">
      <vt:lpstr>Arial</vt:lpstr>
      <vt:lpstr>Calibri</vt:lpstr>
      <vt:lpstr>Calibri Light</vt:lpstr>
      <vt:lpstr>Segoe</vt:lpstr>
      <vt:lpstr>Segoe UI</vt:lpstr>
      <vt:lpstr>Segoe UI </vt:lpstr>
      <vt:lpstr>Segoe UI (Body)</vt:lpstr>
      <vt:lpstr>Segoe UI Light</vt:lpstr>
      <vt:lpstr>Segoe UI Semibold</vt:lpstr>
      <vt:lpstr>Segoe UI Semilight</vt:lpstr>
      <vt:lpstr>Wingdings</vt:lpstr>
      <vt:lpstr>Metro Template-Template Blue</vt:lpstr>
      <vt:lpstr>Accent Color Transition Slides</vt:lpstr>
      <vt:lpstr>1_Metro Template-Template Blue</vt:lpstr>
      <vt:lpstr>3_Metro Template-Template Blue</vt:lpstr>
      <vt:lpstr>4_Metro Template-Template Blue</vt:lpstr>
      <vt:lpstr>5_Metro Template-Template Blue</vt:lpstr>
      <vt:lpstr>2_Metro Template-Template Blue</vt:lpstr>
      <vt:lpstr>6_Metro Template-Template Blue</vt:lpstr>
      <vt:lpstr>7_Metro Template-Template Blue</vt:lpstr>
      <vt:lpstr>Microsoft_IT_Access_Strategy_4x3_Internal</vt:lpstr>
      <vt:lpstr>8_Metro Template-Template Blue</vt:lpstr>
      <vt:lpstr>9_Metro Template-Template Blue</vt:lpstr>
      <vt:lpstr>10_Metro Template-Template Blue</vt:lpstr>
      <vt:lpstr>2_MSVID_White_16x9_2012-08-18</vt:lpstr>
      <vt:lpstr>1_Microsoft_IT_Access_Strategy_4x3_Internal</vt:lpstr>
      <vt:lpstr>MSVID_White_16x9_2012-08-18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Store</dc:subject>
  <dc:creator>Tushar Chugh</dc:creator>
  <cp:keywords>Microsoft Store</cp:keywords>
  <dc:description>Template: Mitchell Derrey Silver Fox Productions
Formatting: 
Event Date: 
Event Location: 
Audience Type:</dc:description>
  <cp:lastModifiedBy>Tushar Chugh</cp:lastModifiedBy>
  <cp:revision>832</cp:revision>
  <cp:lastPrinted>2013-04-18T21:40:17Z</cp:lastPrinted>
  <dcterms:created xsi:type="dcterms:W3CDTF">2012-08-24T22:26:30Z</dcterms:created>
  <dcterms:modified xsi:type="dcterms:W3CDTF">2015-11-19T07:02:10Z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0x01010013DDA5CA79156343AD68983F2FB1C340</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Document Stage">
    <vt:lpwstr>Final</vt:lpwstr>
  </property>
  <property fmtid="{D5CDD505-2E9C-101B-9397-08002B2CF9AE}" pid="7" name="Owner">
    <vt:lpwstr>Kellini Walter (Simplicity Consulting Inc)366</vt:lpwstr>
  </property>
  <property fmtid="{D5CDD505-2E9C-101B-9397-08002B2CF9AE}" pid="8" name="Document Type">
    <vt:lpwstr>Templates</vt:lpwstr>
  </property>
</Properties>
</file>