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91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00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4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93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84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11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20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34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4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2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22A5-3CAF-472E-9BC9-63DF1ECD1D16}" type="datetimeFigureOut">
              <a:rPr lang="zh-CN" altLang="en-US" smtClean="0"/>
              <a:t>2013/5/10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00F6-C60E-4E93-BB1D-CB957F97F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空调、电视控制模块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详细描述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功能详细描述</a:t>
            </a:r>
            <a:endParaRPr lang="en-US" altLang="zh-CN" dirty="0" smtClean="0"/>
          </a:p>
          <a:p>
            <a:r>
              <a:rPr lang="zh-CN" altLang="en-US" dirty="0" smtClean="0"/>
              <a:t>材料清单</a:t>
            </a:r>
            <a:endParaRPr lang="en-US" altLang="zh-CN" dirty="0" smtClean="0"/>
          </a:p>
          <a:p>
            <a:r>
              <a:rPr lang="zh-CN" altLang="en-US" dirty="0" smtClean="0"/>
              <a:t>数据接口</a:t>
            </a:r>
            <a:endParaRPr lang="en-US" altLang="zh-CN" dirty="0" smtClean="0"/>
          </a:p>
          <a:p>
            <a:r>
              <a:rPr lang="zh-CN" altLang="en-US" dirty="0" smtClean="0"/>
              <a:t>代码描述</a:t>
            </a:r>
            <a:endParaRPr lang="en-US" altLang="zh-CN" dirty="0" smtClean="0"/>
          </a:p>
          <a:p>
            <a:r>
              <a:rPr lang="zh-CN" altLang="en-US" dirty="0" smtClean="0"/>
              <a:t>电路连接描述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2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功能详细描述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优先级：高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用户的手机与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建立蓝牙连接后，手机上显示空调、电视遥控器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通过操作手机上的遥控器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可控制空调的开关，温度，模式，风速，定时</a:t>
            </a:r>
            <a:endParaRPr lang="en-US" altLang="zh-CN" dirty="0"/>
          </a:p>
          <a:p>
            <a:pPr lvl="2"/>
            <a:r>
              <a:rPr lang="zh-CN" altLang="en-US" dirty="0" smtClean="0"/>
              <a:t>可控制电视的开关，选择频道，调节音量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优先级：低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记录用户的日常操作，并发送到总控终端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通过远程连接方式控制空调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6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材料清单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Arduino</a:t>
            </a:r>
            <a:r>
              <a:rPr lang="en-US" altLang="zh-CN" dirty="0" smtClean="0"/>
              <a:t> UNO R3</a:t>
            </a:r>
          </a:p>
          <a:p>
            <a:r>
              <a:rPr lang="zh-CN" altLang="en-US" dirty="0" smtClean="0"/>
              <a:t>红外发射模块</a:t>
            </a:r>
            <a:endParaRPr lang="en-US" altLang="zh-CN" dirty="0" smtClean="0"/>
          </a:p>
          <a:p>
            <a:r>
              <a:rPr lang="zh-CN" altLang="en-US" dirty="0"/>
              <a:t>杜邦</a:t>
            </a:r>
            <a:r>
              <a:rPr lang="zh-CN" altLang="en-US" dirty="0" smtClean="0"/>
              <a:t>线若干</a:t>
            </a:r>
            <a:endParaRPr lang="en-US" altLang="zh-CN" dirty="0" smtClean="0"/>
          </a:p>
          <a:p>
            <a:r>
              <a:rPr lang="zh-CN" altLang="en-US" dirty="0" smtClean="0"/>
              <a:t>供电电池盒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2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数据为三字节 </a:t>
            </a:r>
            <a:r>
              <a:rPr lang="en-US" altLang="zh-CN" dirty="0" smtClean="0"/>
              <a:t>02 00 00</a:t>
            </a:r>
          </a:p>
          <a:p>
            <a:r>
              <a:rPr lang="zh-CN" altLang="en-US" dirty="0" smtClean="0"/>
              <a:t>第一个字节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02</a:t>
            </a:r>
            <a:r>
              <a:rPr lang="zh-CN" altLang="en-US" dirty="0" smtClean="0"/>
              <a:t>表示电视模块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03</a:t>
            </a:r>
            <a:r>
              <a:rPr lang="zh-CN" altLang="en-US" dirty="0" smtClean="0"/>
              <a:t>表示空调模块</a:t>
            </a:r>
            <a:endParaRPr lang="en-US" altLang="zh-CN" dirty="0" smtClean="0"/>
          </a:p>
          <a:p>
            <a:r>
              <a:rPr lang="zh-CN" altLang="en-US" dirty="0" smtClean="0"/>
              <a:t>第二个字节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电视模块 待定义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空调模块 待定义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待定义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5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待补充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9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电路连接描述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Arduino</a:t>
            </a:r>
            <a:r>
              <a:rPr lang="zh-CN" altLang="en-US" dirty="0" smtClean="0"/>
              <a:t>由</a:t>
            </a:r>
            <a:r>
              <a:rPr lang="en-US" altLang="zh-CN" dirty="0" smtClean="0"/>
              <a:t>5V</a:t>
            </a:r>
            <a:r>
              <a:rPr lang="zh-CN" altLang="en-US" dirty="0" smtClean="0"/>
              <a:t>电池盒供电</a:t>
            </a:r>
            <a:endParaRPr lang="en-US" altLang="zh-CN" dirty="0" smtClean="0"/>
          </a:p>
          <a:p>
            <a:r>
              <a:rPr lang="zh-CN" altLang="en-US" dirty="0" smtClean="0"/>
              <a:t>待补充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9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160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空调、电视控制模块</vt:lpstr>
      <vt:lpstr>目录</vt:lpstr>
      <vt:lpstr>功能详细描述</vt:lpstr>
      <vt:lpstr>材料清单</vt:lpstr>
      <vt:lpstr>数据接口</vt:lpstr>
      <vt:lpstr>代码描述</vt:lpstr>
      <vt:lpstr>电路连接描述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空调电视控制模块</dc:title>
  <dc:creator>Leo</dc:creator>
  <cp:lastModifiedBy>Leo</cp:lastModifiedBy>
  <cp:revision>3</cp:revision>
  <dcterms:created xsi:type="dcterms:W3CDTF">2013-05-10T14:40:20Z</dcterms:created>
  <dcterms:modified xsi:type="dcterms:W3CDTF">2013-05-10T15:04:13Z</dcterms:modified>
</cp:coreProperties>
</file>