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1C3465-4408-4BED-AF2D-B1B18F31761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roeder" initials="s" lastIdx="10" clrIdx="0">
    <p:extLst/>
  </p:cmAuthor>
  <p:cmAuthor id="2" name="Svenja Noichl" initials="n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F"/>
    <a:srgbClr val="E9F556"/>
    <a:srgbClr val="B8FAB0"/>
    <a:srgbClr val="B8F4EC"/>
    <a:srgbClr val="00549F"/>
    <a:srgbClr val="0069B4"/>
    <a:srgbClr val="F7A600"/>
    <a:srgbClr val="8EB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96" autoAdjust="0"/>
    <p:restoredTop sz="81688" autoAdjust="0"/>
  </p:normalViewPr>
  <p:slideViewPr>
    <p:cSldViewPr>
      <p:cViewPr varScale="1">
        <p:scale>
          <a:sx n="73" d="100"/>
          <a:sy n="73" d="100"/>
        </p:scale>
        <p:origin x="216" y="4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2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hangingPunct="0">
              <a:defRPr sz="1400"/>
            </a:pPr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compatLnSpc="0"/>
          <a:lstStyle/>
          <a:p>
            <a:pPr algn="r" hangingPunct="0">
              <a:defRPr sz="1400"/>
            </a:pPr>
            <a:fld id="{19AD9DEB-1287-4276-93B8-A90F7A8ACC98}" type="datetimeFigureOut">
              <a:t>03.12.18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hangingPunct="0">
              <a:defRPr sz="1400"/>
            </a:pPr>
            <a:r>
              <a:rPr lang="de-DE" sz="1300">
                <a:latin typeface="Arial" pitchFamily="18"/>
                <a:ea typeface="Microsoft YaHei" pitchFamily="2"/>
                <a:cs typeface="Mangal" pitchFamily="2"/>
              </a:rPr>
              <a:t>dfhdfgh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lIns="82467" tIns="41234" rIns="82467" bIns="41234" anchor="b" compatLnSpc="0"/>
          <a:lstStyle/>
          <a:p>
            <a:pPr algn="r" hangingPunct="0">
              <a:defRPr sz="1400"/>
            </a:pPr>
            <a:fld id="{8A489332-DFD9-4CDE-9EA4-8268B944AA6B}" type="slidenum">
              <a:t>‹#›</a:t>
            </a:fld>
            <a:endParaRPr lang="de-DE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8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1659E72-87A1-4CF1-8D01-275DDB4C3C2C}" type="datetimeFigureOut">
              <a:t>03.12.18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r>
              <a:rPr lang="de-DE"/>
              <a:t>dfhdfgh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de-D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C3130AF7-4063-4984-92A8-A8D35B0012B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5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 txBox="1">
            <a:spLocks noGrp="1"/>
          </p:cNvSpPr>
          <p:nvPr>
            <p:ph type="ftr" sz="quarter" idx="4"/>
          </p:nvPr>
        </p:nvSpPr>
        <p:spPr>
          <a:ln/>
        </p:spPr>
        <p:txBody>
          <a:bodyPr lIns="0" tIns="0" rIns="0" bIns="0" anchor="b"/>
          <a:lstStyle/>
          <a:p>
            <a:pPr lvl="0"/>
            <a:r>
              <a:rPr lang="de-DE"/>
              <a:t>dfhdfgh</a:t>
            </a:r>
          </a:p>
        </p:txBody>
      </p:sp>
      <p:sp>
        <p:nvSpPr>
          <p:cNvPr id="5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/>
          <a:lstStyle/>
          <a:p>
            <a:pPr lvl="0"/>
            <a:fld id="{94F7966E-A606-47A3-9E68-0FA303DC6843}" type="slidenum">
              <a:t>1</a:t>
            </a:fld>
            <a:endParaRPr lang="de-D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0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499" y="3407504"/>
            <a:ext cx="9313035" cy="14700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549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499" y="5105400"/>
            <a:ext cx="9313035" cy="8438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200">
                <a:solidFill>
                  <a:srgbClr val="8EBAE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20"/>
          <p:cNvSpPr/>
          <p:nvPr userDrawn="1"/>
        </p:nvSpPr>
        <p:spPr>
          <a:xfrm>
            <a:off x="1206719" y="3356994"/>
            <a:ext cx="97531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004D91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Rechteck 32"/>
          <p:cNvSpPr/>
          <p:nvPr userDrawn="1"/>
        </p:nvSpPr>
        <p:spPr>
          <a:xfrm>
            <a:off x="1219200" y="5048280"/>
            <a:ext cx="97531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6480">
            <a:solidFill>
              <a:srgbClr val="74A4D4"/>
            </a:solidFill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Rechteck 21"/>
          <p:cNvSpPr/>
          <p:nvPr userDrawn="1"/>
        </p:nvSpPr>
        <p:spPr>
          <a:xfrm>
            <a:off x="1206719" y="3356994"/>
            <a:ext cx="304320" cy="15710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D91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Rechteck 31"/>
          <p:cNvSpPr/>
          <p:nvPr userDrawn="1"/>
        </p:nvSpPr>
        <p:spPr>
          <a:xfrm>
            <a:off x="1219200" y="5048280"/>
            <a:ext cx="304320" cy="9730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4A4D4"/>
          </a:solidFill>
          <a:ln>
            <a:noFill/>
            <a:prstDash val="solid"/>
          </a:ln>
        </p:spPr>
        <p:txBody>
          <a:bodyPr vert="horz" wrap="square" lIns="120000" tIns="60000" rIns="120000" bIns="60000" anchor="ctr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9536" y="2372883"/>
            <a:ext cx="33189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erade Verbindung 18"/>
          <p:cNvSpPr/>
          <p:nvPr userDrawn="1"/>
        </p:nvSpPr>
        <p:spPr>
          <a:xfrm flipH="1" flipV="1">
            <a:off x="273600" y="6403320"/>
            <a:ext cx="11666880" cy="1440"/>
          </a:xfrm>
          <a:prstGeom prst="line">
            <a:avLst/>
          </a:prstGeom>
          <a:noFill/>
          <a:ln w="9360">
            <a:solidFill>
              <a:srgbClr val="74A4D4"/>
            </a:solidFill>
            <a:prstDash val="solid"/>
            <a:round/>
          </a:ln>
        </p:spPr>
        <p:txBody>
          <a:bodyPr vert="horz" wrap="square" lIns="120000" tIns="60000" rIns="120000" bIns="60000" anchor="t" anchorCtr="1" compatLnSpc="0"/>
          <a:lstStyle/>
          <a:p>
            <a:pPr marL="0" marR="0" lvl="0" indent="0" algn="l" defTabSz="12191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50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lang="de-DE" sz="5867" kern="1200">
          <a:solidFill>
            <a:srgbClr val="00549F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/>
              <a:t>Barplaner</a:t>
            </a:r>
            <a:r>
              <a:rPr lang="en-US" sz="4800" dirty="0"/>
              <a:t>	</a:t>
            </a:r>
            <a:br>
              <a:rPr lang="en-US" sz="4800" dirty="0"/>
            </a:br>
            <a:r>
              <a:rPr lang="en-US" sz="3200" dirty="0" err="1"/>
              <a:t>Idee</a:t>
            </a:r>
            <a:r>
              <a:rPr lang="en-US" sz="3200" dirty="0"/>
              <a:t>-Pitch </a:t>
            </a:r>
            <a:r>
              <a:rPr lang="en-US" sz="3200" dirty="0" err="1"/>
              <a:t>Projekte</a:t>
            </a:r>
            <a:r>
              <a:rPr lang="en-US" sz="3200" dirty="0"/>
              <a:t> </a:t>
            </a:r>
            <a:r>
              <a:rPr lang="en-US" sz="3200" dirty="0" err="1"/>
              <a:t>WebTech</a:t>
            </a:r>
            <a:r>
              <a:rPr lang="en-US" sz="3200" dirty="0"/>
              <a:t> WS 2018/2019</a:t>
            </a:r>
            <a:endParaRPr lang="de-DE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Leander Schulten, Mohamed </a:t>
            </a:r>
            <a:r>
              <a:rPr lang="de-DE" dirty="0" err="1"/>
              <a:t>Achref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</p:txBody>
      </p:sp>
    </p:spTree>
    <p:extLst>
      <p:ext uri="{BB962C8B-B14F-4D97-AF65-F5344CB8AC3E}">
        <p14:creationId xmlns:p14="http://schemas.microsoft.com/office/powerpoint/2010/main" val="35798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</p:txBody>
      </p:sp>
    </p:spTree>
    <p:extLst>
      <p:ext uri="{BB962C8B-B14F-4D97-AF65-F5344CB8AC3E}">
        <p14:creationId xmlns:p14="http://schemas.microsoft.com/office/powerpoint/2010/main" val="323356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</p:spTree>
    <p:extLst>
      <p:ext uri="{BB962C8B-B14F-4D97-AF65-F5344CB8AC3E}">
        <p14:creationId xmlns:p14="http://schemas.microsoft.com/office/powerpoint/2010/main" val="18030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B242-00E2-2B4F-ADB9-90EE2C8B0640}"/>
              </a:ext>
            </a:extLst>
          </p:cNvPr>
          <p:cNvSpPr txBox="1"/>
          <p:nvPr/>
        </p:nvSpPr>
        <p:spPr>
          <a:xfrm>
            <a:off x="407368" y="2221707"/>
            <a:ext cx="11778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Lösung: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1108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B242-00E2-2B4F-ADB9-90EE2C8B0640}"/>
              </a:ext>
            </a:extLst>
          </p:cNvPr>
          <p:cNvSpPr txBox="1"/>
          <p:nvPr/>
        </p:nvSpPr>
        <p:spPr>
          <a:xfrm>
            <a:off x="407368" y="2221707"/>
            <a:ext cx="11778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Lösung: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Jeder kann angeben, an welchem Wochenende er Zeit hat</a:t>
            </a:r>
          </a:p>
        </p:txBody>
      </p:sp>
    </p:spTree>
    <p:extLst>
      <p:ext uri="{BB962C8B-B14F-4D97-AF65-F5344CB8AC3E}">
        <p14:creationId xmlns:p14="http://schemas.microsoft.com/office/powerpoint/2010/main" val="392362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B242-00E2-2B4F-ADB9-90EE2C8B0640}"/>
              </a:ext>
            </a:extLst>
          </p:cNvPr>
          <p:cNvSpPr txBox="1"/>
          <p:nvPr/>
        </p:nvSpPr>
        <p:spPr>
          <a:xfrm>
            <a:off x="407368" y="2221707"/>
            <a:ext cx="11778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Lösung: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Jeder kann angeben, an welchem Wochenende er Zeit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Es wird eine optimale Zuordnung zwischen Mitgliedern und Wochenenden gesucht</a:t>
            </a:r>
          </a:p>
        </p:txBody>
      </p:sp>
    </p:spTree>
    <p:extLst>
      <p:ext uri="{BB962C8B-B14F-4D97-AF65-F5344CB8AC3E}">
        <p14:creationId xmlns:p14="http://schemas.microsoft.com/office/powerpoint/2010/main" val="341054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B242-00E2-2B4F-ADB9-90EE2C8B0640}"/>
              </a:ext>
            </a:extLst>
          </p:cNvPr>
          <p:cNvSpPr txBox="1"/>
          <p:nvPr/>
        </p:nvSpPr>
        <p:spPr>
          <a:xfrm>
            <a:off x="407368" y="2221707"/>
            <a:ext cx="117786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Lösung: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Jeder kann angeben, an welchem Wochenende er Zeit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Es wird eine optimale Zuordnung zwischen Mitgliedern und Wochenenden gesucht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Man wird rechtzeitig mit den benötigen Informationen über Benachrichtigungen versorgt </a:t>
            </a:r>
          </a:p>
        </p:txBody>
      </p:sp>
    </p:spTree>
    <p:extLst>
      <p:ext uri="{BB962C8B-B14F-4D97-AF65-F5344CB8AC3E}">
        <p14:creationId xmlns:p14="http://schemas.microsoft.com/office/powerpoint/2010/main" val="236458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44B250-8136-1144-856C-191936A02B77}"/>
              </a:ext>
            </a:extLst>
          </p:cNvPr>
          <p:cNvSpPr txBox="1"/>
          <p:nvPr/>
        </p:nvSpPr>
        <p:spPr>
          <a:xfrm>
            <a:off x="407368" y="836712"/>
            <a:ext cx="117786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Probleme unserer Wohnheims-Bar: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Wir brauchen eine optimale Zuteilung von Barmitgliedern auf Wochenenden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Die Bar muss geputzt werden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2B242-00E2-2B4F-ADB9-90EE2C8B0640}"/>
              </a:ext>
            </a:extLst>
          </p:cNvPr>
          <p:cNvSpPr txBox="1"/>
          <p:nvPr/>
        </p:nvSpPr>
        <p:spPr>
          <a:xfrm>
            <a:off x="407368" y="2221707"/>
            <a:ext cx="117786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Lösung</a:t>
            </a:r>
            <a:r>
              <a:rPr lang="de-DE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Jeder kann angeben, an welchem Wochenende er Zeit 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Es wird eine optimale Zuordnung zwischen Mitgliedern und Wochenenden gesucht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Man wird rechtzeitig mit den benötigen Informationen über Benachrichtigungen versorgt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Das System sucht gerecht passende Mitglieder aus und informiert diese</a:t>
            </a:r>
          </a:p>
        </p:txBody>
      </p:sp>
    </p:spTree>
    <p:extLst>
      <p:ext uri="{BB962C8B-B14F-4D97-AF65-F5344CB8AC3E}">
        <p14:creationId xmlns:p14="http://schemas.microsoft.com/office/powerpoint/2010/main" val="3200402334"/>
      </p:ext>
    </p:extLst>
  </p:cSld>
  <p:clrMapOvr>
    <a:masterClrMapping/>
  </p:clrMapOvr>
</p:sld>
</file>

<file path=ppt/theme/theme1.xml><?xml version="1.0" encoding="utf-8"?>
<a:theme xmlns:a="http://schemas.openxmlformats.org/drawingml/2006/main" name="i9">
  <a:themeElements>
    <a:clrScheme name="RWTH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549F"/>
      </a:accent1>
      <a:accent2>
        <a:srgbClr val="8EBAE5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243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i9</vt:lpstr>
      <vt:lpstr>Barplaner  Idee-Pitch Projekte WebTech WS 2018/2019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roepke@informatik.rwth-aachen.de</dc:creator>
  <cp:lastModifiedBy>Leander Schulten</cp:lastModifiedBy>
  <cp:revision>281</cp:revision>
  <cp:lastPrinted>2018-12-03T02:58:52Z</cp:lastPrinted>
  <dcterms:created xsi:type="dcterms:W3CDTF">2016-04-18T11:39:37Z</dcterms:created>
  <dcterms:modified xsi:type="dcterms:W3CDTF">2018-12-03T03:20:34Z</dcterms:modified>
</cp:coreProperties>
</file>