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6" r:id="rId1"/>
  </p:sldMasterIdLst>
  <p:notesMasterIdLst>
    <p:notesMasterId r:id="rId21"/>
  </p:notesMasterIdLst>
  <p:sldIdLst>
    <p:sldId id="256" r:id="rId2"/>
    <p:sldId id="259" r:id="rId3"/>
    <p:sldId id="277" r:id="rId4"/>
    <p:sldId id="278" r:id="rId5"/>
    <p:sldId id="279" r:id="rId6"/>
    <p:sldId id="280" r:id="rId7"/>
    <p:sldId id="281" r:id="rId8"/>
    <p:sldId id="261" r:id="rId9"/>
    <p:sldId id="262" r:id="rId10"/>
    <p:sldId id="263" r:id="rId11"/>
    <p:sldId id="264" r:id="rId12"/>
    <p:sldId id="273" r:id="rId13"/>
    <p:sldId id="276" r:id="rId14"/>
    <p:sldId id="266" r:id="rId15"/>
    <p:sldId id="267" r:id="rId16"/>
    <p:sldId id="268" r:id="rId17"/>
    <p:sldId id="274" r:id="rId18"/>
    <p:sldId id="275" r:id="rId19"/>
    <p:sldId id="269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8"/>
    <p:restoredTop sz="94608"/>
  </p:normalViewPr>
  <p:slideViewPr>
    <p:cSldViewPr snapToGrid="0" snapToObjects="1">
      <p:cViewPr varScale="1">
        <p:scale>
          <a:sx n="49" d="100"/>
          <a:sy n="49" d="100"/>
        </p:scale>
        <p:origin x="20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40A249-3BE9-6746-891C-8C81E54199D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11B91C-EF55-084A-B8C9-CAA74AE6202E}">
      <dgm:prSet phldrT="[Text]"/>
      <dgm:spPr/>
      <dgm:t>
        <a:bodyPr/>
        <a:lstStyle/>
        <a:p>
          <a:r>
            <a:rPr lang="en-US" dirty="0"/>
            <a:t>App</a:t>
          </a:r>
        </a:p>
      </dgm:t>
    </dgm:pt>
    <dgm:pt modelId="{05F9F271-3911-834C-A60D-6D9523D53859}" type="parTrans" cxnId="{35E74DD0-4624-334F-B95C-476281D89AC6}">
      <dgm:prSet/>
      <dgm:spPr/>
      <dgm:t>
        <a:bodyPr/>
        <a:lstStyle/>
        <a:p>
          <a:endParaRPr lang="en-US"/>
        </a:p>
      </dgm:t>
    </dgm:pt>
    <dgm:pt modelId="{948D2F91-A4BA-4749-B056-9E9AEAE2F67B}" type="sibTrans" cxnId="{35E74DD0-4624-334F-B95C-476281D89AC6}">
      <dgm:prSet/>
      <dgm:spPr/>
      <dgm:t>
        <a:bodyPr/>
        <a:lstStyle/>
        <a:p>
          <a:endParaRPr lang="en-US"/>
        </a:p>
      </dgm:t>
    </dgm:pt>
    <dgm:pt modelId="{61C99B34-F5E3-A944-B0AD-B1CA7F7A2E25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2FB310B8-B3FE-5248-9C9B-D28D789AC9AA}" type="parTrans" cxnId="{746DBE09-D7A3-6C4B-98EA-B46AAF24D996}">
      <dgm:prSet/>
      <dgm:spPr/>
      <dgm:t>
        <a:bodyPr/>
        <a:lstStyle/>
        <a:p>
          <a:endParaRPr lang="en-US"/>
        </a:p>
      </dgm:t>
    </dgm:pt>
    <dgm:pt modelId="{90BA1319-2A3D-5E46-8D29-49576F0243B8}" type="sibTrans" cxnId="{746DBE09-D7A3-6C4B-98EA-B46AAF24D996}">
      <dgm:prSet/>
      <dgm:spPr/>
      <dgm:t>
        <a:bodyPr/>
        <a:lstStyle/>
        <a:p>
          <a:endParaRPr lang="en-US"/>
        </a:p>
      </dgm:t>
    </dgm:pt>
    <dgm:pt modelId="{0B5E09A1-AB57-2247-8C72-DFED88542FD3}">
      <dgm:prSet phldrT="[Text]"/>
      <dgm:spPr/>
      <dgm:t>
        <a:bodyPr/>
        <a:lstStyle/>
        <a:p>
          <a:r>
            <a:rPr lang="en-US" dirty="0"/>
            <a:t>Bars</a:t>
          </a:r>
        </a:p>
      </dgm:t>
    </dgm:pt>
    <dgm:pt modelId="{484DB9D6-065D-F64A-992D-D37D3220574E}" type="parTrans" cxnId="{83CEFF1F-E602-624B-BFD5-737643F85CDF}">
      <dgm:prSet/>
      <dgm:spPr/>
      <dgm:t>
        <a:bodyPr/>
        <a:lstStyle/>
        <a:p>
          <a:endParaRPr lang="en-US"/>
        </a:p>
      </dgm:t>
    </dgm:pt>
    <dgm:pt modelId="{4E04CDEE-5EB2-0642-95BD-3BF45B16800D}" type="sibTrans" cxnId="{83CEFF1F-E602-624B-BFD5-737643F85CDF}">
      <dgm:prSet/>
      <dgm:spPr/>
      <dgm:t>
        <a:bodyPr/>
        <a:lstStyle/>
        <a:p>
          <a:endParaRPr lang="en-US"/>
        </a:p>
      </dgm:t>
    </dgm:pt>
    <dgm:pt modelId="{424F746F-C66D-5F4E-BD09-272D25B1B824}">
      <dgm:prSet/>
      <dgm:spPr/>
      <dgm:t>
        <a:bodyPr/>
        <a:lstStyle/>
        <a:p>
          <a:r>
            <a:rPr lang="en-US" dirty="0"/>
            <a:t>Restricted</a:t>
          </a:r>
        </a:p>
      </dgm:t>
    </dgm:pt>
    <dgm:pt modelId="{4E95774A-1346-A946-978A-3FCF220DEA3A}" type="parTrans" cxnId="{AE7BCE41-5548-614B-971F-2C5B0E2EE63D}">
      <dgm:prSet/>
      <dgm:spPr/>
      <dgm:t>
        <a:bodyPr/>
        <a:lstStyle/>
        <a:p>
          <a:endParaRPr lang="en-US"/>
        </a:p>
      </dgm:t>
    </dgm:pt>
    <dgm:pt modelId="{8B12FC00-D2DF-2A48-8736-8FE66EAC4430}" type="sibTrans" cxnId="{AE7BCE41-5548-614B-971F-2C5B0E2EE63D}">
      <dgm:prSet/>
      <dgm:spPr/>
      <dgm:t>
        <a:bodyPr/>
        <a:lstStyle/>
        <a:p>
          <a:endParaRPr lang="en-US"/>
        </a:p>
      </dgm:t>
    </dgm:pt>
    <dgm:pt modelId="{86559C7B-839C-9947-95E2-628471E4E8C1}">
      <dgm:prSet/>
      <dgm:spPr/>
      <dgm:t>
        <a:bodyPr/>
        <a:lstStyle/>
        <a:p>
          <a:r>
            <a:rPr lang="en-US" dirty="0"/>
            <a:t>Users</a:t>
          </a:r>
        </a:p>
      </dgm:t>
    </dgm:pt>
    <dgm:pt modelId="{C618BF7E-6C4B-C841-AFC6-60446A78AAD0}" type="parTrans" cxnId="{7134F2F3-E480-0640-A1B1-CB8DD91E80B1}">
      <dgm:prSet/>
      <dgm:spPr/>
      <dgm:t>
        <a:bodyPr/>
        <a:lstStyle/>
        <a:p>
          <a:endParaRPr lang="en-US"/>
        </a:p>
      </dgm:t>
    </dgm:pt>
    <dgm:pt modelId="{1A28A2D8-BC1A-754D-8511-D56AA3B0C0C9}" type="sibTrans" cxnId="{7134F2F3-E480-0640-A1B1-CB8DD91E80B1}">
      <dgm:prSet/>
      <dgm:spPr/>
      <dgm:t>
        <a:bodyPr/>
        <a:lstStyle/>
        <a:p>
          <a:endParaRPr lang="en-US"/>
        </a:p>
      </dgm:t>
    </dgm:pt>
    <dgm:pt modelId="{8AB78833-38B9-DF4C-A36B-B17869827ACE}">
      <dgm:prSet/>
      <dgm:spPr/>
      <dgm:t>
        <a:bodyPr/>
        <a:lstStyle/>
        <a:p>
          <a:r>
            <a:rPr lang="en-US" dirty="0"/>
            <a:t>Account</a:t>
          </a:r>
        </a:p>
      </dgm:t>
    </dgm:pt>
    <dgm:pt modelId="{FA7A4315-384F-0447-8166-046F7C9280BA}" type="parTrans" cxnId="{2680D43A-3D6F-7B45-AA44-ABDC43A6B28D}">
      <dgm:prSet/>
      <dgm:spPr/>
      <dgm:t>
        <a:bodyPr/>
        <a:lstStyle/>
        <a:p>
          <a:endParaRPr lang="en-US"/>
        </a:p>
      </dgm:t>
    </dgm:pt>
    <dgm:pt modelId="{CE5E22C4-C977-944B-8515-1AACAE6DC5F2}" type="sibTrans" cxnId="{2680D43A-3D6F-7B45-AA44-ABDC43A6B28D}">
      <dgm:prSet/>
      <dgm:spPr/>
      <dgm:t>
        <a:bodyPr/>
        <a:lstStyle/>
        <a:p>
          <a:endParaRPr lang="en-US"/>
        </a:p>
      </dgm:t>
    </dgm:pt>
    <dgm:pt modelId="{C882DD0F-9EEC-B84F-B47C-7BCBAAE6B032}">
      <dgm:prSet/>
      <dgm:spPr/>
      <dgm:t>
        <a:bodyPr/>
        <a:lstStyle/>
        <a:p>
          <a:r>
            <a:rPr lang="en-US" dirty="0"/>
            <a:t>Settings</a:t>
          </a:r>
        </a:p>
      </dgm:t>
    </dgm:pt>
    <dgm:pt modelId="{ECB1C8AF-2FB0-8542-AF0E-5C47F4BF591A}" type="parTrans" cxnId="{3757B3C4-F70C-3845-B028-B0F8525E71CF}">
      <dgm:prSet/>
      <dgm:spPr/>
      <dgm:t>
        <a:bodyPr/>
        <a:lstStyle/>
        <a:p>
          <a:endParaRPr lang="en-US"/>
        </a:p>
      </dgm:t>
    </dgm:pt>
    <dgm:pt modelId="{0C6F5464-EEA8-2046-A695-BE21109052B2}" type="sibTrans" cxnId="{3757B3C4-F70C-3845-B028-B0F8525E71CF}">
      <dgm:prSet/>
      <dgm:spPr/>
      <dgm:t>
        <a:bodyPr/>
        <a:lstStyle/>
        <a:p>
          <a:endParaRPr lang="en-US"/>
        </a:p>
      </dgm:t>
    </dgm:pt>
    <dgm:pt modelId="{4F66EDD5-902B-6B4E-B8B4-A947A98BBDA5}">
      <dgm:prSet/>
      <dgm:spPr/>
      <dgm:t>
        <a:bodyPr/>
        <a:lstStyle/>
        <a:p>
          <a:r>
            <a:rPr lang="en-US" dirty="0"/>
            <a:t>...</a:t>
          </a:r>
        </a:p>
      </dgm:t>
    </dgm:pt>
    <dgm:pt modelId="{518A5CF5-B6B3-8F4E-9CBE-4D91A8806217}" type="parTrans" cxnId="{C56F86A0-5C78-6D42-8AB0-08B005CA7360}">
      <dgm:prSet/>
      <dgm:spPr/>
      <dgm:t>
        <a:bodyPr/>
        <a:lstStyle/>
        <a:p>
          <a:endParaRPr lang="en-US"/>
        </a:p>
      </dgm:t>
    </dgm:pt>
    <dgm:pt modelId="{E60908A9-7104-344B-83A4-E0BCD12779EA}" type="sibTrans" cxnId="{C56F86A0-5C78-6D42-8AB0-08B005CA7360}">
      <dgm:prSet/>
      <dgm:spPr/>
      <dgm:t>
        <a:bodyPr/>
        <a:lstStyle/>
        <a:p>
          <a:endParaRPr lang="en-US"/>
        </a:p>
      </dgm:t>
    </dgm:pt>
    <dgm:pt modelId="{73A3ADC9-FE47-C64A-938B-98657F32F024}" type="pres">
      <dgm:prSet presAssocID="{2240A249-3BE9-6746-891C-8C81E54199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40942A6-60A6-F944-B878-94AA3BB3B204}" type="pres">
      <dgm:prSet presAssocID="{C011B91C-EF55-084A-B8C9-CAA74AE6202E}" presName="hierRoot1" presStyleCnt="0">
        <dgm:presLayoutVars>
          <dgm:hierBranch/>
        </dgm:presLayoutVars>
      </dgm:prSet>
      <dgm:spPr/>
    </dgm:pt>
    <dgm:pt modelId="{71DAE3CB-B064-9E42-9AEC-0C81987A5C7B}" type="pres">
      <dgm:prSet presAssocID="{C011B91C-EF55-084A-B8C9-CAA74AE6202E}" presName="rootComposite1" presStyleCnt="0"/>
      <dgm:spPr/>
    </dgm:pt>
    <dgm:pt modelId="{B60514F2-C880-084D-B186-500A0AD3452C}" type="pres">
      <dgm:prSet presAssocID="{C011B91C-EF55-084A-B8C9-CAA74AE6202E}" presName="rootText1" presStyleLbl="node0" presStyleIdx="0" presStyleCnt="1">
        <dgm:presLayoutVars>
          <dgm:chPref val="3"/>
        </dgm:presLayoutVars>
      </dgm:prSet>
      <dgm:spPr/>
    </dgm:pt>
    <dgm:pt modelId="{B643F115-6126-D84C-8B37-FA2F19A65D0D}" type="pres">
      <dgm:prSet presAssocID="{C011B91C-EF55-084A-B8C9-CAA74AE6202E}" presName="rootConnector1" presStyleLbl="node1" presStyleIdx="0" presStyleCnt="0"/>
      <dgm:spPr/>
    </dgm:pt>
    <dgm:pt modelId="{752FB950-F269-384C-8585-B8C6E6F6D559}" type="pres">
      <dgm:prSet presAssocID="{C011B91C-EF55-084A-B8C9-CAA74AE6202E}" presName="hierChild2" presStyleCnt="0"/>
      <dgm:spPr/>
    </dgm:pt>
    <dgm:pt modelId="{D364B62B-A1ED-734B-A2CD-968D992A2CB2}" type="pres">
      <dgm:prSet presAssocID="{2FB310B8-B3FE-5248-9C9B-D28D789AC9AA}" presName="Name35" presStyleLbl="parChTrans1D2" presStyleIdx="0" presStyleCnt="2"/>
      <dgm:spPr/>
    </dgm:pt>
    <dgm:pt modelId="{C0430868-3CA8-1849-976B-E0C9EBB2FC1C}" type="pres">
      <dgm:prSet presAssocID="{61C99B34-F5E3-A944-B0AD-B1CA7F7A2E25}" presName="hierRoot2" presStyleCnt="0">
        <dgm:presLayoutVars>
          <dgm:hierBranch val="init"/>
        </dgm:presLayoutVars>
      </dgm:prSet>
      <dgm:spPr/>
    </dgm:pt>
    <dgm:pt modelId="{2BAF56CF-6BE1-B44A-8C3E-E6A38BF4D144}" type="pres">
      <dgm:prSet presAssocID="{61C99B34-F5E3-A944-B0AD-B1CA7F7A2E25}" presName="rootComposite" presStyleCnt="0"/>
      <dgm:spPr/>
    </dgm:pt>
    <dgm:pt modelId="{A32DD4BA-FABA-7B41-9D46-64CC92E1C9B5}" type="pres">
      <dgm:prSet presAssocID="{61C99B34-F5E3-A944-B0AD-B1CA7F7A2E25}" presName="rootText" presStyleLbl="node2" presStyleIdx="0" presStyleCnt="2">
        <dgm:presLayoutVars>
          <dgm:chPref val="3"/>
        </dgm:presLayoutVars>
      </dgm:prSet>
      <dgm:spPr/>
    </dgm:pt>
    <dgm:pt modelId="{22188AC1-78A8-F048-AA0A-D634B06BE287}" type="pres">
      <dgm:prSet presAssocID="{61C99B34-F5E3-A944-B0AD-B1CA7F7A2E25}" presName="rootConnector" presStyleLbl="node2" presStyleIdx="0" presStyleCnt="2"/>
      <dgm:spPr/>
    </dgm:pt>
    <dgm:pt modelId="{CF8EBA42-F511-0D46-AC0B-DE03DAFBBD38}" type="pres">
      <dgm:prSet presAssocID="{61C99B34-F5E3-A944-B0AD-B1CA7F7A2E25}" presName="hierChild4" presStyleCnt="0"/>
      <dgm:spPr/>
    </dgm:pt>
    <dgm:pt modelId="{0FD055CE-1CD6-8D44-99A6-310A116F963B}" type="pres">
      <dgm:prSet presAssocID="{61C99B34-F5E3-A944-B0AD-B1CA7F7A2E25}" presName="hierChild5" presStyleCnt="0"/>
      <dgm:spPr/>
    </dgm:pt>
    <dgm:pt modelId="{37165BFF-597D-DA48-8DD1-B20387E6469A}" type="pres">
      <dgm:prSet presAssocID="{4E95774A-1346-A946-978A-3FCF220DEA3A}" presName="Name35" presStyleLbl="parChTrans1D2" presStyleIdx="1" presStyleCnt="2"/>
      <dgm:spPr/>
    </dgm:pt>
    <dgm:pt modelId="{9D88A0BF-E77E-B842-A78B-E3B3D4106445}" type="pres">
      <dgm:prSet presAssocID="{424F746F-C66D-5F4E-BD09-272D25B1B824}" presName="hierRoot2" presStyleCnt="0">
        <dgm:presLayoutVars>
          <dgm:hierBranch/>
        </dgm:presLayoutVars>
      </dgm:prSet>
      <dgm:spPr/>
    </dgm:pt>
    <dgm:pt modelId="{8B1E019F-2368-E64F-8136-46A1892C5B73}" type="pres">
      <dgm:prSet presAssocID="{424F746F-C66D-5F4E-BD09-272D25B1B824}" presName="rootComposite" presStyleCnt="0"/>
      <dgm:spPr/>
    </dgm:pt>
    <dgm:pt modelId="{C3CD2AC4-65BB-0D48-9631-E200F66A1FE6}" type="pres">
      <dgm:prSet presAssocID="{424F746F-C66D-5F4E-BD09-272D25B1B824}" presName="rootText" presStyleLbl="node2" presStyleIdx="1" presStyleCnt="2">
        <dgm:presLayoutVars>
          <dgm:chPref val="3"/>
        </dgm:presLayoutVars>
      </dgm:prSet>
      <dgm:spPr/>
    </dgm:pt>
    <dgm:pt modelId="{57C04CFB-FE00-2341-A00A-762D8B8FC562}" type="pres">
      <dgm:prSet presAssocID="{424F746F-C66D-5F4E-BD09-272D25B1B824}" presName="rootConnector" presStyleLbl="node2" presStyleIdx="1" presStyleCnt="2"/>
      <dgm:spPr/>
    </dgm:pt>
    <dgm:pt modelId="{FD12695D-0CA9-B44C-8674-E5DDC7CF72AD}" type="pres">
      <dgm:prSet presAssocID="{424F746F-C66D-5F4E-BD09-272D25B1B824}" presName="hierChild4" presStyleCnt="0"/>
      <dgm:spPr/>
    </dgm:pt>
    <dgm:pt modelId="{6FCF47F2-6330-1945-A8D6-3811C1DBBEB5}" type="pres">
      <dgm:prSet presAssocID="{484DB9D6-065D-F64A-992D-D37D3220574E}" presName="Name35" presStyleLbl="parChTrans1D3" presStyleIdx="0" presStyleCnt="5"/>
      <dgm:spPr/>
    </dgm:pt>
    <dgm:pt modelId="{EA6251CF-25FF-5C4C-AF29-50B8BE25C16B}" type="pres">
      <dgm:prSet presAssocID="{0B5E09A1-AB57-2247-8C72-DFED88542FD3}" presName="hierRoot2" presStyleCnt="0">
        <dgm:presLayoutVars>
          <dgm:hierBranch val="init"/>
        </dgm:presLayoutVars>
      </dgm:prSet>
      <dgm:spPr/>
    </dgm:pt>
    <dgm:pt modelId="{6BEC0F56-B4D7-FF4B-8BCA-7DE6E6C775DA}" type="pres">
      <dgm:prSet presAssocID="{0B5E09A1-AB57-2247-8C72-DFED88542FD3}" presName="rootComposite" presStyleCnt="0"/>
      <dgm:spPr/>
    </dgm:pt>
    <dgm:pt modelId="{2F099030-F5E7-9B4E-9544-EC5DD9EA20B1}" type="pres">
      <dgm:prSet presAssocID="{0B5E09A1-AB57-2247-8C72-DFED88542FD3}" presName="rootText" presStyleLbl="node3" presStyleIdx="0" presStyleCnt="5">
        <dgm:presLayoutVars>
          <dgm:chPref val="3"/>
        </dgm:presLayoutVars>
      </dgm:prSet>
      <dgm:spPr/>
    </dgm:pt>
    <dgm:pt modelId="{82662FBA-31C4-0F43-A25C-BCE6474FBF1C}" type="pres">
      <dgm:prSet presAssocID="{0B5E09A1-AB57-2247-8C72-DFED88542FD3}" presName="rootConnector" presStyleLbl="node3" presStyleIdx="0" presStyleCnt="5"/>
      <dgm:spPr/>
    </dgm:pt>
    <dgm:pt modelId="{9F1EA359-C241-184F-91BA-ACEF69431558}" type="pres">
      <dgm:prSet presAssocID="{0B5E09A1-AB57-2247-8C72-DFED88542FD3}" presName="hierChild4" presStyleCnt="0"/>
      <dgm:spPr/>
    </dgm:pt>
    <dgm:pt modelId="{B651BB6C-1BE4-184C-9026-19692622B91B}" type="pres">
      <dgm:prSet presAssocID="{0B5E09A1-AB57-2247-8C72-DFED88542FD3}" presName="hierChild5" presStyleCnt="0"/>
      <dgm:spPr/>
    </dgm:pt>
    <dgm:pt modelId="{0359A1EC-AA7B-034C-9EC4-A598356992E6}" type="pres">
      <dgm:prSet presAssocID="{C618BF7E-6C4B-C841-AFC6-60446A78AAD0}" presName="Name35" presStyleLbl="parChTrans1D3" presStyleIdx="1" presStyleCnt="5"/>
      <dgm:spPr/>
    </dgm:pt>
    <dgm:pt modelId="{9F922A8D-12F9-6B45-89E6-A956E3589D60}" type="pres">
      <dgm:prSet presAssocID="{86559C7B-839C-9947-95E2-628471E4E8C1}" presName="hierRoot2" presStyleCnt="0">
        <dgm:presLayoutVars>
          <dgm:hierBranch val="init"/>
        </dgm:presLayoutVars>
      </dgm:prSet>
      <dgm:spPr/>
    </dgm:pt>
    <dgm:pt modelId="{5BB2E971-B68E-7945-B2D7-5DBAF04A18AA}" type="pres">
      <dgm:prSet presAssocID="{86559C7B-839C-9947-95E2-628471E4E8C1}" presName="rootComposite" presStyleCnt="0"/>
      <dgm:spPr/>
    </dgm:pt>
    <dgm:pt modelId="{4DB7E050-EAC5-4349-9C88-5FA6DA91F4DB}" type="pres">
      <dgm:prSet presAssocID="{86559C7B-839C-9947-95E2-628471E4E8C1}" presName="rootText" presStyleLbl="node3" presStyleIdx="1" presStyleCnt="5">
        <dgm:presLayoutVars>
          <dgm:chPref val="3"/>
        </dgm:presLayoutVars>
      </dgm:prSet>
      <dgm:spPr/>
    </dgm:pt>
    <dgm:pt modelId="{8858AFA3-A558-244C-8753-4137C99B3760}" type="pres">
      <dgm:prSet presAssocID="{86559C7B-839C-9947-95E2-628471E4E8C1}" presName="rootConnector" presStyleLbl="node3" presStyleIdx="1" presStyleCnt="5"/>
      <dgm:spPr/>
    </dgm:pt>
    <dgm:pt modelId="{05F16100-EFC3-8A47-AF74-1D106E9014BF}" type="pres">
      <dgm:prSet presAssocID="{86559C7B-839C-9947-95E2-628471E4E8C1}" presName="hierChild4" presStyleCnt="0"/>
      <dgm:spPr/>
    </dgm:pt>
    <dgm:pt modelId="{5B23ACAB-7F7C-4047-9DDE-BE0BCA4585AD}" type="pres">
      <dgm:prSet presAssocID="{86559C7B-839C-9947-95E2-628471E4E8C1}" presName="hierChild5" presStyleCnt="0"/>
      <dgm:spPr/>
    </dgm:pt>
    <dgm:pt modelId="{617EF0F4-542B-F940-9D05-D40D61DBB06F}" type="pres">
      <dgm:prSet presAssocID="{FA7A4315-384F-0447-8166-046F7C9280BA}" presName="Name35" presStyleLbl="parChTrans1D3" presStyleIdx="2" presStyleCnt="5"/>
      <dgm:spPr/>
    </dgm:pt>
    <dgm:pt modelId="{D57D89C5-F05D-7646-ACC4-C964AB206513}" type="pres">
      <dgm:prSet presAssocID="{8AB78833-38B9-DF4C-A36B-B17869827ACE}" presName="hierRoot2" presStyleCnt="0">
        <dgm:presLayoutVars>
          <dgm:hierBranch val="init"/>
        </dgm:presLayoutVars>
      </dgm:prSet>
      <dgm:spPr/>
    </dgm:pt>
    <dgm:pt modelId="{3F3BB5CD-F212-F943-A9D8-1D63FAE303B6}" type="pres">
      <dgm:prSet presAssocID="{8AB78833-38B9-DF4C-A36B-B17869827ACE}" presName="rootComposite" presStyleCnt="0"/>
      <dgm:spPr/>
    </dgm:pt>
    <dgm:pt modelId="{7D39E13D-7F43-B049-9A40-89AC2465E262}" type="pres">
      <dgm:prSet presAssocID="{8AB78833-38B9-DF4C-A36B-B17869827ACE}" presName="rootText" presStyleLbl="node3" presStyleIdx="2" presStyleCnt="5">
        <dgm:presLayoutVars>
          <dgm:chPref val="3"/>
        </dgm:presLayoutVars>
      </dgm:prSet>
      <dgm:spPr/>
    </dgm:pt>
    <dgm:pt modelId="{B50447B3-4ADB-FF4B-85A3-85A003F927C8}" type="pres">
      <dgm:prSet presAssocID="{8AB78833-38B9-DF4C-A36B-B17869827ACE}" presName="rootConnector" presStyleLbl="node3" presStyleIdx="2" presStyleCnt="5"/>
      <dgm:spPr/>
    </dgm:pt>
    <dgm:pt modelId="{C4A7EC03-D8CC-9045-9165-6C04A08639B7}" type="pres">
      <dgm:prSet presAssocID="{8AB78833-38B9-DF4C-A36B-B17869827ACE}" presName="hierChild4" presStyleCnt="0"/>
      <dgm:spPr/>
    </dgm:pt>
    <dgm:pt modelId="{09EAA0E1-C088-9743-91DB-4BBC8859EC5A}" type="pres">
      <dgm:prSet presAssocID="{8AB78833-38B9-DF4C-A36B-B17869827ACE}" presName="hierChild5" presStyleCnt="0"/>
      <dgm:spPr/>
    </dgm:pt>
    <dgm:pt modelId="{C1F8DE19-621F-A947-8FB2-91671C46D7C6}" type="pres">
      <dgm:prSet presAssocID="{ECB1C8AF-2FB0-8542-AF0E-5C47F4BF591A}" presName="Name35" presStyleLbl="parChTrans1D3" presStyleIdx="3" presStyleCnt="5"/>
      <dgm:spPr/>
    </dgm:pt>
    <dgm:pt modelId="{67E2F143-AF4C-8C47-AC7C-2462A958A528}" type="pres">
      <dgm:prSet presAssocID="{C882DD0F-9EEC-B84F-B47C-7BCBAAE6B032}" presName="hierRoot2" presStyleCnt="0">
        <dgm:presLayoutVars>
          <dgm:hierBranch/>
        </dgm:presLayoutVars>
      </dgm:prSet>
      <dgm:spPr/>
    </dgm:pt>
    <dgm:pt modelId="{28985EB0-5C14-3A41-BFC3-E5DBF661A058}" type="pres">
      <dgm:prSet presAssocID="{C882DD0F-9EEC-B84F-B47C-7BCBAAE6B032}" presName="rootComposite" presStyleCnt="0"/>
      <dgm:spPr/>
    </dgm:pt>
    <dgm:pt modelId="{FD23DD69-7A2A-E442-A7CA-2614B86066C1}" type="pres">
      <dgm:prSet presAssocID="{C882DD0F-9EEC-B84F-B47C-7BCBAAE6B032}" presName="rootText" presStyleLbl="node3" presStyleIdx="3" presStyleCnt="5">
        <dgm:presLayoutVars>
          <dgm:chPref val="3"/>
        </dgm:presLayoutVars>
      </dgm:prSet>
      <dgm:spPr/>
    </dgm:pt>
    <dgm:pt modelId="{6DD3404B-B126-7C46-BB85-80246CFBE29B}" type="pres">
      <dgm:prSet presAssocID="{C882DD0F-9EEC-B84F-B47C-7BCBAAE6B032}" presName="rootConnector" presStyleLbl="node3" presStyleIdx="3" presStyleCnt="5"/>
      <dgm:spPr/>
    </dgm:pt>
    <dgm:pt modelId="{B791D2C4-C541-404B-ACBB-47C343FB9A12}" type="pres">
      <dgm:prSet presAssocID="{C882DD0F-9EEC-B84F-B47C-7BCBAAE6B032}" presName="hierChild4" presStyleCnt="0"/>
      <dgm:spPr/>
    </dgm:pt>
    <dgm:pt modelId="{65F0D053-59C8-9944-91FA-5FD15C25ED02}" type="pres">
      <dgm:prSet presAssocID="{C882DD0F-9EEC-B84F-B47C-7BCBAAE6B032}" presName="hierChild5" presStyleCnt="0"/>
      <dgm:spPr/>
    </dgm:pt>
    <dgm:pt modelId="{F823643D-3CF9-464B-A374-3B84B7776AEF}" type="pres">
      <dgm:prSet presAssocID="{518A5CF5-B6B3-8F4E-9CBE-4D91A8806217}" presName="Name35" presStyleLbl="parChTrans1D3" presStyleIdx="4" presStyleCnt="5"/>
      <dgm:spPr/>
    </dgm:pt>
    <dgm:pt modelId="{C28D0506-659A-914B-915B-2A16800E9617}" type="pres">
      <dgm:prSet presAssocID="{4F66EDD5-902B-6B4E-B8B4-A947A98BBDA5}" presName="hierRoot2" presStyleCnt="0">
        <dgm:presLayoutVars>
          <dgm:hierBranch val="init"/>
        </dgm:presLayoutVars>
      </dgm:prSet>
      <dgm:spPr/>
    </dgm:pt>
    <dgm:pt modelId="{8980A59F-22F6-4047-A0DE-E3479B1C533F}" type="pres">
      <dgm:prSet presAssocID="{4F66EDD5-902B-6B4E-B8B4-A947A98BBDA5}" presName="rootComposite" presStyleCnt="0"/>
      <dgm:spPr/>
    </dgm:pt>
    <dgm:pt modelId="{DBD97A48-BA76-5E4D-BA27-C823E8C246FA}" type="pres">
      <dgm:prSet presAssocID="{4F66EDD5-902B-6B4E-B8B4-A947A98BBDA5}" presName="rootText" presStyleLbl="node3" presStyleIdx="4" presStyleCnt="5">
        <dgm:presLayoutVars>
          <dgm:chPref val="3"/>
        </dgm:presLayoutVars>
      </dgm:prSet>
      <dgm:spPr/>
    </dgm:pt>
    <dgm:pt modelId="{8BA73090-F012-7F46-8813-E56BC468E8F7}" type="pres">
      <dgm:prSet presAssocID="{4F66EDD5-902B-6B4E-B8B4-A947A98BBDA5}" presName="rootConnector" presStyleLbl="node3" presStyleIdx="4" presStyleCnt="5"/>
      <dgm:spPr/>
    </dgm:pt>
    <dgm:pt modelId="{05469F78-EAA9-3D48-98C4-F2A82B8BBA5F}" type="pres">
      <dgm:prSet presAssocID="{4F66EDD5-902B-6B4E-B8B4-A947A98BBDA5}" presName="hierChild4" presStyleCnt="0"/>
      <dgm:spPr/>
    </dgm:pt>
    <dgm:pt modelId="{4F796F86-3E4F-7C48-BE3E-635DE444FDCC}" type="pres">
      <dgm:prSet presAssocID="{4F66EDD5-902B-6B4E-B8B4-A947A98BBDA5}" presName="hierChild5" presStyleCnt="0"/>
      <dgm:spPr/>
    </dgm:pt>
    <dgm:pt modelId="{C906C0A5-4744-7448-92B4-96F296AF4B0B}" type="pres">
      <dgm:prSet presAssocID="{424F746F-C66D-5F4E-BD09-272D25B1B824}" presName="hierChild5" presStyleCnt="0"/>
      <dgm:spPr/>
    </dgm:pt>
    <dgm:pt modelId="{C0A9468F-BF34-E84A-A32D-2EE1167907E8}" type="pres">
      <dgm:prSet presAssocID="{C011B91C-EF55-084A-B8C9-CAA74AE6202E}" presName="hierChild3" presStyleCnt="0"/>
      <dgm:spPr/>
    </dgm:pt>
  </dgm:ptLst>
  <dgm:cxnLst>
    <dgm:cxn modelId="{95AE0308-E356-7F49-B5AE-A9F4FEE71DCF}" type="presOf" srcId="{8AB78833-38B9-DF4C-A36B-B17869827ACE}" destId="{B50447B3-4ADB-FF4B-85A3-85A003F927C8}" srcOrd="1" destOrd="0" presId="urn:microsoft.com/office/officeart/2005/8/layout/orgChart1"/>
    <dgm:cxn modelId="{746DBE09-D7A3-6C4B-98EA-B46AAF24D996}" srcId="{C011B91C-EF55-084A-B8C9-CAA74AE6202E}" destId="{61C99B34-F5E3-A944-B0AD-B1CA7F7A2E25}" srcOrd="0" destOrd="0" parTransId="{2FB310B8-B3FE-5248-9C9B-D28D789AC9AA}" sibTransId="{90BA1319-2A3D-5E46-8D29-49576F0243B8}"/>
    <dgm:cxn modelId="{A19FA40B-8F04-CE43-90EC-930B8CA2EC68}" type="presOf" srcId="{86559C7B-839C-9947-95E2-628471E4E8C1}" destId="{4DB7E050-EAC5-4349-9C88-5FA6DA91F4DB}" srcOrd="0" destOrd="0" presId="urn:microsoft.com/office/officeart/2005/8/layout/orgChart1"/>
    <dgm:cxn modelId="{78C09E0F-3636-374B-8D60-4EBB7B622B5A}" type="presOf" srcId="{484DB9D6-065D-F64A-992D-D37D3220574E}" destId="{6FCF47F2-6330-1945-A8D6-3811C1DBBEB5}" srcOrd="0" destOrd="0" presId="urn:microsoft.com/office/officeart/2005/8/layout/orgChart1"/>
    <dgm:cxn modelId="{BB20CD0F-08DE-9341-8610-079FEDD09C5D}" type="presOf" srcId="{518A5CF5-B6B3-8F4E-9CBE-4D91A8806217}" destId="{F823643D-3CF9-464B-A374-3B84B7776AEF}" srcOrd="0" destOrd="0" presId="urn:microsoft.com/office/officeart/2005/8/layout/orgChart1"/>
    <dgm:cxn modelId="{B0DE151E-0788-B14E-8725-070A6077B651}" type="presOf" srcId="{C011B91C-EF55-084A-B8C9-CAA74AE6202E}" destId="{B643F115-6126-D84C-8B37-FA2F19A65D0D}" srcOrd="1" destOrd="0" presId="urn:microsoft.com/office/officeart/2005/8/layout/orgChart1"/>
    <dgm:cxn modelId="{1734F51F-7ED8-D646-8FFB-6ED71911B7BF}" type="presOf" srcId="{424F746F-C66D-5F4E-BD09-272D25B1B824}" destId="{57C04CFB-FE00-2341-A00A-762D8B8FC562}" srcOrd="1" destOrd="0" presId="urn:microsoft.com/office/officeart/2005/8/layout/orgChart1"/>
    <dgm:cxn modelId="{83CEFF1F-E602-624B-BFD5-737643F85CDF}" srcId="{424F746F-C66D-5F4E-BD09-272D25B1B824}" destId="{0B5E09A1-AB57-2247-8C72-DFED88542FD3}" srcOrd="0" destOrd="0" parTransId="{484DB9D6-065D-F64A-992D-D37D3220574E}" sibTransId="{4E04CDEE-5EB2-0642-95BD-3BF45B16800D}"/>
    <dgm:cxn modelId="{BC28CC2B-D4A7-FB4B-9651-AD3B224C26BB}" type="presOf" srcId="{ECB1C8AF-2FB0-8542-AF0E-5C47F4BF591A}" destId="{C1F8DE19-621F-A947-8FB2-91671C46D7C6}" srcOrd="0" destOrd="0" presId="urn:microsoft.com/office/officeart/2005/8/layout/orgChart1"/>
    <dgm:cxn modelId="{C337C934-A133-9D45-B3D5-3CA27AEEE967}" type="presOf" srcId="{C618BF7E-6C4B-C841-AFC6-60446A78AAD0}" destId="{0359A1EC-AA7B-034C-9EC4-A598356992E6}" srcOrd="0" destOrd="0" presId="urn:microsoft.com/office/officeart/2005/8/layout/orgChart1"/>
    <dgm:cxn modelId="{2680D43A-3D6F-7B45-AA44-ABDC43A6B28D}" srcId="{424F746F-C66D-5F4E-BD09-272D25B1B824}" destId="{8AB78833-38B9-DF4C-A36B-B17869827ACE}" srcOrd="2" destOrd="0" parTransId="{FA7A4315-384F-0447-8166-046F7C9280BA}" sibTransId="{CE5E22C4-C977-944B-8515-1AACAE6DC5F2}"/>
    <dgm:cxn modelId="{AE7BCE41-5548-614B-971F-2C5B0E2EE63D}" srcId="{C011B91C-EF55-084A-B8C9-CAA74AE6202E}" destId="{424F746F-C66D-5F4E-BD09-272D25B1B824}" srcOrd="1" destOrd="0" parTransId="{4E95774A-1346-A946-978A-3FCF220DEA3A}" sibTransId="{8B12FC00-D2DF-2A48-8736-8FE66EAC4430}"/>
    <dgm:cxn modelId="{38178742-3364-8E48-AB37-2CF33A5E7901}" type="presOf" srcId="{C011B91C-EF55-084A-B8C9-CAA74AE6202E}" destId="{B60514F2-C880-084D-B186-500A0AD3452C}" srcOrd="0" destOrd="0" presId="urn:microsoft.com/office/officeart/2005/8/layout/orgChart1"/>
    <dgm:cxn modelId="{3A38B642-68C0-7140-B880-5B979A7CCD5C}" type="presOf" srcId="{8AB78833-38B9-DF4C-A36B-B17869827ACE}" destId="{7D39E13D-7F43-B049-9A40-89AC2465E262}" srcOrd="0" destOrd="0" presId="urn:microsoft.com/office/officeart/2005/8/layout/orgChart1"/>
    <dgm:cxn modelId="{86FF3348-FB0F-5140-BC5F-1DB3BD49E6BA}" type="presOf" srcId="{4E95774A-1346-A946-978A-3FCF220DEA3A}" destId="{37165BFF-597D-DA48-8DD1-B20387E6469A}" srcOrd="0" destOrd="0" presId="urn:microsoft.com/office/officeart/2005/8/layout/orgChart1"/>
    <dgm:cxn modelId="{E6B8584B-3FA7-0F4B-9421-4B3704469EF1}" type="presOf" srcId="{4F66EDD5-902B-6B4E-B8B4-A947A98BBDA5}" destId="{8BA73090-F012-7F46-8813-E56BC468E8F7}" srcOrd="1" destOrd="0" presId="urn:microsoft.com/office/officeart/2005/8/layout/orgChart1"/>
    <dgm:cxn modelId="{7502B159-907F-0646-956A-1CC1DDBCE29A}" type="presOf" srcId="{86559C7B-839C-9947-95E2-628471E4E8C1}" destId="{8858AFA3-A558-244C-8753-4137C99B3760}" srcOrd="1" destOrd="0" presId="urn:microsoft.com/office/officeart/2005/8/layout/orgChart1"/>
    <dgm:cxn modelId="{EE108F65-336E-294F-ACC6-AD8E23CDC6E6}" type="presOf" srcId="{C882DD0F-9EEC-B84F-B47C-7BCBAAE6B032}" destId="{FD23DD69-7A2A-E442-A7CA-2614B86066C1}" srcOrd="0" destOrd="0" presId="urn:microsoft.com/office/officeart/2005/8/layout/orgChart1"/>
    <dgm:cxn modelId="{B7DA4F6F-6BE2-B94D-B2EE-8FCEFF55BF36}" type="presOf" srcId="{4F66EDD5-902B-6B4E-B8B4-A947A98BBDA5}" destId="{DBD97A48-BA76-5E4D-BA27-C823E8C246FA}" srcOrd="0" destOrd="0" presId="urn:microsoft.com/office/officeart/2005/8/layout/orgChart1"/>
    <dgm:cxn modelId="{B64A1285-8270-474E-8F5E-83A7DFE30B97}" type="presOf" srcId="{61C99B34-F5E3-A944-B0AD-B1CA7F7A2E25}" destId="{22188AC1-78A8-F048-AA0A-D634B06BE287}" srcOrd="1" destOrd="0" presId="urn:microsoft.com/office/officeart/2005/8/layout/orgChart1"/>
    <dgm:cxn modelId="{CA272193-CA7F-1544-BECF-03C5E7A566F0}" type="presOf" srcId="{424F746F-C66D-5F4E-BD09-272D25B1B824}" destId="{C3CD2AC4-65BB-0D48-9631-E200F66A1FE6}" srcOrd="0" destOrd="0" presId="urn:microsoft.com/office/officeart/2005/8/layout/orgChart1"/>
    <dgm:cxn modelId="{99270994-5412-0D49-B194-58762108475C}" type="presOf" srcId="{C882DD0F-9EEC-B84F-B47C-7BCBAAE6B032}" destId="{6DD3404B-B126-7C46-BB85-80246CFBE29B}" srcOrd="1" destOrd="0" presId="urn:microsoft.com/office/officeart/2005/8/layout/orgChart1"/>
    <dgm:cxn modelId="{9A1C379C-226F-1E4E-A3A2-352F2ECB7F92}" type="presOf" srcId="{FA7A4315-384F-0447-8166-046F7C9280BA}" destId="{617EF0F4-542B-F940-9D05-D40D61DBB06F}" srcOrd="0" destOrd="0" presId="urn:microsoft.com/office/officeart/2005/8/layout/orgChart1"/>
    <dgm:cxn modelId="{49923D9F-BC48-1146-AC40-C26F85DF61D9}" type="presOf" srcId="{0B5E09A1-AB57-2247-8C72-DFED88542FD3}" destId="{82662FBA-31C4-0F43-A25C-BCE6474FBF1C}" srcOrd="1" destOrd="0" presId="urn:microsoft.com/office/officeart/2005/8/layout/orgChart1"/>
    <dgm:cxn modelId="{C56F86A0-5C78-6D42-8AB0-08B005CA7360}" srcId="{424F746F-C66D-5F4E-BD09-272D25B1B824}" destId="{4F66EDD5-902B-6B4E-B8B4-A947A98BBDA5}" srcOrd="4" destOrd="0" parTransId="{518A5CF5-B6B3-8F4E-9CBE-4D91A8806217}" sibTransId="{E60908A9-7104-344B-83A4-E0BCD12779EA}"/>
    <dgm:cxn modelId="{3757B3C4-F70C-3845-B028-B0F8525E71CF}" srcId="{424F746F-C66D-5F4E-BD09-272D25B1B824}" destId="{C882DD0F-9EEC-B84F-B47C-7BCBAAE6B032}" srcOrd="3" destOrd="0" parTransId="{ECB1C8AF-2FB0-8542-AF0E-5C47F4BF591A}" sibTransId="{0C6F5464-EEA8-2046-A695-BE21109052B2}"/>
    <dgm:cxn modelId="{B44729C9-1466-604F-8661-96910616F51B}" type="presOf" srcId="{0B5E09A1-AB57-2247-8C72-DFED88542FD3}" destId="{2F099030-F5E7-9B4E-9544-EC5DD9EA20B1}" srcOrd="0" destOrd="0" presId="urn:microsoft.com/office/officeart/2005/8/layout/orgChart1"/>
    <dgm:cxn modelId="{35E74DD0-4624-334F-B95C-476281D89AC6}" srcId="{2240A249-3BE9-6746-891C-8C81E54199D3}" destId="{C011B91C-EF55-084A-B8C9-CAA74AE6202E}" srcOrd="0" destOrd="0" parTransId="{05F9F271-3911-834C-A60D-6D9523D53859}" sibTransId="{948D2F91-A4BA-4749-B056-9E9AEAE2F67B}"/>
    <dgm:cxn modelId="{55F9AEDB-48CB-E848-9EA5-E920A039EAD5}" type="presOf" srcId="{2FB310B8-B3FE-5248-9C9B-D28D789AC9AA}" destId="{D364B62B-A1ED-734B-A2CD-968D992A2CB2}" srcOrd="0" destOrd="0" presId="urn:microsoft.com/office/officeart/2005/8/layout/orgChart1"/>
    <dgm:cxn modelId="{CD388BE9-B1AD-9B4C-A794-6F5789883F8A}" type="presOf" srcId="{61C99B34-F5E3-A944-B0AD-B1CA7F7A2E25}" destId="{A32DD4BA-FABA-7B41-9D46-64CC92E1C9B5}" srcOrd="0" destOrd="0" presId="urn:microsoft.com/office/officeart/2005/8/layout/orgChart1"/>
    <dgm:cxn modelId="{7134F2F3-E480-0640-A1B1-CB8DD91E80B1}" srcId="{424F746F-C66D-5F4E-BD09-272D25B1B824}" destId="{86559C7B-839C-9947-95E2-628471E4E8C1}" srcOrd="1" destOrd="0" parTransId="{C618BF7E-6C4B-C841-AFC6-60446A78AAD0}" sibTransId="{1A28A2D8-BC1A-754D-8511-D56AA3B0C0C9}"/>
    <dgm:cxn modelId="{FC7B89F8-F3F1-CA4B-8CA2-30851D0F35EC}" type="presOf" srcId="{2240A249-3BE9-6746-891C-8C81E54199D3}" destId="{73A3ADC9-FE47-C64A-938B-98657F32F024}" srcOrd="0" destOrd="0" presId="urn:microsoft.com/office/officeart/2005/8/layout/orgChart1"/>
    <dgm:cxn modelId="{1015C8E8-AE9D-0B4A-875B-F09E0C65809E}" type="presParOf" srcId="{73A3ADC9-FE47-C64A-938B-98657F32F024}" destId="{840942A6-60A6-F944-B878-94AA3BB3B204}" srcOrd="0" destOrd="0" presId="urn:microsoft.com/office/officeart/2005/8/layout/orgChart1"/>
    <dgm:cxn modelId="{44CBCF86-2C24-1D4C-B7A4-5962564B5C12}" type="presParOf" srcId="{840942A6-60A6-F944-B878-94AA3BB3B204}" destId="{71DAE3CB-B064-9E42-9AEC-0C81987A5C7B}" srcOrd="0" destOrd="0" presId="urn:microsoft.com/office/officeart/2005/8/layout/orgChart1"/>
    <dgm:cxn modelId="{F78A95C7-638C-C841-8349-BA3D52A10C92}" type="presParOf" srcId="{71DAE3CB-B064-9E42-9AEC-0C81987A5C7B}" destId="{B60514F2-C880-084D-B186-500A0AD3452C}" srcOrd="0" destOrd="0" presId="urn:microsoft.com/office/officeart/2005/8/layout/orgChart1"/>
    <dgm:cxn modelId="{23B603E1-0770-D840-B616-2C16B856A1ED}" type="presParOf" srcId="{71DAE3CB-B064-9E42-9AEC-0C81987A5C7B}" destId="{B643F115-6126-D84C-8B37-FA2F19A65D0D}" srcOrd="1" destOrd="0" presId="urn:microsoft.com/office/officeart/2005/8/layout/orgChart1"/>
    <dgm:cxn modelId="{53996384-121B-614F-A832-5BD18665C0AE}" type="presParOf" srcId="{840942A6-60A6-F944-B878-94AA3BB3B204}" destId="{752FB950-F269-384C-8585-B8C6E6F6D559}" srcOrd="1" destOrd="0" presId="urn:microsoft.com/office/officeart/2005/8/layout/orgChart1"/>
    <dgm:cxn modelId="{9CE6C0CD-4C18-C845-BA31-5887B7FCB162}" type="presParOf" srcId="{752FB950-F269-384C-8585-B8C6E6F6D559}" destId="{D364B62B-A1ED-734B-A2CD-968D992A2CB2}" srcOrd="0" destOrd="0" presId="urn:microsoft.com/office/officeart/2005/8/layout/orgChart1"/>
    <dgm:cxn modelId="{A727484B-18DF-614B-8133-C07D44F4EE4C}" type="presParOf" srcId="{752FB950-F269-384C-8585-B8C6E6F6D559}" destId="{C0430868-3CA8-1849-976B-E0C9EBB2FC1C}" srcOrd="1" destOrd="0" presId="urn:microsoft.com/office/officeart/2005/8/layout/orgChart1"/>
    <dgm:cxn modelId="{4D0F88DD-D9FD-0D4D-A5EC-E11B27AFC869}" type="presParOf" srcId="{C0430868-3CA8-1849-976B-E0C9EBB2FC1C}" destId="{2BAF56CF-6BE1-B44A-8C3E-E6A38BF4D144}" srcOrd="0" destOrd="0" presId="urn:microsoft.com/office/officeart/2005/8/layout/orgChart1"/>
    <dgm:cxn modelId="{A1C15847-170D-D244-BE9E-D4C462108075}" type="presParOf" srcId="{2BAF56CF-6BE1-B44A-8C3E-E6A38BF4D144}" destId="{A32DD4BA-FABA-7B41-9D46-64CC92E1C9B5}" srcOrd="0" destOrd="0" presId="urn:microsoft.com/office/officeart/2005/8/layout/orgChart1"/>
    <dgm:cxn modelId="{3A16328D-FA19-FF4A-805B-5920B58F05EB}" type="presParOf" srcId="{2BAF56CF-6BE1-B44A-8C3E-E6A38BF4D144}" destId="{22188AC1-78A8-F048-AA0A-D634B06BE287}" srcOrd="1" destOrd="0" presId="urn:microsoft.com/office/officeart/2005/8/layout/orgChart1"/>
    <dgm:cxn modelId="{CB236052-4805-7B49-84C5-B8F23926B8F7}" type="presParOf" srcId="{C0430868-3CA8-1849-976B-E0C9EBB2FC1C}" destId="{CF8EBA42-F511-0D46-AC0B-DE03DAFBBD38}" srcOrd="1" destOrd="0" presId="urn:microsoft.com/office/officeart/2005/8/layout/orgChart1"/>
    <dgm:cxn modelId="{071BB9EF-BE01-6343-8FF6-83C6E3DDCB4F}" type="presParOf" srcId="{C0430868-3CA8-1849-976B-E0C9EBB2FC1C}" destId="{0FD055CE-1CD6-8D44-99A6-310A116F963B}" srcOrd="2" destOrd="0" presId="urn:microsoft.com/office/officeart/2005/8/layout/orgChart1"/>
    <dgm:cxn modelId="{F3E1EE75-386D-F644-B5E4-F34E370FC1A0}" type="presParOf" srcId="{752FB950-F269-384C-8585-B8C6E6F6D559}" destId="{37165BFF-597D-DA48-8DD1-B20387E6469A}" srcOrd="2" destOrd="0" presId="urn:microsoft.com/office/officeart/2005/8/layout/orgChart1"/>
    <dgm:cxn modelId="{892E954E-6F67-744F-AA5C-443D2D4870BA}" type="presParOf" srcId="{752FB950-F269-384C-8585-B8C6E6F6D559}" destId="{9D88A0BF-E77E-B842-A78B-E3B3D4106445}" srcOrd="3" destOrd="0" presId="urn:microsoft.com/office/officeart/2005/8/layout/orgChart1"/>
    <dgm:cxn modelId="{857E8B20-0350-A141-8C39-2F67B190C702}" type="presParOf" srcId="{9D88A0BF-E77E-B842-A78B-E3B3D4106445}" destId="{8B1E019F-2368-E64F-8136-46A1892C5B73}" srcOrd="0" destOrd="0" presId="urn:microsoft.com/office/officeart/2005/8/layout/orgChart1"/>
    <dgm:cxn modelId="{7AF42243-5328-084A-9C2E-ED969BB2DDC9}" type="presParOf" srcId="{8B1E019F-2368-E64F-8136-46A1892C5B73}" destId="{C3CD2AC4-65BB-0D48-9631-E200F66A1FE6}" srcOrd="0" destOrd="0" presId="urn:microsoft.com/office/officeart/2005/8/layout/orgChart1"/>
    <dgm:cxn modelId="{F56B15B8-E5BC-D840-97B1-5CCB82CD19D8}" type="presParOf" srcId="{8B1E019F-2368-E64F-8136-46A1892C5B73}" destId="{57C04CFB-FE00-2341-A00A-762D8B8FC562}" srcOrd="1" destOrd="0" presId="urn:microsoft.com/office/officeart/2005/8/layout/orgChart1"/>
    <dgm:cxn modelId="{344A7361-1B65-7E4A-9225-ED512AF3244F}" type="presParOf" srcId="{9D88A0BF-E77E-B842-A78B-E3B3D4106445}" destId="{FD12695D-0CA9-B44C-8674-E5DDC7CF72AD}" srcOrd="1" destOrd="0" presId="urn:microsoft.com/office/officeart/2005/8/layout/orgChart1"/>
    <dgm:cxn modelId="{329C0847-3C9F-2B46-99D1-B95D81F24779}" type="presParOf" srcId="{FD12695D-0CA9-B44C-8674-E5DDC7CF72AD}" destId="{6FCF47F2-6330-1945-A8D6-3811C1DBBEB5}" srcOrd="0" destOrd="0" presId="urn:microsoft.com/office/officeart/2005/8/layout/orgChart1"/>
    <dgm:cxn modelId="{52431F7D-2FC1-784D-9DAD-D50EDFF6972F}" type="presParOf" srcId="{FD12695D-0CA9-B44C-8674-E5DDC7CF72AD}" destId="{EA6251CF-25FF-5C4C-AF29-50B8BE25C16B}" srcOrd="1" destOrd="0" presId="urn:microsoft.com/office/officeart/2005/8/layout/orgChart1"/>
    <dgm:cxn modelId="{0F2E63AF-FF1C-E441-9159-61FA662015ED}" type="presParOf" srcId="{EA6251CF-25FF-5C4C-AF29-50B8BE25C16B}" destId="{6BEC0F56-B4D7-FF4B-8BCA-7DE6E6C775DA}" srcOrd="0" destOrd="0" presId="urn:microsoft.com/office/officeart/2005/8/layout/orgChart1"/>
    <dgm:cxn modelId="{BE01B742-FC9E-5742-99A4-A2AC8E6542CF}" type="presParOf" srcId="{6BEC0F56-B4D7-FF4B-8BCA-7DE6E6C775DA}" destId="{2F099030-F5E7-9B4E-9544-EC5DD9EA20B1}" srcOrd="0" destOrd="0" presId="urn:microsoft.com/office/officeart/2005/8/layout/orgChart1"/>
    <dgm:cxn modelId="{C0AFD654-7EC3-EC46-B577-7D3E17F60245}" type="presParOf" srcId="{6BEC0F56-B4D7-FF4B-8BCA-7DE6E6C775DA}" destId="{82662FBA-31C4-0F43-A25C-BCE6474FBF1C}" srcOrd="1" destOrd="0" presId="urn:microsoft.com/office/officeart/2005/8/layout/orgChart1"/>
    <dgm:cxn modelId="{5B11CEBF-84AB-FA48-BB3D-ABFE665DB031}" type="presParOf" srcId="{EA6251CF-25FF-5C4C-AF29-50B8BE25C16B}" destId="{9F1EA359-C241-184F-91BA-ACEF69431558}" srcOrd="1" destOrd="0" presId="urn:microsoft.com/office/officeart/2005/8/layout/orgChart1"/>
    <dgm:cxn modelId="{BD77A873-FDA3-C047-8FC4-D96E948F4F49}" type="presParOf" srcId="{EA6251CF-25FF-5C4C-AF29-50B8BE25C16B}" destId="{B651BB6C-1BE4-184C-9026-19692622B91B}" srcOrd="2" destOrd="0" presId="urn:microsoft.com/office/officeart/2005/8/layout/orgChart1"/>
    <dgm:cxn modelId="{E901A417-EBA4-0041-9283-97D4828D2417}" type="presParOf" srcId="{FD12695D-0CA9-B44C-8674-E5DDC7CF72AD}" destId="{0359A1EC-AA7B-034C-9EC4-A598356992E6}" srcOrd="2" destOrd="0" presId="urn:microsoft.com/office/officeart/2005/8/layout/orgChart1"/>
    <dgm:cxn modelId="{6ACB25D1-F663-E742-93B2-76D42B62F62C}" type="presParOf" srcId="{FD12695D-0CA9-B44C-8674-E5DDC7CF72AD}" destId="{9F922A8D-12F9-6B45-89E6-A956E3589D60}" srcOrd="3" destOrd="0" presId="urn:microsoft.com/office/officeart/2005/8/layout/orgChart1"/>
    <dgm:cxn modelId="{4454FAED-37A6-E043-809F-52DE66ADF529}" type="presParOf" srcId="{9F922A8D-12F9-6B45-89E6-A956E3589D60}" destId="{5BB2E971-B68E-7945-B2D7-5DBAF04A18AA}" srcOrd="0" destOrd="0" presId="urn:microsoft.com/office/officeart/2005/8/layout/orgChart1"/>
    <dgm:cxn modelId="{604AF5F5-4E3B-CE4D-9CF3-68D078D943D0}" type="presParOf" srcId="{5BB2E971-B68E-7945-B2D7-5DBAF04A18AA}" destId="{4DB7E050-EAC5-4349-9C88-5FA6DA91F4DB}" srcOrd="0" destOrd="0" presId="urn:microsoft.com/office/officeart/2005/8/layout/orgChart1"/>
    <dgm:cxn modelId="{9B00D172-A47A-F442-827F-D34BDAC5614D}" type="presParOf" srcId="{5BB2E971-B68E-7945-B2D7-5DBAF04A18AA}" destId="{8858AFA3-A558-244C-8753-4137C99B3760}" srcOrd="1" destOrd="0" presId="urn:microsoft.com/office/officeart/2005/8/layout/orgChart1"/>
    <dgm:cxn modelId="{CB67CA13-8D97-124D-8E97-EAC9FA48F702}" type="presParOf" srcId="{9F922A8D-12F9-6B45-89E6-A956E3589D60}" destId="{05F16100-EFC3-8A47-AF74-1D106E9014BF}" srcOrd="1" destOrd="0" presId="urn:microsoft.com/office/officeart/2005/8/layout/orgChart1"/>
    <dgm:cxn modelId="{3E54976D-B091-044B-97C8-1F2DA53738D5}" type="presParOf" srcId="{9F922A8D-12F9-6B45-89E6-A956E3589D60}" destId="{5B23ACAB-7F7C-4047-9DDE-BE0BCA4585AD}" srcOrd="2" destOrd="0" presId="urn:microsoft.com/office/officeart/2005/8/layout/orgChart1"/>
    <dgm:cxn modelId="{70F6E800-B04A-7043-B762-9507A93A2EA8}" type="presParOf" srcId="{FD12695D-0CA9-B44C-8674-E5DDC7CF72AD}" destId="{617EF0F4-542B-F940-9D05-D40D61DBB06F}" srcOrd="4" destOrd="0" presId="urn:microsoft.com/office/officeart/2005/8/layout/orgChart1"/>
    <dgm:cxn modelId="{59C01C0E-B418-1E40-9633-391A34BCDC71}" type="presParOf" srcId="{FD12695D-0CA9-B44C-8674-E5DDC7CF72AD}" destId="{D57D89C5-F05D-7646-ACC4-C964AB206513}" srcOrd="5" destOrd="0" presId="urn:microsoft.com/office/officeart/2005/8/layout/orgChart1"/>
    <dgm:cxn modelId="{DDACAD27-8CE5-1646-B810-BC0B92A799AD}" type="presParOf" srcId="{D57D89C5-F05D-7646-ACC4-C964AB206513}" destId="{3F3BB5CD-F212-F943-A9D8-1D63FAE303B6}" srcOrd="0" destOrd="0" presId="urn:microsoft.com/office/officeart/2005/8/layout/orgChart1"/>
    <dgm:cxn modelId="{620FE40E-6AC8-B543-8992-FA296608EF33}" type="presParOf" srcId="{3F3BB5CD-F212-F943-A9D8-1D63FAE303B6}" destId="{7D39E13D-7F43-B049-9A40-89AC2465E262}" srcOrd="0" destOrd="0" presId="urn:microsoft.com/office/officeart/2005/8/layout/orgChart1"/>
    <dgm:cxn modelId="{D995CEA0-EF44-1444-835E-4154CFC886AB}" type="presParOf" srcId="{3F3BB5CD-F212-F943-A9D8-1D63FAE303B6}" destId="{B50447B3-4ADB-FF4B-85A3-85A003F927C8}" srcOrd="1" destOrd="0" presId="urn:microsoft.com/office/officeart/2005/8/layout/orgChart1"/>
    <dgm:cxn modelId="{61C449C3-7A32-C745-9FA2-156315CC75CE}" type="presParOf" srcId="{D57D89C5-F05D-7646-ACC4-C964AB206513}" destId="{C4A7EC03-D8CC-9045-9165-6C04A08639B7}" srcOrd="1" destOrd="0" presId="urn:microsoft.com/office/officeart/2005/8/layout/orgChart1"/>
    <dgm:cxn modelId="{F9A185F9-B3A9-C641-B34C-2D0A97C4CA4F}" type="presParOf" srcId="{D57D89C5-F05D-7646-ACC4-C964AB206513}" destId="{09EAA0E1-C088-9743-91DB-4BBC8859EC5A}" srcOrd="2" destOrd="0" presId="urn:microsoft.com/office/officeart/2005/8/layout/orgChart1"/>
    <dgm:cxn modelId="{F625679D-D407-114F-9121-937E77DC4C32}" type="presParOf" srcId="{FD12695D-0CA9-B44C-8674-E5DDC7CF72AD}" destId="{C1F8DE19-621F-A947-8FB2-91671C46D7C6}" srcOrd="6" destOrd="0" presId="urn:microsoft.com/office/officeart/2005/8/layout/orgChart1"/>
    <dgm:cxn modelId="{294ECFD6-CB67-054A-9183-AB540615F07C}" type="presParOf" srcId="{FD12695D-0CA9-B44C-8674-E5DDC7CF72AD}" destId="{67E2F143-AF4C-8C47-AC7C-2462A958A528}" srcOrd="7" destOrd="0" presId="urn:microsoft.com/office/officeart/2005/8/layout/orgChart1"/>
    <dgm:cxn modelId="{CA555EF2-6224-3147-89D8-CE05D25A6CB8}" type="presParOf" srcId="{67E2F143-AF4C-8C47-AC7C-2462A958A528}" destId="{28985EB0-5C14-3A41-BFC3-E5DBF661A058}" srcOrd="0" destOrd="0" presId="urn:microsoft.com/office/officeart/2005/8/layout/orgChart1"/>
    <dgm:cxn modelId="{F7D279B2-DCDE-214E-A1AD-59E55DC4C658}" type="presParOf" srcId="{28985EB0-5C14-3A41-BFC3-E5DBF661A058}" destId="{FD23DD69-7A2A-E442-A7CA-2614B86066C1}" srcOrd="0" destOrd="0" presId="urn:microsoft.com/office/officeart/2005/8/layout/orgChart1"/>
    <dgm:cxn modelId="{31495C4B-6BDF-6D4F-89CB-843DE1ADFE4D}" type="presParOf" srcId="{28985EB0-5C14-3A41-BFC3-E5DBF661A058}" destId="{6DD3404B-B126-7C46-BB85-80246CFBE29B}" srcOrd="1" destOrd="0" presId="urn:microsoft.com/office/officeart/2005/8/layout/orgChart1"/>
    <dgm:cxn modelId="{5476F8A9-9962-084C-B17B-C09CC732788F}" type="presParOf" srcId="{67E2F143-AF4C-8C47-AC7C-2462A958A528}" destId="{B791D2C4-C541-404B-ACBB-47C343FB9A12}" srcOrd="1" destOrd="0" presId="urn:microsoft.com/office/officeart/2005/8/layout/orgChart1"/>
    <dgm:cxn modelId="{053BA08B-D1D2-2A45-9B82-38888F6A323D}" type="presParOf" srcId="{67E2F143-AF4C-8C47-AC7C-2462A958A528}" destId="{65F0D053-59C8-9944-91FA-5FD15C25ED02}" srcOrd="2" destOrd="0" presId="urn:microsoft.com/office/officeart/2005/8/layout/orgChart1"/>
    <dgm:cxn modelId="{49BAF0E8-0F61-E148-AA6F-B91EE35EC067}" type="presParOf" srcId="{FD12695D-0CA9-B44C-8674-E5DDC7CF72AD}" destId="{F823643D-3CF9-464B-A374-3B84B7776AEF}" srcOrd="8" destOrd="0" presId="urn:microsoft.com/office/officeart/2005/8/layout/orgChart1"/>
    <dgm:cxn modelId="{B9781ED7-6079-D94E-9A89-CF7D2B077C85}" type="presParOf" srcId="{FD12695D-0CA9-B44C-8674-E5DDC7CF72AD}" destId="{C28D0506-659A-914B-915B-2A16800E9617}" srcOrd="9" destOrd="0" presId="urn:microsoft.com/office/officeart/2005/8/layout/orgChart1"/>
    <dgm:cxn modelId="{AE559BE2-F1C1-7540-8FFA-80649DEA9850}" type="presParOf" srcId="{C28D0506-659A-914B-915B-2A16800E9617}" destId="{8980A59F-22F6-4047-A0DE-E3479B1C533F}" srcOrd="0" destOrd="0" presId="urn:microsoft.com/office/officeart/2005/8/layout/orgChart1"/>
    <dgm:cxn modelId="{128EAD7E-7C87-B249-A1A3-1D08305D02E9}" type="presParOf" srcId="{8980A59F-22F6-4047-A0DE-E3479B1C533F}" destId="{DBD97A48-BA76-5E4D-BA27-C823E8C246FA}" srcOrd="0" destOrd="0" presId="urn:microsoft.com/office/officeart/2005/8/layout/orgChart1"/>
    <dgm:cxn modelId="{9A7ED1EA-6AD9-F94B-BA1F-F8CF4095C276}" type="presParOf" srcId="{8980A59F-22F6-4047-A0DE-E3479B1C533F}" destId="{8BA73090-F012-7F46-8813-E56BC468E8F7}" srcOrd="1" destOrd="0" presId="urn:microsoft.com/office/officeart/2005/8/layout/orgChart1"/>
    <dgm:cxn modelId="{D7D4BA1A-602F-B642-BB33-04E371342707}" type="presParOf" srcId="{C28D0506-659A-914B-915B-2A16800E9617}" destId="{05469F78-EAA9-3D48-98C4-F2A82B8BBA5F}" srcOrd="1" destOrd="0" presId="urn:microsoft.com/office/officeart/2005/8/layout/orgChart1"/>
    <dgm:cxn modelId="{8150A006-A8B8-504F-9CFB-08FB741DF54A}" type="presParOf" srcId="{C28D0506-659A-914B-915B-2A16800E9617}" destId="{4F796F86-3E4F-7C48-BE3E-635DE444FDCC}" srcOrd="2" destOrd="0" presId="urn:microsoft.com/office/officeart/2005/8/layout/orgChart1"/>
    <dgm:cxn modelId="{6DF7B63F-2260-514E-A1FE-7E586EC5619F}" type="presParOf" srcId="{9D88A0BF-E77E-B842-A78B-E3B3D4106445}" destId="{C906C0A5-4744-7448-92B4-96F296AF4B0B}" srcOrd="2" destOrd="0" presId="urn:microsoft.com/office/officeart/2005/8/layout/orgChart1"/>
    <dgm:cxn modelId="{6973436A-8215-E549-827F-A32D3B4F1CFA}" type="presParOf" srcId="{840942A6-60A6-F944-B878-94AA3BB3B204}" destId="{C0A9468F-BF34-E84A-A32D-2EE1167907E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3643D-3CF9-464B-A374-3B84B7776AEF}">
      <dsp:nvSpPr>
        <dsp:cNvPr id="0" name=""/>
        <dsp:cNvSpPr/>
      </dsp:nvSpPr>
      <dsp:spPr>
        <a:xfrm>
          <a:off x="5257799" y="2625746"/>
          <a:ext cx="4356747" cy="378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32"/>
              </a:lnTo>
              <a:lnTo>
                <a:pt x="4356747" y="189032"/>
              </a:lnTo>
              <a:lnTo>
                <a:pt x="4356747" y="3780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8DE19-621F-A947-8FB2-91671C46D7C6}">
      <dsp:nvSpPr>
        <dsp:cNvPr id="0" name=""/>
        <dsp:cNvSpPr/>
      </dsp:nvSpPr>
      <dsp:spPr>
        <a:xfrm>
          <a:off x="5257799" y="2625746"/>
          <a:ext cx="2178373" cy="378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32"/>
              </a:lnTo>
              <a:lnTo>
                <a:pt x="2178373" y="189032"/>
              </a:lnTo>
              <a:lnTo>
                <a:pt x="2178373" y="3780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7EF0F4-542B-F940-9D05-D40D61DBB06F}">
      <dsp:nvSpPr>
        <dsp:cNvPr id="0" name=""/>
        <dsp:cNvSpPr/>
      </dsp:nvSpPr>
      <dsp:spPr>
        <a:xfrm>
          <a:off x="5212079" y="2625746"/>
          <a:ext cx="91440" cy="3780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80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9A1EC-AA7B-034C-9EC4-A598356992E6}">
      <dsp:nvSpPr>
        <dsp:cNvPr id="0" name=""/>
        <dsp:cNvSpPr/>
      </dsp:nvSpPr>
      <dsp:spPr>
        <a:xfrm>
          <a:off x="3079426" y="2625746"/>
          <a:ext cx="2178373" cy="378064"/>
        </a:xfrm>
        <a:custGeom>
          <a:avLst/>
          <a:gdLst/>
          <a:ahLst/>
          <a:cxnLst/>
          <a:rect l="0" t="0" r="0" b="0"/>
          <a:pathLst>
            <a:path>
              <a:moveTo>
                <a:pt x="2178373" y="0"/>
              </a:moveTo>
              <a:lnTo>
                <a:pt x="2178373" y="189032"/>
              </a:lnTo>
              <a:lnTo>
                <a:pt x="0" y="189032"/>
              </a:lnTo>
              <a:lnTo>
                <a:pt x="0" y="3780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CF47F2-6330-1945-A8D6-3811C1DBBEB5}">
      <dsp:nvSpPr>
        <dsp:cNvPr id="0" name=""/>
        <dsp:cNvSpPr/>
      </dsp:nvSpPr>
      <dsp:spPr>
        <a:xfrm>
          <a:off x="901052" y="2625746"/>
          <a:ext cx="4356747" cy="378064"/>
        </a:xfrm>
        <a:custGeom>
          <a:avLst/>
          <a:gdLst/>
          <a:ahLst/>
          <a:cxnLst/>
          <a:rect l="0" t="0" r="0" b="0"/>
          <a:pathLst>
            <a:path>
              <a:moveTo>
                <a:pt x="4356747" y="0"/>
              </a:moveTo>
              <a:lnTo>
                <a:pt x="4356747" y="189032"/>
              </a:lnTo>
              <a:lnTo>
                <a:pt x="0" y="189032"/>
              </a:lnTo>
              <a:lnTo>
                <a:pt x="0" y="3780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65BFF-597D-DA48-8DD1-B20387E6469A}">
      <dsp:nvSpPr>
        <dsp:cNvPr id="0" name=""/>
        <dsp:cNvSpPr/>
      </dsp:nvSpPr>
      <dsp:spPr>
        <a:xfrm>
          <a:off x="4168613" y="1347526"/>
          <a:ext cx="1089186" cy="378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032"/>
              </a:lnTo>
              <a:lnTo>
                <a:pt x="1089186" y="189032"/>
              </a:lnTo>
              <a:lnTo>
                <a:pt x="1089186" y="3780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4B62B-A1ED-734B-A2CD-968D992A2CB2}">
      <dsp:nvSpPr>
        <dsp:cNvPr id="0" name=""/>
        <dsp:cNvSpPr/>
      </dsp:nvSpPr>
      <dsp:spPr>
        <a:xfrm>
          <a:off x="3079426" y="1347526"/>
          <a:ext cx="1089186" cy="378064"/>
        </a:xfrm>
        <a:custGeom>
          <a:avLst/>
          <a:gdLst/>
          <a:ahLst/>
          <a:cxnLst/>
          <a:rect l="0" t="0" r="0" b="0"/>
          <a:pathLst>
            <a:path>
              <a:moveTo>
                <a:pt x="1089186" y="0"/>
              </a:moveTo>
              <a:lnTo>
                <a:pt x="1089186" y="189032"/>
              </a:lnTo>
              <a:lnTo>
                <a:pt x="0" y="189032"/>
              </a:lnTo>
              <a:lnTo>
                <a:pt x="0" y="3780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514F2-C880-084D-B186-500A0AD3452C}">
      <dsp:nvSpPr>
        <dsp:cNvPr id="0" name=""/>
        <dsp:cNvSpPr/>
      </dsp:nvSpPr>
      <dsp:spPr>
        <a:xfrm>
          <a:off x="3268458" y="447372"/>
          <a:ext cx="1800308" cy="900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App</a:t>
          </a:r>
        </a:p>
      </dsp:txBody>
      <dsp:txXfrm>
        <a:off x="3268458" y="447372"/>
        <a:ext cx="1800308" cy="900154"/>
      </dsp:txXfrm>
    </dsp:sp>
    <dsp:sp modelId="{A32DD4BA-FABA-7B41-9D46-64CC92E1C9B5}">
      <dsp:nvSpPr>
        <dsp:cNvPr id="0" name=""/>
        <dsp:cNvSpPr/>
      </dsp:nvSpPr>
      <dsp:spPr>
        <a:xfrm>
          <a:off x="2179272" y="1725591"/>
          <a:ext cx="1800308" cy="900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Login</a:t>
          </a:r>
        </a:p>
      </dsp:txBody>
      <dsp:txXfrm>
        <a:off x="2179272" y="1725591"/>
        <a:ext cx="1800308" cy="900154"/>
      </dsp:txXfrm>
    </dsp:sp>
    <dsp:sp modelId="{C3CD2AC4-65BB-0D48-9631-E200F66A1FE6}">
      <dsp:nvSpPr>
        <dsp:cNvPr id="0" name=""/>
        <dsp:cNvSpPr/>
      </dsp:nvSpPr>
      <dsp:spPr>
        <a:xfrm>
          <a:off x="4357645" y="1725591"/>
          <a:ext cx="1800308" cy="900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Restricted</a:t>
          </a:r>
        </a:p>
      </dsp:txBody>
      <dsp:txXfrm>
        <a:off x="4357645" y="1725591"/>
        <a:ext cx="1800308" cy="900154"/>
      </dsp:txXfrm>
    </dsp:sp>
    <dsp:sp modelId="{2F099030-F5E7-9B4E-9544-EC5DD9EA20B1}">
      <dsp:nvSpPr>
        <dsp:cNvPr id="0" name=""/>
        <dsp:cNvSpPr/>
      </dsp:nvSpPr>
      <dsp:spPr>
        <a:xfrm>
          <a:off x="898" y="3003811"/>
          <a:ext cx="1800308" cy="900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Bars</a:t>
          </a:r>
        </a:p>
      </dsp:txBody>
      <dsp:txXfrm>
        <a:off x="898" y="3003811"/>
        <a:ext cx="1800308" cy="900154"/>
      </dsp:txXfrm>
    </dsp:sp>
    <dsp:sp modelId="{4DB7E050-EAC5-4349-9C88-5FA6DA91F4DB}">
      <dsp:nvSpPr>
        <dsp:cNvPr id="0" name=""/>
        <dsp:cNvSpPr/>
      </dsp:nvSpPr>
      <dsp:spPr>
        <a:xfrm>
          <a:off x="2179272" y="3003811"/>
          <a:ext cx="1800308" cy="900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Users</a:t>
          </a:r>
        </a:p>
      </dsp:txBody>
      <dsp:txXfrm>
        <a:off x="2179272" y="3003811"/>
        <a:ext cx="1800308" cy="900154"/>
      </dsp:txXfrm>
    </dsp:sp>
    <dsp:sp modelId="{7D39E13D-7F43-B049-9A40-89AC2465E262}">
      <dsp:nvSpPr>
        <dsp:cNvPr id="0" name=""/>
        <dsp:cNvSpPr/>
      </dsp:nvSpPr>
      <dsp:spPr>
        <a:xfrm>
          <a:off x="4357645" y="3003811"/>
          <a:ext cx="1800308" cy="900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Account</a:t>
          </a:r>
        </a:p>
      </dsp:txBody>
      <dsp:txXfrm>
        <a:off x="4357645" y="3003811"/>
        <a:ext cx="1800308" cy="900154"/>
      </dsp:txXfrm>
    </dsp:sp>
    <dsp:sp modelId="{FD23DD69-7A2A-E442-A7CA-2614B86066C1}">
      <dsp:nvSpPr>
        <dsp:cNvPr id="0" name=""/>
        <dsp:cNvSpPr/>
      </dsp:nvSpPr>
      <dsp:spPr>
        <a:xfrm>
          <a:off x="6536019" y="3003811"/>
          <a:ext cx="1800308" cy="900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Settings</a:t>
          </a:r>
        </a:p>
      </dsp:txBody>
      <dsp:txXfrm>
        <a:off x="6536019" y="3003811"/>
        <a:ext cx="1800308" cy="900154"/>
      </dsp:txXfrm>
    </dsp:sp>
    <dsp:sp modelId="{DBD97A48-BA76-5E4D-BA27-C823E8C246FA}">
      <dsp:nvSpPr>
        <dsp:cNvPr id="0" name=""/>
        <dsp:cNvSpPr/>
      </dsp:nvSpPr>
      <dsp:spPr>
        <a:xfrm>
          <a:off x="8714392" y="3003811"/>
          <a:ext cx="1800308" cy="900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...</a:t>
          </a:r>
        </a:p>
      </dsp:txBody>
      <dsp:txXfrm>
        <a:off x="8714392" y="3003811"/>
        <a:ext cx="1800308" cy="900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70765-68F9-7B41-87B9-E47746484553}" type="datetimeFigureOut">
              <a:rPr lang="de-DE" smtClean="0"/>
              <a:t>31.01.19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925FB-2814-5347-82BA-ABFC82EDB9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9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25FB-2814-5347-82BA-ABFC82EDB9D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871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925FB-2814-5347-82BA-ABFC82EDB9D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781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7E2BE-5D4D-4646-B8BA-FA82AA33B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E7812-07EE-EC48-BBD7-D1AC55FA4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766-7D22-FE46-B204-E0228173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C931-5E8F-7645-A256-67231017955E}" type="datetimeFigureOut">
              <a:rPr lang="de-DE" smtClean="0"/>
              <a:t>31.01.19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923D8-4C34-CD4D-9442-36DB946F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67311-6D28-4B4F-BDD1-FD1DF1BD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00D1-6466-2745-ADF1-20AFD6E24E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4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29D8-0899-504F-A40A-C82E94CB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7D177-BF48-1D40-B6B7-17AF3C240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4F58B-2372-F64A-BB20-02DA5C8B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C931-5E8F-7645-A256-67231017955E}" type="datetimeFigureOut">
              <a:rPr lang="de-DE" smtClean="0"/>
              <a:t>31.01.19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1CE70-1671-EC41-A95E-B73520CF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EF302-9D66-AD42-B1D1-223DC5D1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00D1-6466-2745-ADF1-20AFD6E24E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18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8019B-57FE-C141-A48B-7E0EDA605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E58CB-2856-074F-981E-797F13E8B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4E675-B849-8B48-9132-C2E7DE8E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C931-5E8F-7645-A256-67231017955E}" type="datetimeFigureOut">
              <a:rPr lang="de-DE" smtClean="0"/>
              <a:t>31.01.19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1DA29-877B-464E-B0C3-032B3CA34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9D0E4-D498-1540-8583-75D8A356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00D1-6466-2745-ADF1-20AFD6E24E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04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8A7A-2CDC-4048-971B-E227A9B8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238BC-1B45-314D-857E-8AA6A82B4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826FC-B4A1-9C44-948C-63E04E9D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C931-5E8F-7645-A256-67231017955E}" type="datetimeFigureOut">
              <a:rPr lang="de-DE" smtClean="0"/>
              <a:t>31.01.19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F60EE-AC79-824E-B333-ECB0754B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BCA8D-8C89-0F4A-974F-FBF5DA93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00D1-6466-2745-ADF1-20AFD6E24E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43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C7C2-9964-7F45-BB5B-9F497043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54209-1139-FF4F-AE04-817A2F989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74B66-459D-0548-81BB-E0A58ECC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C931-5E8F-7645-A256-67231017955E}" type="datetimeFigureOut">
              <a:rPr lang="de-DE" smtClean="0"/>
              <a:t>31.01.19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D2A63-B8D7-6043-968F-1F480B34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AD746-A4BB-3048-B53C-9BEC18DA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00D1-6466-2745-ADF1-20AFD6E24E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77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7651-A5BF-BB47-BCB6-85D95694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52DDE-B4EB-1643-87D7-33EC59B06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6B60E-62ED-BB43-B172-0F947CD3E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3FC60-8764-E643-984B-8C521251B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C931-5E8F-7645-A256-67231017955E}" type="datetimeFigureOut">
              <a:rPr lang="de-DE" smtClean="0"/>
              <a:t>31.01.19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9036A-EDA1-8947-999F-411A041C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D63E7-05A0-8840-A2A8-88BA6528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00D1-6466-2745-ADF1-20AFD6E24E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42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7A0A-67EB-C449-B628-EF99A0ABE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BCD78-4BAD-BD41-AA60-611D55B24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ED448-1280-F24E-9E04-55017D9C8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FFFE4-167F-EB4E-8A24-C7235236B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B0645-7042-CB48-8363-00DB25192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E3EB15-7EBA-324D-B94B-D19DC9A5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C931-5E8F-7645-A256-67231017955E}" type="datetimeFigureOut">
              <a:rPr lang="de-DE" smtClean="0"/>
              <a:t>31.01.19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A7054-8FB8-EF4A-91CA-BA486251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5FDC9-EF93-EE42-BDBF-1068C42B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00D1-6466-2745-ADF1-20AFD6E24E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38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AF05-2E15-1F4C-8DA8-B7C24CDA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C0871-F95D-924F-841B-07FD02EA8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C931-5E8F-7645-A256-67231017955E}" type="datetimeFigureOut">
              <a:rPr lang="de-DE" smtClean="0"/>
              <a:t>31.01.19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D6B65-5294-AB40-AEFE-AEE5752F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CD659-C57B-9945-909C-80009630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00D1-6466-2745-ADF1-20AFD6E24E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5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034D9-BDEB-1D45-86E7-33DF9E9A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C931-5E8F-7645-A256-67231017955E}" type="datetimeFigureOut">
              <a:rPr lang="de-DE" smtClean="0"/>
              <a:t>31.01.19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450742-CA43-A741-A9F9-A0B89838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B6DA2-F3EB-804B-B372-E4B6B92F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00D1-6466-2745-ADF1-20AFD6E24E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56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95CF-746F-9A49-9C12-C9CB7B6B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93082-DB35-D740-BE2C-9FF342546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48DE1-9232-AF43-A8AF-DBBB3549F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BDDD7-5A99-F54B-AFBB-7F658E193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C931-5E8F-7645-A256-67231017955E}" type="datetimeFigureOut">
              <a:rPr lang="de-DE" smtClean="0"/>
              <a:t>31.01.19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0F2D6-8626-714D-B19E-236B2A6D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A6C3E-F4BC-3043-B3E3-4A956071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00D1-6466-2745-ADF1-20AFD6E24E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97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B08B-0828-3742-A550-FC474B4CF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923F3B-97AF-CC43-9027-F922D108B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AC3A9-A51D-954F-92AA-731FC09A8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CACF5-8C03-5D49-9E97-712452C9A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C931-5E8F-7645-A256-67231017955E}" type="datetimeFigureOut">
              <a:rPr lang="de-DE" smtClean="0"/>
              <a:t>31.01.19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0C734-3177-454C-9FF0-58FAFBDB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AF90D-065B-C846-9FD0-9F96CAAF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00D1-6466-2745-ADF1-20AFD6E24E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04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6C7027-813C-974B-94C9-46BC5F134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C6C38-D327-DA46-9335-DD79BEF29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1E7D7-BEA9-8D45-9D77-E3C95FE0E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C931-5E8F-7645-A256-67231017955E}" type="datetimeFigureOut">
              <a:rPr lang="de-DE" smtClean="0"/>
              <a:t>31.01.19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E2C15-4727-AD4C-BE38-995A58DEA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293D1-26A9-F848-AD20-157DC31AC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F00D1-6466-2745-ADF1-20AFD6E24E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74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6A3E-5DEC-A44F-B9C7-4536020705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Barplaner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FA7E5-D85D-524A-BBD2-0944AF674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Leander Schulten</a:t>
            </a:r>
          </a:p>
        </p:txBody>
      </p:sp>
    </p:spTree>
    <p:extLst>
      <p:ext uri="{BB962C8B-B14F-4D97-AF65-F5344CB8AC3E}">
        <p14:creationId xmlns:p14="http://schemas.microsoft.com/office/powerpoint/2010/main" val="3270631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3EB6C4-DA42-5E49-BF31-92777A43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Server Projektübersicht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D42F03E-1C6B-CE46-A8C8-55A33B61A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433" y="1549399"/>
            <a:ext cx="4411133" cy="509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83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3EB6C4-DA42-5E49-BF31-92777A43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5275"/>
            <a:ext cx="10515600" cy="1325563"/>
          </a:xfrm>
        </p:spPr>
        <p:txBody>
          <a:bodyPr/>
          <a:lstStyle/>
          <a:p>
            <a:pPr algn="ctr"/>
            <a:r>
              <a:rPr lang="de-DE" b="1" dirty="0"/>
              <a:t>Model Definition 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421B9BB-5977-1F43-8FED-A226D4EFA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03033" y="540436"/>
            <a:ext cx="5985933" cy="6317564"/>
          </a:xfrm>
        </p:spPr>
      </p:pic>
    </p:spTree>
    <p:extLst>
      <p:ext uri="{BB962C8B-B14F-4D97-AF65-F5344CB8AC3E}">
        <p14:creationId xmlns:p14="http://schemas.microsoft.com/office/powerpoint/2010/main" val="2307271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3EB6C4-DA42-5E49-BF31-92777A43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5942"/>
            <a:ext cx="10515600" cy="1325563"/>
          </a:xfrm>
        </p:spPr>
        <p:txBody>
          <a:bodyPr/>
          <a:lstStyle/>
          <a:p>
            <a:pPr algn="ctr"/>
            <a:r>
              <a:rPr lang="de-DE" b="1" dirty="0"/>
              <a:t>Model in Aktion</a:t>
            </a:r>
          </a:p>
        </p:txBody>
      </p:sp>
      <p:pic>
        <p:nvPicPr>
          <p:cNvPr id="6" name="Content Placeholder 2">
            <a:extLst>
              <a:ext uri="{FF2B5EF4-FFF2-40B4-BE49-F238E27FC236}">
                <a16:creationId xmlns:a16="http://schemas.microsoft.com/office/drawing/2014/main" id="{6EF0F7FD-95CD-3A4B-811A-AB9C67B01A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16"/>
          <a:stretch/>
        </p:blipFill>
        <p:spPr>
          <a:xfrm>
            <a:off x="2279270" y="962554"/>
            <a:ext cx="7633460" cy="274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71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3EB6C4-DA42-5E49-BF31-92777A43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5942"/>
            <a:ext cx="10515600" cy="1325563"/>
          </a:xfrm>
        </p:spPr>
        <p:txBody>
          <a:bodyPr/>
          <a:lstStyle/>
          <a:p>
            <a:pPr algn="ctr"/>
            <a:r>
              <a:rPr lang="de-DE" b="1" dirty="0"/>
              <a:t>Model in Aktion</a:t>
            </a:r>
          </a:p>
        </p:txBody>
      </p:sp>
      <p:pic>
        <p:nvPicPr>
          <p:cNvPr id="6" name="Content Placeholder 2">
            <a:extLst>
              <a:ext uri="{FF2B5EF4-FFF2-40B4-BE49-F238E27FC236}">
                <a16:creationId xmlns:a16="http://schemas.microsoft.com/office/drawing/2014/main" id="{6EF0F7FD-95CD-3A4B-811A-AB9C67B01A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16"/>
          <a:stretch/>
        </p:blipFill>
        <p:spPr>
          <a:xfrm>
            <a:off x="2279270" y="962554"/>
            <a:ext cx="7633460" cy="2745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6F3263-2A67-0347-8D3B-88D8EBA35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966" y="3943141"/>
            <a:ext cx="4936067" cy="262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5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3EB6C4-DA42-5E49-BF31-92777A43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Client: </a:t>
            </a:r>
            <a:r>
              <a:rPr lang="de-DE" b="1" dirty="0" err="1"/>
              <a:t>Vue.js</a:t>
            </a:r>
            <a:endParaRPr lang="de-DE" b="1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E776540-145F-C545-8C3A-C796078A05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7743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23268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301EB7-AF5D-BF42-B899-607967348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66" y="0"/>
            <a:ext cx="10200405" cy="687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32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3EB6C4-DA42-5E49-BF31-92777A43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Geplante Features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071B8CB-982F-5E42-B9DC-A4D093D1F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Verwaltung von Vermietungen der Bar am Wochenende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8951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3EB6C4-DA42-5E49-BF31-92777A43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Geplante Features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071B8CB-982F-5E42-B9DC-A4D093D1F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Verwaltung von Vermietungen der Bar am Wochenende </a:t>
            </a:r>
          </a:p>
          <a:p>
            <a:r>
              <a:rPr lang="de-DE" dirty="0"/>
              <a:t>Einkaufsliste </a:t>
            </a:r>
          </a:p>
        </p:txBody>
      </p:sp>
    </p:spTree>
    <p:extLst>
      <p:ext uri="{BB962C8B-B14F-4D97-AF65-F5344CB8AC3E}">
        <p14:creationId xmlns:p14="http://schemas.microsoft.com/office/powerpoint/2010/main" val="3417495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3EB6C4-DA42-5E49-BF31-92777A43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Geplante Features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071B8CB-982F-5E42-B9DC-A4D093D1F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Verwaltung von Vermietungen der Bar am Wochenende </a:t>
            </a:r>
          </a:p>
          <a:p>
            <a:r>
              <a:rPr lang="de-DE" dirty="0"/>
              <a:t>Einkaufsliste </a:t>
            </a:r>
          </a:p>
          <a:p>
            <a:r>
              <a:rPr lang="de-DE" dirty="0"/>
              <a:t>Synchronisation der Events mit der Wohnheimverwaltungswebsite </a:t>
            </a:r>
          </a:p>
        </p:txBody>
      </p:sp>
    </p:spTree>
    <p:extLst>
      <p:ext uri="{BB962C8B-B14F-4D97-AF65-F5344CB8AC3E}">
        <p14:creationId xmlns:p14="http://schemas.microsoft.com/office/powerpoint/2010/main" val="2622781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3EB6C4-DA42-5E49-BF31-92777A43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b="1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071B8CB-982F-5E42-B9DC-A4D093D1F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734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3EB6C4-DA42-5E49-BF31-92777A43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Übersicht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071B8CB-982F-5E42-B9DC-A4D093D1F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sz="3200" dirty="0"/>
              <a:t>Warum?</a:t>
            </a:r>
          </a:p>
          <a:p>
            <a:r>
              <a:rPr lang="de-DE" sz="3200" dirty="0"/>
              <a:t>Features </a:t>
            </a:r>
          </a:p>
          <a:p>
            <a:r>
              <a:rPr lang="de-DE" sz="3200" dirty="0"/>
              <a:t>Stack</a:t>
            </a:r>
          </a:p>
          <a:p>
            <a:r>
              <a:rPr lang="de-DE" sz="3200" dirty="0"/>
              <a:t>Server</a:t>
            </a:r>
          </a:p>
          <a:p>
            <a:r>
              <a:rPr lang="de-DE" sz="3200" dirty="0"/>
              <a:t>Client</a:t>
            </a:r>
          </a:p>
          <a:p>
            <a:r>
              <a:rPr lang="de-DE" sz="3200" dirty="0"/>
              <a:t>Geplante Funktionen</a:t>
            </a:r>
          </a:p>
        </p:txBody>
      </p:sp>
    </p:spTree>
    <p:extLst>
      <p:ext uri="{BB962C8B-B14F-4D97-AF65-F5344CB8AC3E}">
        <p14:creationId xmlns:p14="http://schemas.microsoft.com/office/powerpoint/2010/main" val="112275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alphaModFix amt="3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3EB6C4-DA42-5E49-BF31-92777A43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Warum?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071B8CB-982F-5E42-B9DC-A4D093D1F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sz="3200" dirty="0"/>
              <a:t>Bestand nur aus purem HTML</a:t>
            </a:r>
          </a:p>
          <a:p>
            <a:r>
              <a:rPr lang="de-DE" sz="3200" dirty="0"/>
              <a:t>Mittels </a:t>
            </a:r>
            <a:r>
              <a:rPr lang="de-DE" sz="3200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de-DE" sz="3200" dirty="0" err="1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de-DE" sz="3200" dirty="0">
                <a:solidFill>
                  <a:schemeClr val="accent1">
                    <a:lumMod val="50000"/>
                  </a:schemeClr>
                </a:solidFill>
              </a:rPr>
              <a:t>&gt;‘ OR </a:t>
            </a:r>
            <a:r>
              <a:rPr lang="de-DE" sz="3200" dirty="0" err="1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de-DE" sz="3200" dirty="0">
                <a:solidFill>
                  <a:schemeClr val="accent1">
                    <a:lumMod val="50000"/>
                  </a:schemeClr>
                </a:solidFill>
              </a:rPr>
              <a:t> = ‘&lt;</a:t>
            </a:r>
            <a:r>
              <a:rPr lang="de-DE" sz="3200" dirty="0" err="1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de-DE" sz="3200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r>
              <a:rPr lang="de-DE" sz="3200" dirty="0"/>
              <a:t>Die Verteilung des Putzdienstes war unfair</a:t>
            </a:r>
          </a:p>
          <a:p>
            <a:r>
              <a:rPr lang="de-DE" sz="3200" dirty="0"/>
              <a:t>Server antwortet schnell (2ms), aber Seite lädt jedes mal neu</a:t>
            </a:r>
          </a:p>
        </p:txBody>
      </p:sp>
    </p:spTree>
    <p:extLst>
      <p:ext uri="{BB962C8B-B14F-4D97-AF65-F5344CB8AC3E}">
        <p14:creationId xmlns:p14="http://schemas.microsoft.com/office/powerpoint/2010/main" val="35065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3EB6C4-DA42-5E49-BF31-92777A43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Warum?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071B8CB-982F-5E42-B9DC-A4D093D1F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sz="3200" dirty="0"/>
              <a:t>Bestand nur aus purem HTML</a:t>
            </a:r>
          </a:p>
        </p:txBody>
      </p:sp>
    </p:spTree>
    <p:extLst>
      <p:ext uri="{BB962C8B-B14F-4D97-AF65-F5344CB8AC3E}">
        <p14:creationId xmlns:p14="http://schemas.microsoft.com/office/powerpoint/2010/main" val="670856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3EB6C4-DA42-5E49-BF31-92777A43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Warum?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071B8CB-982F-5E42-B9DC-A4D093D1F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sz="3200" dirty="0"/>
              <a:t>Bestand nur aus purem HTML</a:t>
            </a:r>
          </a:p>
          <a:p>
            <a:r>
              <a:rPr lang="de-DE" sz="3200" dirty="0"/>
              <a:t>Mittels </a:t>
            </a:r>
            <a:r>
              <a:rPr lang="de-DE" sz="3200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de-DE" sz="3200" dirty="0" err="1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de-DE" sz="3200" dirty="0">
                <a:solidFill>
                  <a:schemeClr val="accent1">
                    <a:lumMod val="50000"/>
                  </a:schemeClr>
                </a:solidFill>
              </a:rPr>
              <a:t>&gt;‘ OR </a:t>
            </a:r>
            <a:r>
              <a:rPr lang="de-DE" sz="3200" dirty="0" err="1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de-DE" sz="3200" dirty="0">
                <a:solidFill>
                  <a:schemeClr val="accent1">
                    <a:lumMod val="50000"/>
                  </a:schemeClr>
                </a:solidFill>
              </a:rPr>
              <a:t> = ‘&lt;</a:t>
            </a:r>
            <a:r>
              <a:rPr lang="de-DE" sz="3200" dirty="0" err="1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de-DE" sz="3200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75047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3EB6C4-DA42-5E49-BF31-92777A43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Warum?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071B8CB-982F-5E42-B9DC-A4D093D1F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sz="3200" dirty="0"/>
              <a:t>Bestand nur aus purem HTML</a:t>
            </a:r>
          </a:p>
          <a:p>
            <a:r>
              <a:rPr lang="de-DE" sz="3200" dirty="0"/>
              <a:t>Mittels </a:t>
            </a:r>
            <a:r>
              <a:rPr lang="de-DE" sz="3200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de-DE" sz="3200" dirty="0" err="1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de-DE" sz="3200" dirty="0">
                <a:solidFill>
                  <a:schemeClr val="accent1">
                    <a:lumMod val="50000"/>
                  </a:schemeClr>
                </a:solidFill>
              </a:rPr>
              <a:t>&gt;‘ OR </a:t>
            </a:r>
            <a:r>
              <a:rPr lang="de-DE" sz="3200" dirty="0" err="1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de-DE" sz="3200" dirty="0">
                <a:solidFill>
                  <a:schemeClr val="accent1">
                    <a:lumMod val="50000"/>
                  </a:schemeClr>
                </a:solidFill>
              </a:rPr>
              <a:t> = ‘&lt;</a:t>
            </a:r>
            <a:r>
              <a:rPr lang="de-DE" sz="3200" dirty="0" err="1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de-DE" sz="3200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r>
              <a:rPr lang="de-DE" sz="3200" dirty="0"/>
              <a:t>Die Verteilung des Putzdienstes war unfair</a:t>
            </a:r>
          </a:p>
        </p:txBody>
      </p:sp>
    </p:spTree>
    <p:extLst>
      <p:ext uri="{BB962C8B-B14F-4D97-AF65-F5344CB8AC3E}">
        <p14:creationId xmlns:p14="http://schemas.microsoft.com/office/powerpoint/2010/main" val="234977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3EB6C4-DA42-5E49-BF31-92777A43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Warum?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071B8CB-982F-5E42-B9DC-A4D093D1F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sz="3200" dirty="0"/>
              <a:t>Bestand nur aus purem HTML</a:t>
            </a:r>
          </a:p>
          <a:p>
            <a:r>
              <a:rPr lang="de-DE" sz="3200" dirty="0"/>
              <a:t>Mittels </a:t>
            </a:r>
            <a:r>
              <a:rPr lang="de-DE" sz="3200" dirty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de-DE" sz="3200" dirty="0" err="1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de-DE" sz="3200" dirty="0">
                <a:solidFill>
                  <a:schemeClr val="accent1">
                    <a:lumMod val="50000"/>
                  </a:schemeClr>
                </a:solidFill>
              </a:rPr>
              <a:t>&gt;‘ OR </a:t>
            </a:r>
            <a:r>
              <a:rPr lang="de-DE" sz="3200" dirty="0" err="1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de-DE" sz="3200" dirty="0">
                <a:solidFill>
                  <a:schemeClr val="accent1">
                    <a:lumMod val="50000"/>
                  </a:schemeClr>
                </a:solidFill>
              </a:rPr>
              <a:t> = ‘&lt;</a:t>
            </a:r>
            <a:r>
              <a:rPr lang="de-DE" sz="3200" dirty="0" err="1">
                <a:solidFill>
                  <a:schemeClr val="accent1">
                    <a:lumMod val="50000"/>
                  </a:schemeClr>
                </a:solidFill>
              </a:rPr>
              <a:t>name</a:t>
            </a:r>
            <a:r>
              <a:rPr lang="de-DE" sz="3200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r>
              <a:rPr lang="de-DE" sz="3200" dirty="0"/>
              <a:t>Die Verteilung des Putzdienstes war unfair</a:t>
            </a:r>
          </a:p>
          <a:p>
            <a:r>
              <a:rPr lang="de-DE" sz="3200" dirty="0"/>
              <a:t>Server antwortet schnell (2ms), aber Seite lädt jedes mal neu</a:t>
            </a:r>
          </a:p>
        </p:txBody>
      </p:sp>
    </p:spTree>
    <p:extLst>
      <p:ext uri="{BB962C8B-B14F-4D97-AF65-F5344CB8AC3E}">
        <p14:creationId xmlns:p14="http://schemas.microsoft.com/office/powerpoint/2010/main" val="3442143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3EB6C4-DA42-5E49-BF31-92777A43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Features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071B8CB-982F-5E42-B9DC-A4D093D1F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Verwaltung aller Bars</a:t>
            </a:r>
          </a:p>
          <a:p>
            <a:r>
              <a:rPr lang="de-DE" sz="3200" dirty="0"/>
              <a:t>Angabe pro Bar:</a:t>
            </a:r>
          </a:p>
          <a:p>
            <a:pPr lvl="1"/>
            <a:r>
              <a:rPr lang="de-DE" sz="3200" dirty="0"/>
              <a:t>Ob man kommt</a:t>
            </a:r>
          </a:p>
          <a:p>
            <a:pPr lvl="1"/>
            <a:r>
              <a:rPr lang="de-DE" sz="3200" dirty="0"/>
              <a:t>Was man macht</a:t>
            </a:r>
          </a:p>
          <a:p>
            <a:r>
              <a:rPr lang="de-DE" sz="3200" dirty="0"/>
              <a:t>Verteilung von Putzdiensten </a:t>
            </a:r>
          </a:p>
          <a:p>
            <a:r>
              <a:rPr lang="de-DE" sz="3200" dirty="0"/>
              <a:t>Automatische Synchronisation von Events aus Facebook</a:t>
            </a:r>
          </a:p>
          <a:p>
            <a:r>
              <a:rPr lang="de-DE" sz="3200" dirty="0"/>
              <a:t>Erinnerungen und Rückmeldungen per </a:t>
            </a:r>
            <a:r>
              <a:rPr lang="de-DE" sz="3200" dirty="0" err="1"/>
              <a:t>Telegram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181443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43EB6C4-DA42-5E49-BF31-92777A43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441"/>
          </a:xfrm>
        </p:spPr>
        <p:txBody>
          <a:bodyPr>
            <a:normAutofit/>
          </a:bodyPr>
          <a:lstStyle/>
          <a:p>
            <a:pPr algn="ctr"/>
            <a:r>
              <a:rPr lang="de-DE" sz="4800" b="1" dirty="0"/>
              <a:t>Stack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5632BB0-DB0E-3740-98A8-F0E8954AB870}"/>
              </a:ext>
            </a:extLst>
          </p:cNvPr>
          <p:cNvSpPr/>
          <p:nvPr/>
        </p:nvSpPr>
        <p:spPr>
          <a:xfrm>
            <a:off x="6918986" y="1469312"/>
            <a:ext cx="3513711" cy="1080000"/>
          </a:xfrm>
          <a:prstGeom prst="roundRect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err="1">
                <a:solidFill>
                  <a:schemeClr val="tx1"/>
                </a:solidFill>
              </a:rPr>
              <a:t>Vue.js</a:t>
            </a:r>
            <a:endParaRPr lang="de-DE" sz="28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20283EE-A7DF-1440-83F4-83A55DD08B1B}"/>
              </a:ext>
            </a:extLst>
          </p:cNvPr>
          <p:cNvSpPr/>
          <p:nvPr/>
        </p:nvSpPr>
        <p:spPr>
          <a:xfrm>
            <a:off x="4745130" y="3290291"/>
            <a:ext cx="5687567" cy="1080000"/>
          </a:xfrm>
          <a:prstGeom prst="roundRect">
            <a:avLst/>
          </a:prstGeom>
          <a:noFill/>
          <a:ln w="444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err="1">
                <a:solidFill>
                  <a:schemeClr val="tx1"/>
                </a:solidFill>
              </a:rPr>
              <a:t>Node</a:t>
            </a:r>
            <a:r>
              <a:rPr lang="de-DE" sz="2800" b="1" dirty="0">
                <a:solidFill>
                  <a:schemeClr val="tx1"/>
                </a:solidFill>
              </a:rPr>
              <a:t> + Express + </a:t>
            </a:r>
            <a:r>
              <a:rPr lang="de-DE" sz="2800" b="1" dirty="0" err="1">
                <a:solidFill>
                  <a:schemeClr val="tx1"/>
                </a:solidFill>
              </a:rPr>
              <a:t>Sequelize</a:t>
            </a:r>
            <a:r>
              <a:rPr lang="de-DE" sz="2800" b="1" dirty="0">
                <a:solidFill>
                  <a:schemeClr val="tx1"/>
                </a:solidFill>
              </a:rPr>
              <a:t>(</a:t>
            </a:r>
            <a:r>
              <a:rPr lang="de-DE" sz="2800" b="1" dirty="0" err="1">
                <a:solidFill>
                  <a:schemeClr val="tx1"/>
                </a:solidFill>
              </a:rPr>
              <a:t>SQLite</a:t>
            </a:r>
            <a:r>
              <a:rPr lang="de-DE" sz="28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795A338-5E92-9A46-AAA2-D691DED8FF42}"/>
              </a:ext>
            </a:extLst>
          </p:cNvPr>
          <p:cNvSpPr/>
          <p:nvPr/>
        </p:nvSpPr>
        <p:spPr>
          <a:xfrm>
            <a:off x="7912697" y="5145661"/>
            <a:ext cx="2520000" cy="1080000"/>
          </a:xfrm>
          <a:prstGeom prst="roundRect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Facebook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75DBA0A-D398-8C4B-8F2B-D7D6BBDE039E}"/>
              </a:ext>
            </a:extLst>
          </p:cNvPr>
          <p:cNvSpPr/>
          <p:nvPr/>
        </p:nvSpPr>
        <p:spPr>
          <a:xfrm>
            <a:off x="4745130" y="5145661"/>
            <a:ext cx="2520000" cy="1080000"/>
          </a:xfrm>
          <a:prstGeom prst="roundRect">
            <a:avLst/>
          </a:prstGeom>
          <a:noFill/>
          <a:ln w="444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err="1">
                <a:solidFill>
                  <a:schemeClr val="tx1"/>
                </a:solidFill>
              </a:rPr>
              <a:t>Telegram</a:t>
            </a:r>
            <a:endParaRPr lang="de-DE" sz="28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A1D052-21AD-3C42-92A3-DFDD449999D6}"/>
              </a:ext>
            </a:extLst>
          </p:cNvPr>
          <p:cNvSpPr txBox="1"/>
          <p:nvPr/>
        </p:nvSpPr>
        <p:spPr>
          <a:xfrm>
            <a:off x="478305" y="1655369"/>
            <a:ext cx="2001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A54089-E2D9-A242-B117-B1E639AD2EBF}"/>
              </a:ext>
            </a:extLst>
          </p:cNvPr>
          <p:cNvSpPr txBox="1"/>
          <p:nvPr/>
        </p:nvSpPr>
        <p:spPr>
          <a:xfrm>
            <a:off x="478305" y="3473464"/>
            <a:ext cx="2001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BDD114-081F-C944-8B82-F05D17C86343}"/>
              </a:ext>
            </a:extLst>
          </p:cNvPr>
          <p:cNvSpPr txBox="1"/>
          <p:nvPr/>
        </p:nvSpPr>
        <p:spPr>
          <a:xfrm>
            <a:off x="478305" y="5331718"/>
            <a:ext cx="3619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Externe Dienste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936DAA-8ED8-154E-ADF4-28FE52AD513C}"/>
              </a:ext>
            </a:extLst>
          </p:cNvPr>
          <p:cNvCxnSpPr>
            <a:cxnSpLocks/>
          </p:cNvCxnSpPr>
          <p:nvPr/>
        </p:nvCxnSpPr>
        <p:spPr>
          <a:xfrm flipH="1">
            <a:off x="619305" y="2907792"/>
            <a:ext cx="10953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6DACE1-4609-D14E-9B95-F0FDE2D3B7B5}"/>
              </a:ext>
            </a:extLst>
          </p:cNvPr>
          <p:cNvCxnSpPr>
            <a:cxnSpLocks/>
          </p:cNvCxnSpPr>
          <p:nvPr/>
        </p:nvCxnSpPr>
        <p:spPr>
          <a:xfrm flipH="1">
            <a:off x="619305" y="4729314"/>
            <a:ext cx="10953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C19CBAC-0302-FB48-8E2C-5A41A9E65361}"/>
              </a:ext>
            </a:extLst>
          </p:cNvPr>
          <p:cNvCxnSpPr>
            <a:stCxn id="3" idx="2"/>
          </p:cNvCxnSpPr>
          <p:nvPr/>
        </p:nvCxnSpPr>
        <p:spPr>
          <a:xfrm>
            <a:off x="8675842" y="2549312"/>
            <a:ext cx="10958" cy="740979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A32C623-C814-1844-B1C0-F7DEFDAC4F00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9162288" y="4370291"/>
            <a:ext cx="10409" cy="7753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A5CEC5-E393-4247-9B6D-FA01EACCBB1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005130" y="4370291"/>
            <a:ext cx="0" cy="7753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8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</TotalTime>
  <Words>235</Words>
  <Application>Microsoft Macintosh PowerPoint</Application>
  <PresentationFormat>Widescreen</PresentationFormat>
  <Paragraphs>68</Paragraphs>
  <Slides>19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Barplaner</vt:lpstr>
      <vt:lpstr>Übersicht</vt:lpstr>
      <vt:lpstr>Warum?</vt:lpstr>
      <vt:lpstr>Warum?</vt:lpstr>
      <vt:lpstr>Warum?</vt:lpstr>
      <vt:lpstr>Warum?</vt:lpstr>
      <vt:lpstr>Warum?</vt:lpstr>
      <vt:lpstr>Features </vt:lpstr>
      <vt:lpstr>Stack</vt:lpstr>
      <vt:lpstr>Server Projektübersicht</vt:lpstr>
      <vt:lpstr>Model Definition </vt:lpstr>
      <vt:lpstr>Model in Aktion</vt:lpstr>
      <vt:lpstr>Model in Aktion</vt:lpstr>
      <vt:lpstr>Client: Vue.js</vt:lpstr>
      <vt:lpstr>PowerPoint Presentation</vt:lpstr>
      <vt:lpstr>Geplante Features </vt:lpstr>
      <vt:lpstr>Geplante Features </vt:lpstr>
      <vt:lpstr>Geplante Features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Barplaner</dc:title>
  <dc:creator>Leander Schulten</dc:creator>
  <cp:lastModifiedBy>Leander Schulten</cp:lastModifiedBy>
  <cp:revision>20</cp:revision>
  <dcterms:created xsi:type="dcterms:W3CDTF">2019-01-27T22:03:47Z</dcterms:created>
  <dcterms:modified xsi:type="dcterms:W3CDTF">2019-01-31T19:08:49Z</dcterms:modified>
</cp:coreProperties>
</file>