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C388B8-E9E2-46CE-8773-2F901537ABE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"/>
          <p:cNvPicPr/>
          <p:nvPr/>
        </p:nvPicPr>
        <p:blipFill>
          <a:blip r:embed="rId1"/>
          <a:stretch/>
        </p:blipFill>
        <p:spPr>
          <a:xfrm>
            <a:off x="3017520" y="3108960"/>
            <a:ext cx="6221880" cy="27903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383840" y="415800"/>
            <a:ext cx="104184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scaling: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 each feature’s values to range -1 -&gt; 1 or 0 -&gt;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do that? Because in practice, features vary on their value compare to others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housingMedianAge only takes values not larger than 20, but totalRooms can be thousands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This may lead to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slow computation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optimal value of parameter of h(x), or sometimes you get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function = nan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76320" y="601200"/>
            <a:ext cx="48096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many method to scale feature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 max scaling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 normalization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scaling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I focus on Standard scaling first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77160" y="3420360"/>
            <a:ext cx="19724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perform standard scaling?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 flipV="1">
            <a:off x="3149640" y="3089520"/>
            <a:ext cx="1802880" cy="56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3124080" y="3743640"/>
            <a:ext cx="187920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4952520" y="2774160"/>
            <a:ext cx="6484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 mean and standard deviation of each feature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Using np.mean()   and np.std()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5120640" y="4297680"/>
            <a:ext cx="642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each feature, minus every values in it with its mean and then divide it by stddev(standard deviation)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 descr=""/>
          <p:cNvPicPr/>
          <p:nvPr/>
        </p:nvPicPr>
        <p:blipFill>
          <a:blip r:embed="rId1"/>
          <a:stretch/>
        </p:blipFill>
        <p:spPr>
          <a:xfrm>
            <a:off x="5512320" y="451440"/>
            <a:ext cx="6221880" cy="2790360"/>
          </a:xfrm>
          <a:prstGeom prst="rect">
            <a:avLst/>
          </a:prstGeom>
          <a:ln>
            <a:noFill/>
          </a:ln>
        </p:spPr>
      </p:pic>
      <p:graphicFrame>
        <p:nvGraphicFramePr>
          <p:cNvPr id="48" name="Table 1"/>
          <p:cNvGraphicFramePr/>
          <p:nvPr/>
        </p:nvGraphicFramePr>
        <p:xfrm>
          <a:off x="3509640" y="3246120"/>
          <a:ext cx="8224920" cy="741240"/>
        </p:xfrm>
        <a:graphic>
          <a:graphicData uri="http://schemas.openxmlformats.org/drawingml/2006/table">
            <a:tbl>
              <a:tblPr/>
              <a:tblGrid>
                <a:gridCol w="1985040"/>
                <a:gridCol w="2700720"/>
                <a:gridCol w="1862640"/>
                <a:gridCol w="16765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17.0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3387.4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804.2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stddev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2739.714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674.73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49" name="CustomShape 2"/>
          <p:cNvSpPr/>
          <p:nvPr/>
        </p:nvSpPr>
        <p:spPr>
          <a:xfrm>
            <a:off x="1553760" y="3432240"/>
            <a:ext cx="99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0" name="Table 3"/>
          <p:cNvGraphicFramePr/>
          <p:nvPr/>
        </p:nvGraphicFramePr>
        <p:xfrm>
          <a:off x="3606840" y="4385880"/>
          <a:ext cx="8127720" cy="18540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Housing median 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Total rooms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Total bedrooms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-0.877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0.71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0.877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-0.97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-0.93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-1.32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-0.69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-0.69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-0.71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-0.71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51" name="CustomShape 4"/>
          <p:cNvSpPr/>
          <p:nvPr/>
        </p:nvSpPr>
        <p:spPr>
          <a:xfrm>
            <a:off x="1158120" y="4784400"/>
            <a:ext cx="99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 2: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65840" y="5317920"/>
            <a:ext cx="2882520" cy="8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465840" y="5317920"/>
            <a:ext cx="2882520" cy="809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5437440" y="144000"/>
            <a:ext cx="72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 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8260200" y="113040"/>
            <a:ext cx="72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 =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10108080" y="144000"/>
            <a:ext cx="72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 =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 flipH="1">
            <a:off x="4505400" y="1537920"/>
            <a:ext cx="1146960" cy="335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1"/>
          <p:cNvSpPr/>
          <p:nvPr/>
        </p:nvSpPr>
        <p:spPr>
          <a:xfrm flipH="1">
            <a:off x="4505400" y="1953360"/>
            <a:ext cx="1146960" cy="343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2"/>
          <p:cNvSpPr/>
          <p:nvPr/>
        </p:nvSpPr>
        <p:spPr>
          <a:xfrm flipH="1">
            <a:off x="6932160" y="1489680"/>
            <a:ext cx="1479240" cy="340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3"/>
          <p:cNvSpPr/>
          <p:nvPr/>
        </p:nvSpPr>
        <p:spPr>
          <a:xfrm flipH="1">
            <a:off x="7057440" y="1953360"/>
            <a:ext cx="1437840" cy="343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LibreOffice/5.1.6.2$Linux_X86_64 LibreOffice_project/10m0$Build-2</Application>
  <Words>187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2018-09-21T19:44:18Z</dcterms:created>
  <dc:creator>nguyenthenam61031@outlook.com</dc:creator>
  <dc:description/>
  <dc:language>en-US</dc:language>
  <cp:lastModifiedBy/>
  <dcterms:modified xsi:type="dcterms:W3CDTF">2018-09-22T10:28:03Z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