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8" r:id="rId5"/>
    <p:sldId id="291" r:id="rId6"/>
    <p:sldId id="293" r:id="rId7"/>
    <p:sldId id="256" r:id="rId8"/>
    <p:sldId id="292" r:id="rId9"/>
    <p:sldId id="288" r:id="rId10"/>
    <p:sldId id="294" r:id="rId11"/>
    <p:sldId id="406" r:id="rId12"/>
    <p:sldId id="398" r:id="rId13"/>
    <p:sldId id="403" r:id="rId14"/>
    <p:sldId id="296" r:id="rId15"/>
    <p:sldId id="278" r:id="rId16"/>
    <p:sldId id="279" r:id="rId17"/>
    <p:sldId id="280" r:id="rId18"/>
    <p:sldId id="281" r:id="rId19"/>
    <p:sldId id="282" r:id="rId20"/>
    <p:sldId id="284" r:id="rId21"/>
    <p:sldId id="286" r:id="rId22"/>
    <p:sldId id="297" r:id="rId23"/>
    <p:sldId id="27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B1E966-6961-0F50-8DB6-07965753986E}" name="Emily Zheng" initials="EZ" userId="S::emilyz@2a.consulting::f82caf59-4d99-4b56-845f-be5499779ccb" providerId="AD"/>
  <p188:author id="{E6E8B87A-35F3-49FE-E419-F5DEA76C1124}" name="Ashley Velazquez" initials="AV" userId="S::ashley@2a.consulting::27459dca-8b52-4cc1-803a-85614ebbc311" providerId="AD"/>
  <p188:author id="{495FC490-5893-5148-2CEE-DF14FA24C1F2}" name="Julianne Medenblik" initials="JM" userId="S::julianne@2a.consulting::ce83422f-0c59-4c8a-92c2-5f799f37350a" providerId="AD"/>
  <p188:author id="{B47D1797-3C58-93F2-7A13-61CB28D74573}" name="Olivia Witt" initials="OW" userId="S::Olivia@2a.consulting::b2c89e3c-57a0-4260-818b-d6c94110166d" providerId="AD"/>
  <p188:author id="{3B25209F-F647-DB31-479D-5D150D45701C}" name="Sarah Silva" initials="SS" userId="S::sarah@2a.consulting::c5438fce-4105-481a-92ae-1da751e199b6" providerId="AD"/>
  <p188:author id="{1A7C51AB-2E0C-E736-49D8-5D39035CDDB3}" name="Thad Allen" initials="TA" userId="S::Thad@2a.consulting::98f32c8c-fee0-4a69-a934-b7883cb118a7" providerId="AD"/>
  <p188:author id="{3BC929E5-C3D9-C54A-E1F4-976C3F59A026}" name="Michelle Francis" initials="MF" userId="Michelle Franci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4FF"/>
    <a:srgbClr val="EEE8EB"/>
    <a:srgbClr val="B0FF5A"/>
    <a:srgbClr val="FFBB45"/>
    <a:srgbClr val="C20000"/>
    <a:srgbClr val="111724"/>
    <a:srgbClr val="0F1520"/>
    <a:srgbClr val="0B1018"/>
    <a:srgbClr val="0C1019"/>
    <a:srgbClr val="111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/>
    <p:restoredTop sz="94762"/>
  </p:normalViewPr>
  <p:slideViewPr>
    <p:cSldViewPr snapToGrid="0">
      <p:cViewPr varScale="1">
        <p:scale>
          <a:sx n="121" d="100"/>
          <a:sy n="121" d="100"/>
        </p:scale>
        <p:origin x="1184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09889A-270F-B6E5-3972-50E5E52472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28168-7E2B-F626-57B5-32EE17174C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64C6C-A75F-4F4B-983B-561CAC384A8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EDBBA-8B98-DADA-0E7B-B3B8BA50DD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26BD-6BEF-4459-AB9E-AA5FEF3EA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48BA5-07AE-424D-88E6-9F62465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69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C8E03-5825-4C42-8DC2-B65F04B88FE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F0C1F-993A-6847-8031-A71E46B1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C5B7-9F40-604A-B2BE-FB3BFE98AB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C5B7-9F40-604A-B2BE-FB3BFE98AB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C5B7-9F40-604A-B2BE-FB3BFE98AB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C5B7-9F40-604A-B2BE-FB3BFE98AB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C5B7-9F40-604A-B2BE-FB3BFE98AB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C5B7-9F40-604A-B2BE-FB3BFE98AB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C5B7-9F40-604A-B2BE-FB3BFE98AB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721BC-7910-D369-B674-C0D9E11C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DDFE2-CD69-EA69-3B85-F5524F9F6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FC6BF6-62FF-030C-7CFC-537AA93D0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41C95-41AB-D78B-B915-A9BAB08DF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C5B7-9F40-604A-B2BE-FB3BFE98AB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Gradient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6D62056-E10A-E1CB-670C-88AA712F25D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4159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700" dirty="0">
                <a:solidFill>
                  <a:schemeClr val="tx2"/>
                </a:solidFill>
              </a:rPr>
              <a:t>© </a:t>
            </a:r>
            <a:fld id="{C09C7244-04FA-4945-8501-81AE75998B9F}" type="datetimeyyyy">
              <a:rPr lang="en-US" sz="700" smtClean="0">
                <a:solidFill>
                  <a:schemeClr val="tx2"/>
                </a:solidFill>
              </a:rPr>
              <a:pPr algn="l"/>
              <a:t>2024</a:t>
            </a:fld>
            <a:r>
              <a:rPr lang="en-US" sz="700" dirty="0">
                <a:solidFill>
                  <a:schemeClr val="tx2"/>
                </a:solidFill>
              </a:rPr>
              <a:t>, Amazon Web Services, Inc. or its affiliates. All rights reserved. </a:t>
            </a:r>
            <a:r>
              <a:rPr lang="en-US" sz="700" b="1" dirty="0">
                <a:solidFill>
                  <a:schemeClr val="tx2"/>
                </a:solidFill>
              </a:rPr>
              <a:t>Amazon Confidential and Trademark.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495300"/>
            <a:ext cx="1010270" cy="604149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7A24305F-B84F-640F-D19A-4B49D1DFAD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575" y="3156668"/>
            <a:ext cx="6781799" cy="424732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400" b="0" i="0" cap="none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6BF8A545-C11E-7CC1-AD57-8E6B0C8C0D1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9101" y="4791280"/>
            <a:ext cx="384048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22AB14E4-B3CE-A0BE-2A2B-4D47670FF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9101" y="5204068"/>
            <a:ext cx="3840480" cy="535531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0947A8-F1AE-B1C4-166B-1426A5B888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576" y="2376108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Enter title</a:t>
            </a:r>
          </a:p>
        </p:txBody>
      </p:sp>
    </p:spTree>
    <p:extLst>
      <p:ext uri="{BB962C8B-B14F-4D97-AF65-F5344CB8AC3E}">
        <p14:creationId xmlns:p14="http://schemas.microsoft.com/office/powerpoint/2010/main" val="1975743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0205F93-108A-B03B-A0E7-2FC2528F99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5669280"/>
            <a:ext cx="5638799" cy="541019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571500" indent="-342900">
              <a:buFont typeface="Arial" panose="020B0604020202020204" pitchFamily="34" charset="0"/>
              <a:buChar char="•"/>
              <a:defRPr sz="2400"/>
            </a:lvl2pPr>
            <a:lvl3pPr marL="574675" indent="-342900">
              <a:buFont typeface="Arial" panose="020B0604020202020204" pitchFamily="34" charset="0"/>
              <a:buChar char="•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  <a:lvl5pPr marL="1028700" indent="-342900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778F-7D19-96A5-561C-4F59D0D4A5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0301" y="495300"/>
            <a:ext cx="5638800" cy="4923900"/>
          </a:xfrm>
        </p:spPr>
        <p:txBody>
          <a:bodyPr/>
          <a:lstStyle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/>
              <a:t>Click to add text or select icon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F4648-CFB3-4D46-0418-7A4C639C88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7B641-A2CD-7C7E-E511-B32690289F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495300"/>
            <a:ext cx="5562599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Split layout with content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064CBF3-4529-E3F3-5E64-8881A7BD81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1" y="1380744"/>
            <a:ext cx="5562600" cy="4838699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53716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93776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Two-column with bullets layout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4D5E-77C5-3563-77C3-C5AC43C3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50903C7-F262-2E3F-3609-4BB9AD59E0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0300" y="1380744"/>
            <a:ext cx="5638801" cy="4838699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/>
            </a:lvl1pPr>
            <a:lvl2pPr marL="571500" indent="-342900">
              <a:buSzPct val="90000"/>
              <a:buFont typeface="Arial" panose="020B0604020202020204" pitchFamily="34" charset="0"/>
              <a:buChar char="•"/>
              <a:defRPr/>
            </a:lvl2pPr>
            <a:lvl3pPr marL="574675" indent="-342900">
              <a:buSzPct val="90000"/>
              <a:buFont typeface="Arial" panose="020B0604020202020204" pitchFamily="34" charset="0"/>
              <a:buChar char="•"/>
              <a:defRPr/>
            </a:lvl3pPr>
            <a:lvl4pPr marL="971550" indent="-285750">
              <a:buSzPct val="90000"/>
              <a:buFont typeface="Arial" panose="020B0604020202020204" pitchFamily="34" charset="0"/>
              <a:buChar char="•"/>
              <a:defRPr/>
            </a:lvl4pPr>
            <a:lvl5pPr marL="971550" indent="-285750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DCEBE34-5DAC-AC01-CD79-7F015D2F5B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100" y="1380744"/>
            <a:ext cx="5562599" cy="4838699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08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 userDrawn="1">
          <p15:clr>
            <a:srgbClr val="FBAE40"/>
          </p15:clr>
        </p15:guide>
        <p15:guide id="2" pos="391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EF8F-3F3F-4176-AAC6-6F214D9A9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495300"/>
            <a:ext cx="5562599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Split image +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E9EF-47BF-514A-0910-64046E72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1" y="1380744"/>
            <a:ext cx="5562600" cy="4838699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1B1F-752E-3FCD-A821-101856C5E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86FD1D-BB4C-1B05-878C-0A5636C855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10300" y="495299"/>
            <a:ext cx="5628651" cy="5715001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1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 userDrawn="1">
          <p15:clr>
            <a:srgbClr val="FBAE40"/>
          </p15:clr>
        </p15:guide>
        <p15:guide id="2" pos="391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7DDAAB0-3CBC-8FAE-CE7D-52722B87870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54438" y="594361"/>
            <a:ext cx="2926078" cy="2926078"/>
          </a:xfrm>
          <a:prstGeom prst="ellipse">
            <a:avLst/>
          </a:prstGeom>
          <a:effectLst/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95E792-7408-F705-8E4F-D12021D86A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2" y="965820"/>
            <a:ext cx="6189956" cy="2280302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/>
            </a:lvl1pPr>
            <a:lvl2pPr marL="571500" indent="-342900">
              <a:buSzPct val="90000"/>
              <a:buFont typeface="Arial" panose="020B0604020202020204" pitchFamily="34" charset="0"/>
              <a:buChar char="•"/>
              <a:defRPr/>
            </a:lvl2pPr>
            <a:lvl3pPr marL="574675" indent="-342900">
              <a:buSzPct val="90000"/>
              <a:buFont typeface="Arial" panose="020B0604020202020204" pitchFamily="34" charset="0"/>
              <a:buChar char="•"/>
              <a:defRPr/>
            </a:lvl3pPr>
            <a:lvl4pPr marL="971550" indent="-285750">
              <a:buSzPct val="90000"/>
              <a:buFont typeface="Arial" panose="020B0604020202020204" pitchFamily="34" charset="0"/>
              <a:buChar char="•"/>
              <a:defRPr/>
            </a:lvl4pPr>
            <a:lvl5pPr marL="971550" indent="-285750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F551-447C-9DB3-119A-6F4EB42F08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EEEF6FE-4167-CECA-8DB6-A2A78B6121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886195"/>
            <a:ext cx="4396754" cy="1188707"/>
          </a:xfrm>
        </p:spPr>
        <p:txBody>
          <a:bodyPr anchor="t">
            <a:spAutoFit/>
          </a:bodyPr>
          <a:lstStyle>
            <a:lvl1pPr algn="ctr">
              <a:defRPr/>
            </a:lvl1pPr>
          </a:lstStyle>
          <a:p>
            <a:r>
              <a:rPr lang="en-US" dirty="0"/>
              <a:t>Image with two-content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18B490-649D-1936-750D-9A316907FBD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638802" y="593081"/>
            <a:ext cx="6189955" cy="365125"/>
          </a:xfr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4E7FEDC-E750-ACA0-A9AA-0B10AC1E14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38801" y="3893809"/>
            <a:ext cx="6189956" cy="2280302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/>
            </a:lvl1pPr>
            <a:lvl2pPr marL="571500" indent="-342900">
              <a:buSzPct val="90000"/>
              <a:buFont typeface="Arial" panose="020B0604020202020204" pitchFamily="34" charset="0"/>
              <a:buChar char="•"/>
              <a:defRPr/>
            </a:lvl2pPr>
            <a:lvl3pPr marL="574675" indent="-342900">
              <a:buSzPct val="90000"/>
              <a:buFont typeface="Arial" panose="020B0604020202020204" pitchFamily="34" charset="0"/>
              <a:buChar char="•"/>
              <a:defRPr/>
            </a:lvl3pPr>
            <a:lvl4pPr marL="971550" indent="-285750">
              <a:buSzPct val="90000"/>
              <a:buFont typeface="Arial" panose="020B0604020202020204" pitchFamily="34" charset="0"/>
              <a:buChar char="•"/>
              <a:defRPr/>
            </a:lvl4pPr>
            <a:lvl5pPr marL="971550" indent="-285750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00D2BF6-AAD1-C406-7B65-E9C750D8F0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8801" y="3521070"/>
            <a:ext cx="6189955" cy="365125"/>
          </a:xfr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12843426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493776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Split three content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A09B129-2AB2-053A-AD90-F97907B3FF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1380745"/>
            <a:ext cx="11430000" cy="1316744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/>
            </a:lvl1pPr>
            <a:lvl2pPr marL="228600" indent="0">
              <a:buSzPct val="90000"/>
              <a:buFont typeface="Arial" panose="020B0604020202020204" pitchFamily="34" charset="0"/>
              <a:buNone/>
              <a:defRPr/>
            </a:lvl2pPr>
            <a:lvl3pPr marL="574675" indent="-342900">
              <a:buSzPct val="90000"/>
              <a:buFont typeface="Arial" panose="020B0604020202020204" pitchFamily="34" charset="0"/>
              <a:buChar char="•"/>
              <a:defRPr/>
            </a:lvl3pPr>
            <a:lvl4pPr marL="971550" indent="-285750">
              <a:buSzPct val="90000"/>
              <a:buFont typeface="Arial" panose="020B0604020202020204" pitchFamily="34" charset="0"/>
              <a:buChar char="•"/>
              <a:defRPr/>
            </a:lvl4pPr>
            <a:lvl5pPr marL="971550" indent="-285750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5A0869-C274-CD73-6547-6044FE02657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BA7AD9A-B41B-648F-33CA-8496F70D097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0301" y="2937933"/>
            <a:ext cx="5638800" cy="3281510"/>
          </a:xfrm>
        </p:spPr>
        <p:txBody>
          <a:bodyPr/>
          <a:lstStyle>
            <a:lvl2pPr>
              <a:buSzPct val="90000"/>
              <a:defRPr/>
            </a:lvl2pPr>
            <a:lvl3pPr>
              <a:buSzPct val="90000"/>
              <a:defRPr/>
            </a:lvl3pPr>
            <a:lvl4pPr>
              <a:buSzPct val="90000"/>
              <a:defRPr/>
            </a:lvl4pPr>
            <a:lvl5pPr>
              <a:buSzPct val="90000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42CC933-4F8D-F346-B0D4-A42E7E6814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1" y="2937932"/>
            <a:ext cx="5562600" cy="328151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925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 userDrawn="1">
          <p15:clr>
            <a:srgbClr val="FBAE40"/>
          </p15:clr>
        </p15:guide>
        <p15:guide id="2" pos="391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Three Pillars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21470"/>
            <a:ext cx="3483864" cy="369332"/>
          </a:xfrm>
        </p:spPr>
        <p:txBody>
          <a:bodyPr anchor="t"/>
          <a:lstStyle>
            <a:lvl1pPr marL="0" indent="0" algn="ctr">
              <a:buNone/>
              <a:defRPr sz="18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921470"/>
            <a:ext cx="3483864" cy="369332"/>
          </a:xfrm>
        </p:spPr>
        <p:txBody>
          <a:bodyPr anchor="t"/>
          <a:lstStyle>
            <a:lvl1pPr marL="0" indent="0" algn="ctr">
              <a:buNone/>
              <a:defRPr sz="18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921470"/>
            <a:ext cx="3483864" cy="369332"/>
          </a:xfrm>
        </p:spPr>
        <p:txBody>
          <a:bodyPr anchor="t"/>
          <a:lstStyle>
            <a:lvl1pPr marL="0" indent="0" algn="ctr">
              <a:buNone/>
              <a:defRPr sz="18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22077" y="2646435"/>
            <a:ext cx="1077910" cy="1018027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95145" y="2646435"/>
            <a:ext cx="1077910" cy="1018027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568213" y="2646435"/>
            <a:ext cx="1077910" cy="1018027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7205827-0CF0-288F-07B7-7F9A1A95C9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9101" y="4452282"/>
            <a:ext cx="3483862" cy="1758018"/>
          </a:xfrm>
        </p:spPr>
        <p:txBody>
          <a:bodyPr/>
          <a:lstStyle>
            <a:lvl1pPr marL="0" indent="0" algn="ctr">
              <a:buNone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DC8E46E-C0D1-B349-DDFA-776AD1E011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169" y="4452282"/>
            <a:ext cx="3483862" cy="1758018"/>
          </a:xfrm>
        </p:spPr>
        <p:txBody>
          <a:bodyPr/>
          <a:lstStyle>
            <a:lvl1pPr marL="0" indent="0" algn="ctr">
              <a:buNone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F519119-38B6-5428-EAD3-A8D0C236C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65237" y="4452282"/>
            <a:ext cx="3483862" cy="1758018"/>
          </a:xfrm>
        </p:spPr>
        <p:txBody>
          <a:bodyPr/>
          <a:lstStyle>
            <a:lvl1pPr marL="0" indent="0" algn="ctr">
              <a:buNone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65DF5B2-7ABD-7BF2-8358-73D4E4A0B2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9100" y="1380745"/>
            <a:ext cx="11430000" cy="895404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/>
            </a:lvl1pPr>
            <a:lvl2pPr marL="228600" indent="0">
              <a:buSzPct val="90000"/>
              <a:buFont typeface="Arial" panose="020B0604020202020204" pitchFamily="34" charset="0"/>
              <a:buNone/>
              <a:defRPr/>
            </a:lvl2pPr>
            <a:lvl3pPr marL="574675" indent="-342900">
              <a:buSzPct val="90000"/>
              <a:buFont typeface="Arial" panose="020B0604020202020204" pitchFamily="34" charset="0"/>
              <a:buChar char="•"/>
              <a:defRPr/>
            </a:lvl3pPr>
            <a:lvl4pPr marL="971550" indent="-285750">
              <a:buSzPct val="90000"/>
              <a:buFont typeface="Arial" panose="020B0604020202020204" pitchFamily="34" charset="0"/>
              <a:buChar char="•"/>
              <a:defRPr/>
            </a:lvl4pPr>
            <a:lvl5pPr marL="971550" indent="-285750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614658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42996E-6F08-E388-C5F1-CD159D4D761E}"/>
              </a:ext>
            </a:extLst>
          </p:cNvPr>
          <p:cNvSpPr/>
          <p:nvPr userDrawn="1"/>
        </p:nvSpPr>
        <p:spPr>
          <a:xfrm>
            <a:off x="4315092" y="1371600"/>
            <a:ext cx="3650025" cy="4838700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A42B68-F323-3DCC-6C67-66A38835C008}"/>
              </a:ext>
            </a:extLst>
          </p:cNvPr>
          <p:cNvSpPr/>
          <p:nvPr userDrawn="1"/>
        </p:nvSpPr>
        <p:spPr>
          <a:xfrm>
            <a:off x="8199075" y="1371600"/>
            <a:ext cx="3650025" cy="4838700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Three boxes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69F0D86-70D6-6F71-13AF-F3AF8FB16A3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3912" y="1755767"/>
            <a:ext cx="3200400" cy="461665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ACFF790-4379-FC3E-FAAE-6F4E4AFC778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39904" y="1755767"/>
            <a:ext cx="3200400" cy="461665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7E0A030-1752-DF0E-1521-CBAE61D1CB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3887" y="1755767"/>
            <a:ext cx="3200400" cy="461665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1507CCE-1100-B7A9-CAE7-19D2099EA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912" y="2290564"/>
            <a:ext cx="3200400" cy="353147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9F930537-8E83-F8AB-46CC-9985BC31A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9904" y="2290564"/>
            <a:ext cx="3200400" cy="353147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B07F05A-3E77-F744-C842-9FF34260B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3887" y="2290564"/>
            <a:ext cx="3200400" cy="353147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20071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5693BB66-C579-6645-0C2A-1EA0E9B3245D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68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Statistic with boxes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4B1B3BA4-C4E5-6D6D-86A4-4F9D32E16F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47449" y="2149301"/>
            <a:ext cx="6393613" cy="69249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57C11141-476D-85A7-1CD9-48BB853397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7449" y="4740101"/>
            <a:ext cx="6393613" cy="692497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CFDD2D-5E68-700B-C4D0-A9388F8D4B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71805" y="1975054"/>
            <a:ext cx="1638220" cy="523220"/>
          </a:xfr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description about the statistic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1D9331-0A1D-D1D1-73FA-61CDDCD424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660" y="1802955"/>
            <a:ext cx="1371585" cy="867417"/>
          </a:xfrm>
        </p:spPr>
        <p:txBody>
          <a:bodyPr wrap="square" anchor="ctr">
            <a:spAutoFit/>
          </a:bodyPr>
          <a:lstStyle>
            <a:lvl1pPr algn="r">
              <a:defRPr lang="en-US" sz="4800" kern="1200" dirty="0">
                <a:solidFill>
                  <a:schemeClr val="accent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040E73A-7B12-86BF-00DF-2AD6250334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71805" y="3451636"/>
            <a:ext cx="1638220" cy="523220"/>
          </a:xfr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description about the statistic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BF3DCBD-7104-0A18-CC9A-E721A7AD40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60" y="3279537"/>
            <a:ext cx="1371585" cy="867417"/>
          </a:xfrm>
        </p:spPr>
        <p:txBody>
          <a:bodyPr wrap="square" anchor="ctr">
            <a:spAutoFit/>
          </a:bodyPr>
          <a:lstStyle>
            <a:lvl1pPr algn="r">
              <a:defRPr lang="en-US" sz="4800" kern="1200" dirty="0">
                <a:solidFill>
                  <a:schemeClr val="accent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7FFB5689-149C-194E-4B5B-4212CFD1DA6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71805" y="4928218"/>
            <a:ext cx="1638220" cy="523220"/>
          </a:xfr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description about the statistic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E8940617-39BE-F5E5-F312-AE5D5E4C3A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60" y="4756119"/>
            <a:ext cx="1371585" cy="867417"/>
          </a:xfrm>
        </p:spPr>
        <p:txBody>
          <a:bodyPr wrap="square" anchor="ctr">
            <a:spAutoFit/>
          </a:bodyPr>
          <a:lstStyle>
            <a:lvl1pPr algn="r">
              <a:defRPr lang="en-US" sz="4800" kern="1200" dirty="0">
                <a:solidFill>
                  <a:schemeClr val="accent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25242896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EB52B911-4207-C46F-113B-F258B4F94B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1980" y="2057415"/>
            <a:ext cx="2300393" cy="384628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2EEC020-2B38-F3F5-E533-DCA83FC4232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21287" y="2057415"/>
            <a:ext cx="2300393" cy="384628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FBAB18-CE57-4B93-13ED-315A35A649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46520" y="2057415"/>
            <a:ext cx="2300393" cy="384628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DED16B3-AF33-1146-E58E-91B04C45806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71754" y="2057415"/>
            <a:ext cx="2300393" cy="384628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5143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2pPr>
            <a:lvl3pPr marL="517525" indent="-285750">
              <a:buFont typeface="Arial" panose="020B0604020202020204" pitchFamily="34" charset="0"/>
              <a:buChar char="•"/>
              <a:defRPr sz="1600"/>
            </a:lvl3pPr>
            <a:lvl4pPr marL="971550" indent="-285750">
              <a:buFont typeface="Arial" panose="020B0604020202020204" pitchFamily="34" charset="0"/>
              <a:buChar char="•"/>
              <a:defRPr sz="1400"/>
            </a:lvl4pPr>
            <a:lvl5pPr marL="971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425666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A064F1-EC0A-EE3B-11EB-742C548ECF82}"/>
              </a:ext>
            </a:extLst>
          </p:cNvPr>
          <p:cNvSpPr/>
          <p:nvPr userDrawn="1"/>
        </p:nvSpPr>
        <p:spPr>
          <a:xfrm>
            <a:off x="419100" y="1371599"/>
            <a:ext cx="5532120" cy="2103120"/>
          </a:xfrm>
          <a:prstGeom prst="roundRect">
            <a:avLst>
              <a:gd name="adj" fmla="val 47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12B7D01E-27E9-7D23-839E-1C53906B7CD4}"/>
              </a:ext>
            </a:extLst>
          </p:cNvPr>
          <p:cNvSpPr/>
          <p:nvPr userDrawn="1"/>
        </p:nvSpPr>
        <p:spPr>
          <a:xfrm>
            <a:off x="419100" y="3838703"/>
            <a:ext cx="5532120" cy="2103120"/>
          </a:xfrm>
          <a:prstGeom prst="roundRect">
            <a:avLst>
              <a:gd name="adj" fmla="val 47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8D885A96-4837-074A-62B8-FED4F583BF4B}"/>
              </a:ext>
            </a:extLst>
          </p:cNvPr>
          <p:cNvSpPr/>
          <p:nvPr userDrawn="1"/>
        </p:nvSpPr>
        <p:spPr>
          <a:xfrm>
            <a:off x="6316981" y="1371599"/>
            <a:ext cx="5532120" cy="2103120"/>
          </a:xfrm>
          <a:prstGeom prst="roundRect">
            <a:avLst>
              <a:gd name="adj" fmla="val 47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765C1A15-B088-0075-0F14-4F2A6CC879F2}"/>
              </a:ext>
            </a:extLst>
          </p:cNvPr>
          <p:cNvSpPr/>
          <p:nvPr userDrawn="1"/>
        </p:nvSpPr>
        <p:spPr>
          <a:xfrm>
            <a:off x="6316981" y="3838703"/>
            <a:ext cx="5532120" cy="2103120"/>
          </a:xfrm>
          <a:prstGeom prst="roundRect">
            <a:avLst>
              <a:gd name="adj" fmla="val 47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30943468-B8DF-CAF7-5EA0-7C10689AA2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9981" y="1691659"/>
            <a:ext cx="4690359" cy="382990"/>
          </a:xfrm>
        </p:spPr>
        <p:txBody>
          <a:bodyPr anchor="t">
            <a:spAutoFit/>
          </a:bodyPr>
          <a:lstStyle>
            <a:lvl1pPr>
              <a:spcAft>
                <a:spcPts val="600"/>
              </a:spcAft>
              <a:defRPr sz="1800" b="1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66401F6-FA9C-6801-BE7D-C459E9A72A3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9981" y="2111661"/>
            <a:ext cx="4690359" cy="350673"/>
          </a:xfrm>
        </p:spPr>
        <p:txBody>
          <a:bodyPr anchor="t">
            <a:spAutoFit/>
          </a:bodyPr>
          <a:lstStyle>
            <a:lvl1pPr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32C4F5CD-84A1-4898-9256-2FA0155BE0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37862" y="1691659"/>
            <a:ext cx="4690359" cy="382990"/>
          </a:xfrm>
        </p:spPr>
        <p:txBody>
          <a:bodyPr anchor="t">
            <a:spAutoFit/>
          </a:bodyPr>
          <a:lstStyle>
            <a:lvl1pPr>
              <a:spcAft>
                <a:spcPts val="600"/>
              </a:spcAft>
              <a:defRPr sz="1800" b="1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D5DA8BA0-3FCF-36FE-DEF5-E69B6B8196C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37862" y="2111661"/>
            <a:ext cx="4690359" cy="350673"/>
          </a:xfrm>
        </p:spPr>
        <p:txBody>
          <a:bodyPr anchor="t">
            <a:spAutoFit/>
          </a:bodyPr>
          <a:lstStyle>
            <a:lvl1pPr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B4E0C1A1-7E43-D8AD-C2D0-8171B95310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9981" y="4156183"/>
            <a:ext cx="4690359" cy="382990"/>
          </a:xfrm>
        </p:spPr>
        <p:txBody>
          <a:bodyPr anchor="t">
            <a:spAutoFit/>
          </a:bodyPr>
          <a:lstStyle>
            <a:lvl1pPr>
              <a:spcAft>
                <a:spcPts val="600"/>
              </a:spcAft>
              <a:defRPr sz="1800" b="1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C2899AA1-779A-5FE5-3F1F-C87B262864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9981" y="4576185"/>
            <a:ext cx="4690359" cy="350673"/>
          </a:xfrm>
        </p:spPr>
        <p:txBody>
          <a:bodyPr anchor="t">
            <a:spAutoFit/>
          </a:bodyPr>
          <a:lstStyle>
            <a:lvl1pPr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26EC75B-B272-14F8-4E34-B43F0C5A7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37862" y="4156183"/>
            <a:ext cx="4690359" cy="382990"/>
          </a:xfrm>
        </p:spPr>
        <p:txBody>
          <a:bodyPr anchor="t">
            <a:spAutoFit/>
          </a:bodyPr>
          <a:lstStyle>
            <a:lvl1pPr>
              <a:spcAft>
                <a:spcPts val="600"/>
              </a:spcAft>
              <a:defRPr sz="1800" b="1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FBA79FA5-FAF4-B833-5091-6E82FC4618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37862" y="4576185"/>
            <a:ext cx="4690359" cy="350673"/>
          </a:xfrm>
        </p:spPr>
        <p:txBody>
          <a:bodyPr anchor="t">
            <a:spAutoFit/>
          </a:bodyPr>
          <a:lstStyle>
            <a:lvl1pPr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62066-2C3E-213F-E81D-98B8C375B5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blocks</a:t>
            </a:r>
          </a:p>
        </p:txBody>
      </p:sp>
    </p:spTree>
    <p:extLst>
      <p:ext uri="{BB962C8B-B14F-4D97-AF65-F5344CB8AC3E}">
        <p14:creationId xmlns:p14="http://schemas.microsoft.com/office/powerpoint/2010/main" val="40586707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Gradient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0172DDA-8638-F270-C7BB-85804C4CA6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495300"/>
            <a:ext cx="1010270" cy="6041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69A559-5B6C-484B-53E7-EB6DF9CFBC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576" y="2376108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25DBC1-560C-C14E-906D-88DBC8919E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575" y="3156668"/>
            <a:ext cx="6781799" cy="424732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400" b="0" i="0" cap="none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91F5C619-60D5-3D81-BB0C-EEAB126193B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9101" y="4791280"/>
            <a:ext cx="384048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7EBAAD30-029F-4E31-700D-F367237E98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9101" y="5204068"/>
            <a:ext cx="3840480" cy="5355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1F869-28B9-6926-D360-9B16DCE18EE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4159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700" dirty="0">
                <a:solidFill>
                  <a:schemeClr val="tx2"/>
                </a:solidFill>
              </a:rPr>
              <a:t>© </a:t>
            </a:r>
            <a:fld id="{C09C7244-04FA-4945-8501-81AE75998B9F}" type="datetimeyyyy">
              <a:rPr lang="en-US" sz="700" smtClean="0">
                <a:solidFill>
                  <a:schemeClr val="tx2"/>
                </a:solidFill>
              </a:rPr>
              <a:pPr algn="l"/>
              <a:t>2024</a:t>
            </a:fld>
            <a:r>
              <a:rPr lang="en-US" sz="700" dirty="0">
                <a:solidFill>
                  <a:schemeClr val="tx2"/>
                </a:solidFill>
              </a:rPr>
              <a:t>, Amazon Web Services, Inc. or its affiliates. All rights reserved. </a:t>
            </a:r>
            <a:r>
              <a:rPr lang="en-US" sz="700" b="1" dirty="0">
                <a:solidFill>
                  <a:schemeClr val="tx2"/>
                </a:solidFill>
              </a:rPr>
              <a:t>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3827994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A4CA84E3-AF08-C121-35FE-22706BC97C9A}"/>
              </a:ext>
            </a:extLst>
          </p:cNvPr>
          <p:cNvSpPr/>
          <p:nvPr userDrawn="1"/>
        </p:nvSpPr>
        <p:spPr>
          <a:xfrm>
            <a:off x="466928" y="1647063"/>
            <a:ext cx="958986" cy="9589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Six Pillars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61181" y="1491055"/>
            <a:ext cx="3840439" cy="296591"/>
          </a:xfrm>
        </p:spPr>
        <p:txBody>
          <a:bodyPr anchor="t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7205827-0CF0-288F-07B7-7F9A1A95C9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61181" y="1841971"/>
            <a:ext cx="3840438" cy="905709"/>
          </a:xfrm>
        </p:spPr>
        <p:txBody>
          <a:bodyPr/>
          <a:lstStyle>
            <a:lvl1pPr marL="0" indent="0" algn="l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3E7DBA0-C6B4-C476-33EA-6EDB9A30D28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6928" y="1647063"/>
            <a:ext cx="960120" cy="96012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27FF4A-63B9-528D-8DD0-54BAF39348E3}"/>
              </a:ext>
            </a:extLst>
          </p:cNvPr>
          <p:cNvSpPr/>
          <p:nvPr userDrawn="1"/>
        </p:nvSpPr>
        <p:spPr>
          <a:xfrm>
            <a:off x="6451148" y="1647063"/>
            <a:ext cx="958986" cy="9589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9F451C1-4903-0F2E-2D5D-14AAFC3DDCF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7645401" y="1491055"/>
            <a:ext cx="3840439" cy="296591"/>
          </a:xfrm>
        </p:spPr>
        <p:txBody>
          <a:bodyPr anchor="t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6109743-CAF3-465C-EAC1-0D5DB302D4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45401" y="1841971"/>
            <a:ext cx="3840438" cy="905709"/>
          </a:xfrm>
        </p:spPr>
        <p:txBody>
          <a:bodyPr/>
          <a:lstStyle>
            <a:lvl1pPr marL="0" indent="0" algn="l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6D51A65B-71EC-9990-DB99-0DC84BE3770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451148" y="1647063"/>
            <a:ext cx="960120" cy="96012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396304-12E1-95D2-2EB4-2BD82B96DA2D}"/>
              </a:ext>
            </a:extLst>
          </p:cNvPr>
          <p:cNvSpPr/>
          <p:nvPr userDrawn="1"/>
        </p:nvSpPr>
        <p:spPr>
          <a:xfrm>
            <a:off x="466928" y="3276600"/>
            <a:ext cx="958986" cy="9589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1209E8E-A97A-4682-A5C6-5F89E3FB3FFB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1661181" y="3120592"/>
            <a:ext cx="3840439" cy="296591"/>
          </a:xfrm>
        </p:spPr>
        <p:txBody>
          <a:bodyPr anchor="t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07D714A-B244-53F4-2631-D0A119EFDFD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61181" y="3471508"/>
            <a:ext cx="3840438" cy="905709"/>
          </a:xfrm>
        </p:spPr>
        <p:txBody>
          <a:bodyPr/>
          <a:lstStyle>
            <a:lvl1pPr marL="0" indent="0" algn="l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B94AF40C-3870-A78B-3444-A1DF0A22BF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66928" y="3276600"/>
            <a:ext cx="960120" cy="96012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60B144-1113-4ECD-F535-E3A27E566B5B}"/>
              </a:ext>
            </a:extLst>
          </p:cNvPr>
          <p:cNvSpPr/>
          <p:nvPr userDrawn="1"/>
        </p:nvSpPr>
        <p:spPr>
          <a:xfrm>
            <a:off x="6451148" y="3276600"/>
            <a:ext cx="958986" cy="9589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C8E2F7-A17E-0842-651E-32A89AA6692A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645401" y="3120592"/>
            <a:ext cx="3840439" cy="296591"/>
          </a:xfrm>
        </p:spPr>
        <p:txBody>
          <a:bodyPr anchor="t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23620FF-DBDF-23DD-D01A-555FC367B4A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45401" y="3471508"/>
            <a:ext cx="3840438" cy="905709"/>
          </a:xfrm>
        </p:spPr>
        <p:txBody>
          <a:bodyPr/>
          <a:lstStyle>
            <a:lvl1pPr marL="0" indent="0" algn="l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592D76BF-B9FA-B85C-D05E-2C3C18996B51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1148" y="3276600"/>
            <a:ext cx="960120" cy="96012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7698CE-2CE5-8988-FA74-672BB067133E}"/>
              </a:ext>
            </a:extLst>
          </p:cNvPr>
          <p:cNvSpPr/>
          <p:nvPr userDrawn="1"/>
        </p:nvSpPr>
        <p:spPr>
          <a:xfrm>
            <a:off x="466928" y="4885267"/>
            <a:ext cx="958986" cy="9589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0FB8CA8-A7A4-A6BC-F169-F8AD853C8D72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1661181" y="4729259"/>
            <a:ext cx="3840439" cy="296591"/>
          </a:xfrm>
        </p:spPr>
        <p:txBody>
          <a:bodyPr anchor="t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539F98-8DAE-026C-9E50-BAB86A4B4C2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61181" y="5080175"/>
            <a:ext cx="3840438" cy="905709"/>
          </a:xfrm>
        </p:spPr>
        <p:txBody>
          <a:bodyPr/>
          <a:lstStyle>
            <a:lvl1pPr marL="0" indent="0" algn="l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73D8A8B6-F9A1-FD2A-45B5-A17339D8D00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466928" y="4885267"/>
            <a:ext cx="960120" cy="96012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C9D60B-6664-DE80-1FF2-89E6F4B431B8}"/>
              </a:ext>
            </a:extLst>
          </p:cNvPr>
          <p:cNvSpPr/>
          <p:nvPr userDrawn="1"/>
        </p:nvSpPr>
        <p:spPr>
          <a:xfrm>
            <a:off x="6451148" y="4885267"/>
            <a:ext cx="958986" cy="9589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4CC7996-766A-F020-A829-A4091C393F09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7645401" y="4729259"/>
            <a:ext cx="3840439" cy="296591"/>
          </a:xfrm>
        </p:spPr>
        <p:txBody>
          <a:bodyPr anchor="t"/>
          <a:lstStyle>
            <a:lvl1pPr marL="0" indent="0" algn="l">
              <a:buNone/>
              <a:defRPr sz="1600" b="1" i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830BA21-5645-06DE-825C-277183BEB1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45401" y="5080175"/>
            <a:ext cx="3840438" cy="905709"/>
          </a:xfrm>
        </p:spPr>
        <p:txBody>
          <a:bodyPr/>
          <a:lstStyle>
            <a:lvl1pPr marL="0" indent="0" algn="l"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2">
            <a:extLst>
              <a:ext uri="{FF2B5EF4-FFF2-40B4-BE49-F238E27FC236}">
                <a16:creationId xmlns:a16="http://schemas.microsoft.com/office/drawing/2014/main" id="{8406EC1B-D4FC-B843-D4BA-A224E1AFBB9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451148" y="4885267"/>
            <a:ext cx="960120" cy="96012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9339329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06" y="493776"/>
            <a:ext cx="6641707" cy="609013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8607" y="1702059"/>
            <a:ext cx="6641706" cy="163550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8606" y="1374710"/>
            <a:ext cx="6641706" cy="276999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200" b="1" kern="1200" cap="all" spc="300" baseline="0" dirty="0">
                <a:solidFill>
                  <a:schemeClr val="accent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8605" y="4154957"/>
            <a:ext cx="5403077" cy="189290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8604" y="3839286"/>
            <a:ext cx="5403077" cy="276999"/>
          </a:xfrm>
        </p:spPr>
        <p:txBody>
          <a:bodyPr vert="horz" wrap="square" lIns="0" tIns="45720" rIns="0" bIns="45720" rtlCol="0" anchor="t">
            <a:spAutoFit/>
          </a:bodyPr>
          <a:lstStyle>
            <a:lvl1pPr>
              <a:defRPr lang="en-US" sz="1200" b="1" cap="all" spc="300" baseline="0">
                <a:solidFill>
                  <a:schemeClr val="accent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>
              <a:lnSpc>
                <a:spcPct val="100000"/>
              </a:lnSpc>
            </a:pP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49074" y="4154957"/>
            <a:ext cx="5403077" cy="189290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9073" y="3839286"/>
            <a:ext cx="5403077" cy="276999"/>
          </a:xfrm>
        </p:spPr>
        <p:txBody>
          <a:bodyPr vert="horz" wrap="square" lIns="0" tIns="45720" rIns="0" bIns="45720" rtlCol="0" anchor="t">
            <a:spAutoFit/>
          </a:bodyPr>
          <a:lstStyle>
            <a:lvl1pPr>
              <a:defRPr lang="en-US" sz="1200" b="1" cap="all" spc="300" baseline="0">
                <a:solidFill>
                  <a:schemeClr val="accent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CE1D7-4673-5D41-7481-BA395A3941FB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6DBD54-C1A3-DB9B-AC51-696858AD623B}"/>
              </a:ext>
            </a:extLst>
          </p:cNvPr>
          <p:cNvCxnSpPr/>
          <p:nvPr userDrawn="1"/>
        </p:nvCxnSpPr>
        <p:spPr>
          <a:xfrm>
            <a:off x="7429704" y="495300"/>
            <a:ext cx="0" cy="284226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CFA9729-1756-15E6-5E4A-56249915435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9087" y="1393713"/>
            <a:ext cx="3853080" cy="134732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000" b="0" i="0" kern="1200" dirty="0">
                <a:solidFill>
                  <a:schemeClr val="accent1"/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“Insert quote”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2AA22F-8A9B-C35A-9E2F-EB4E1A2285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99086" y="2895326"/>
            <a:ext cx="3853065" cy="21145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549FBE12-7DF5-37B6-8521-B893192D895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9086" y="3126111"/>
            <a:ext cx="3853065" cy="21145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Title, Company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FB5C0C2-909D-60A4-84EF-501DC8DEC2B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71944" y="495300"/>
            <a:ext cx="2288017" cy="640080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Click icon to add logo</a:t>
            </a:r>
          </a:p>
        </p:txBody>
      </p:sp>
    </p:spTree>
    <p:extLst>
      <p:ext uri="{BB962C8B-B14F-4D97-AF65-F5344CB8AC3E}">
        <p14:creationId xmlns:p14="http://schemas.microsoft.com/office/powerpoint/2010/main" val="15966081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829A5869-8222-846D-54AF-0D1E41DC26A2}"/>
              </a:ext>
            </a:extLst>
          </p:cNvPr>
          <p:cNvSpPr/>
          <p:nvPr userDrawn="1"/>
        </p:nvSpPr>
        <p:spPr>
          <a:xfrm rot="5400000">
            <a:off x="7125354" y="1791355"/>
            <a:ext cx="6857998" cy="327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4547364"/>
            <a:ext cx="7962874" cy="166293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4217630"/>
            <a:ext cx="7962874" cy="276999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200" b="1" kern="1200" cap="all" spc="300" baseline="0" dirty="0">
                <a:solidFill>
                  <a:schemeClr val="accent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1703279"/>
            <a:ext cx="3719265" cy="217851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1371600"/>
            <a:ext cx="3719265" cy="276999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200" b="1" kern="1200" cap="all" spc="300" baseline="0">
                <a:solidFill>
                  <a:schemeClr val="accent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2710" y="1703279"/>
            <a:ext cx="3719265" cy="217851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62710" y="1371600"/>
            <a:ext cx="3719265" cy="276999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200" b="1" kern="1200" cap="all" spc="300" baseline="0">
                <a:solidFill>
                  <a:schemeClr val="accent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9F6B7-9F71-DB7D-CC84-CBEA24D4FB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32D127-BA82-0F53-3A67-049A78F9A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495300"/>
            <a:ext cx="7962874" cy="638175"/>
          </a:xfrm>
        </p:spPr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A4DCC4A-25FB-1F2A-D4B6-184301FAE80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1944" y="2423171"/>
            <a:ext cx="2339128" cy="523220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description about the statistic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544D52F-5EF9-3E92-4B57-B2B9BADB695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1944" y="1619556"/>
            <a:ext cx="2339128" cy="867417"/>
          </a:xfrm>
        </p:spPr>
        <p:txBody>
          <a:bodyPr wrap="square" anchor="b">
            <a:spAutoFit/>
          </a:bodyPr>
          <a:lstStyle>
            <a:lvl1pPr algn="l">
              <a:defRPr lang="en-US" sz="4800" kern="1200" dirty="0">
                <a:solidFill>
                  <a:schemeClr val="accent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3B3EDB39-D969-4A2D-BF84-7ECF306E8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33916" y="3595116"/>
            <a:ext cx="2615184" cy="2615184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E99AE06-726C-4549-4132-2B3CEAC65DF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71944" y="495300"/>
            <a:ext cx="2288017" cy="640080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Click icon to add logo</a:t>
            </a:r>
          </a:p>
        </p:txBody>
      </p:sp>
    </p:spTree>
    <p:extLst>
      <p:ext uri="{BB962C8B-B14F-4D97-AF65-F5344CB8AC3E}">
        <p14:creationId xmlns:p14="http://schemas.microsoft.com/office/powerpoint/2010/main" val="68159345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8C09A96-E0E0-C9BC-F152-195AA0DD8AB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F4F3CF3-3EAA-25E5-A49F-3EC3E5FB44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Logo wall</a:t>
            </a:r>
          </a:p>
        </p:txBody>
      </p:sp>
    </p:spTree>
    <p:extLst>
      <p:ext uri="{BB962C8B-B14F-4D97-AF65-F5344CB8AC3E}">
        <p14:creationId xmlns:p14="http://schemas.microsoft.com/office/powerpoint/2010/main" val="17305906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Divider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191500" cy="144235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005E8A4-A4DB-BDB0-CEB9-9481F98F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64586"/>
            <a:ext cx="2743200" cy="296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Divider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191500" cy="144235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B76A56-CF2D-43EE-D80F-F40A918E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64586"/>
            <a:ext cx="2743200" cy="296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Divider-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191500" cy="144235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3D3C77-DA3D-3FB1-D721-C1FE481FD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64586"/>
            <a:ext cx="2743200" cy="296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0B9CE65-A542-139B-6657-6FCD71294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799" y="3181290"/>
            <a:ext cx="8818217" cy="400110"/>
          </a:xfrm>
        </p:spPr>
        <p:txBody>
          <a:bodyPr lIns="91440" anchor="b"/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/>
              <a:t>CTA with link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DD982-E26E-F5AE-89AF-F7B7B890B401}"/>
              </a:ext>
            </a:extLst>
          </p:cNvPr>
          <p:cNvSpPr txBox="1"/>
          <p:nvPr userDrawn="1"/>
        </p:nvSpPr>
        <p:spPr bwMode="white">
          <a:xfrm>
            <a:off x="419100" y="2197559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E3819D72-E052-8498-FB7C-39A8467257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4310127"/>
            <a:ext cx="3429000" cy="400110"/>
          </a:xfr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Contact name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5E0EEEB6-840B-6296-2A65-FDA4BC52CC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4722937"/>
            <a:ext cx="3429000" cy="112848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Contact info (such as email)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E7D3ECD-C459-1DBA-1820-45EBACC6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64586"/>
            <a:ext cx="2743200" cy="296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0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18F4613-4B53-61AA-C862-B1CC3F109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799" y="3181290"/>
            <a:ext cx="8818217" cy="400110"/>
          </a:xfrm>
        </p:spPr>
        <p:txBody>
          <a:bodyPr lIns="91440" anchor="b"/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/>
              <a:t>CTA with link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3E453-FCA0-4AE3-DD2D-601A581D6ED6}"/>
              </a:ext>
            </a:extLst>
          </p:cNvPr>
          <p:cNvSpPr txBox="1"/>
          <p:nvPr userDrawn="1"/>
        </p:nvSpPr>
        <p:spPr bwMode="white">
          <a:xfrm>
            <a:off x="419100" y="2197559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E0B81E-170F-755D-F908-497FA560D5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4310127"/>
            <a:ext cx="3429000" cy="400110"/>
          </a:xfr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Contact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09E6CF-4742-6EA7-A47E-0162A9E4E6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4722937"/>
            <a:ext cx="3429000" cy="112848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Contact info (such as email)</a:t>
            </a:r>
          </a:p>
        </p:txBody>
      </p:sp>
      <p:sp>
        <p:nvSpPr>
          <p:cNvPr id="14" name="Title 42">
            <a:extLst>
              <a:ext uri="{FF2B5EF4-FFF2-40B4-BE49-F238E27FC236}">
                <a16:creationId xmlns:a16="http://schemas.microsoft.com/office/drawing/2014/main" id="{3A521081-F573-BB36-9B29-EACCF287C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0D98C36-45C3-3E1E-9851-CF2A5997B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64586"/>
            <a:ext cx="2743200" cy="296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8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531DFD7-FBCB-2AA5-F952-481057E71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799" y="3181290"/>
            <a:ext cx="8818217" cy="400110"/>
          </a:xfrm>
        </p:spPr>
        <p:txBody>
          <a:bodyPr lIns="91440" anchor="b"/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/>
              <a:t>CTA with link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39374-6218-C0FD-FB2F-0891BD09422C}"/>
              </a:ext>
            </a:extLst>
          </p:cNvPr>
          <p:cNvSpPr txBox="1"/>
          <p:nvPr userDrawn="1"/>
        </p:nvSpPr>
        <p:spPr bwMode="white">
          <a:xfrm>
            <a:off x="419100" y="2197559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EE56331F-B895-270B-56EA-5A9C6FA53C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4310127"/>
            <a:ext cx="3429000" cy="400110"/>
          </a:xfr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Contact name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0CCFF183-488F-9FC1-C63A-41A372D719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4722937"/>
            <a:ext cx="3429000" cy="112848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Contact info (such as email)</a:t>
            </a:r>
          </a:p>
        </p:txBody>
      </p:sp>
      <p:sp>
        <p:nvSpPr>
          <p:cNvPr id="11" name="Title 42">
            <a:extLst>
              <a:ext uri="{FF2B5EF4-FFF2-40B4-BE49-F238E27FC236}">
                <a16:creationId xmlns:a16="http://schemas.microsoft.com/office/drawing/2014/main" id="{7B53F5B3-489D-B415-83D2-11CE9C0AF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0B61B5F-5F11-0630-6D05-936FDB16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64586"/>
            <a:ext cx="2743200" cy="296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78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Gradient-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2860CB9-4065-097A-06DF-64B311BB42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495300"/>
            <a:ext cx="1010270" cy="60414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A9C2232-8F6D-CA99-304D-49F9ED0B49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576" y="2376108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247F651-55F3-F26E-F5B7-7DFC179975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575" y="3156668"/>
            <a:ext cx="6781799" cy="424732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400" b="0" i="0" cap="none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B61F09C-57D8-9D87-C1E3-B27D38B06F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9101" y="4791280"/>
            <a:ext cx="384048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D1C15341-F24F-D60E-FE17-58FD0A3F2CA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9101" y="5204068"/>
            <a:ext cx="3840480" cy="5355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353E-446C-63B9-E152-81207B175EBA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4159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700" dirty="0">
                <a:solidFill>
                  <a:schemeClr val="tx2"/>
                </a:solidFill>
              </a:rPr>
              <a:t>© </a:t>
            </a:r>
            <a:fld id="{C09C7244-04FA-4945-8501-81AE75998B9F}" type="datetimeyyyy">
              <a:rPr lang="en-US" sz="700" smtClean="0">
                <a:solidFill>
                  <a:schemeClr val="tx2"/>
                </a:solidFill>
              </a:rPr>
              <a:pPr algn="l"/>
              <a:t>2024</a:t>
            </a:fld>
            <a:r>
              <a:rPr lang="en-US" sz="700" dirty="0">
                <a:solidFill>
                  <a:schemeClr val="tx2"/>
                </a:solidFill>
              </a:rPr>
              <a:t>, Amazon Web Services, Inc. or its affiliates. All rights reserved. </a:t>
            </a:r>
            <a:r>
              <a:rPr lang="en-US" sz="700" b="1" dirty="0">
                <a:solidFill>
                  <a:schemeClr val="tx2"/>
                </a:solidFill>
              </a:rPr>
              <a:t>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233667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4FCA6-9640-F771-39A7-20D3677B103B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  <p:pic>
        <p:nvPicPr>
          <p:cNvPr id="3" name="Graphic 2" descr="Stop sign">
            <a:extLst>
              <a:ext uri="{FF2B5EF4-FFF2-40B4-BE49-F238E27FC236}">
                <a16:creationId xmlns:a16="http://schemas.microsoft.com/office/drawing/2014/main" id="{406C0C00-0A6A-CEC5-1431-830D62CB9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772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0CD4-B0A9-A509-6362-F8280F21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52BDD-2B1B-A583-01D6-36646FF5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E18-6C0B-714F-90DB-2B1EE7EA61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62D7D-7CD2-08E0-3A34-0AA40367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FA6E0-8B51-6179-BDA8-E9F0565F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43AF-DA95-5E4C-B62F-72892CB6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0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FAA1-8E3F-A136-F33F-FE207C69D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1AE8F-1633-3FA3-B77A-5CE76B0D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BA82-B097-032E-71B2-9B06BB63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E18-6C0B-714F-90DB-2B1EE7EA61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0750-172A-BB9A-DEE7-24BC6417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8F88-0821-1C66-08AA-E253C1B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43AF-DA95-5E4C-B62F-72892CB6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5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079A-2ABB-0E24-0ACE-1E8202A8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DC02-2A93-AE23-B60A-7DA82AEC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4D00-C314-3422-F800-6DCFDC78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CE18-6C0B-714F-90DB-2B1EE7EA610F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B322-2D57-FB3A-0AEE-3A1D2272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EE4D-E33A-5964-6DC9-06455A38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43AF-DA95-5E4C-B62F-72892CB6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1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lnSpc>
                <a:spcPct val="100000"/>
              </a:lnSpc>
              <a:spcAft>
                <a:spcPts val="3000"/>
              </a:spcAft>
              <a:buNone/>
              <a:defRPr lang="en-US" sz="1800" smtClean="0"/>
            </a:lvl1pPr>
            <a:lvl2pPr marL="0" indent="0">
              <a:lnSpc>
                <a:spcPct val="100000"/>
              </a:lnSpc>
              <a:spcAft>
                <a:spcPts val="3000"/>
              </a:spcAft>
              <a:buNone/>
              <a:defRPr lang="en-US" sz="1800" smtClean="0"/>
            </a:lvl2pPr>
            <a:lvl3pPr marL="0" indent="0">
              <a:lnSpc>
                <a:spcPct val="100000"/>
              </a:lnSpc>
              <a:spcAft>
                <a:spcPts val="3000"/>
              </a:spcAft>
              <a:buNone/>
              <a:defRPr lang="en-US" sz="1800" smtClean="0"/>
            </a:lvl3pPr>
            <a:lvl4pPr marL="0" indent="0">
              <a:lnSpc>
                <a:spcPct val="100000"/>
              </a:lnSpc>
              <a:spcAft>
                <a:spcPts val="3000"/>
              </a:spcAft>
              <a:buNone/>
              <a:defRPr lang="en-US" sz="1800" smtClean="0"/>
            </a:lvl4pPr>
            <a:lvl5pPr marL="0" indent="0">
              <a:lnSpc>
                <a:spcPct val="100000"/>
              </a:lnSpc>
              <a:spcAft>
                <a:spcPts val="3000"/>
              </a:spcAft>
              <a:buNone/>
              <a:defRPr lang="en-US" sz="18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Table of Contents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Item 2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Item 3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Item 4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Item 5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CE32A67-1C1D-F40A-E803-AB812DA2AF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1" y="6378220"/>
            <a:ext cx="2743200" cy="296591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5958F1D-1354-38C6-1157-01E6ADD3B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109912"/>
            <a:ext cx="4939709" cy="638175"/>
          </a:xfrm>
        </p:spPr>
        <p:txBody>
          <a:bodyPr anchor="ctr"/>
          <a:lstStyle/>
          <a:p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2564636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098FD60-D441-FD1A-A645-B4DB2F868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64586"/>
            <a:ext cx="2743200" cy="296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9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38147-269C-DA4E-4F55-AC6F73DE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83F9C9-4CA3-2D10-B04D-37BC85B0BD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80744"/>
            <a:ext cx="11430001" cy="473659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add text or select icon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4009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AB7CA4-E9C3-E950-38F1-2942974944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169987"/>
            <a:ext cx="1143000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94CEA0-203E-E8AF-6F41-11479FEF82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A71EE98-9A0F-850E-BBC6-53487ECB890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19100" y="1678872"/>
            <a:ext cx="11430001" cy="444201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add text or select icon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5C2E5-7F69-A77B-6C88-6F58224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0686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066" userDrawn="1">
          <p15:clr>
            <a:srgbClr val="9FCC3B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ll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1" y="1371600"/>
            <a:ext cx="3482364" cy="4838700"/>
          </a:xfrm>
          <a:prstGeom prst="roundRect">
            <a:avLst>
              <a:gd name="adj" fmla="val 59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Content with callout 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EFCDA6E0-199E-CFF6-B962-CBE520A5B7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1117" y="1380744"/>
            <a:ext cx="7407984" cy="48387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add text or select icon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8B6C33F-7237-0301-019C-9C29BD1E252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578" y="3703317"/>
            <a:ext cx="2915410" cy="687624"/>
          </a:xfrm>
        </p:spPr>
        <p:txBody>
          <a:bodyPr>
            <a:sp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description about the statistic above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0185725-CCF0-107E-74C4-803AED7FC7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8753" y="2148854"/>
            <a:ext cx="2403061" cy="1463675"/>
          </a:xfrm>
        </p:spPr>
        <p:txBody>
          <a:bodyPr/>
          <a:lstStyle>
            <a:lvl1pPr algn="ctr">
              <a:defRPr lang="en-US" sz="9600" kern="1200" dirty="0">
                <a:solidFill>
                  <a:schemeClr val="accent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0A98F1B-C75F-EA18-F995-002280D998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2578" y="5486400"/>
            <a:ext cx="2915410" cy="594331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571500" indent="-342900">
              <a:buFont typeface="Arial" panose="020B0604020202020204" pitchFamily="34" charset="0"/>
              <a:buChar char="•"/>
              <a:defRPr sz="2400"/>
            </a:lvl2pPr>
            <a:lvl3pPr marL="574675" indent="-342900">
              <a:buFont typeface="Arial" panose="020B0604020202020204" pitchFamily="34" charset="0"/>
              <a:buChar char="•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  <a:lvl5pPr marL="1028700" indent="-342900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278283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E7AB0-5FF2-5FED-40B4-891808BB84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DBB1EE-5432-150A-65FF-4CD20C368F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124493"/>
            <a:ext cx="5197929" cy="609013"/>
          </a:xfrm>
        </p:spPr>
        <p:txBody>
          <a:bodyPr anchor="ctr">
            <a:spAutoFit/>
          </a:bodyPr>
          <a:lstStyle/>
          <a:p>
            <a:r>
              <a:rPr lang="en-US"/>
              <a:t>Split layout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C03EDC-AE41-25FC-27EC-957060926A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0300" y="495300"/>
            <a:ext cx="5638801" cy="5715000"/>
          </a:xfrm>
        </p:spPr>
        <p:txBody>
          <a:bodyPr rIns="457200" anchor="ctr"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3584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1DBC7-A563-4787-896F-A8C55AC3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75" y="495300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A25B-ECC2-4D0E-BA51-828900AA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575" y="1384288"/>
            <a:ext cx="11430001" cy="4726456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64586"/>
            <a:ext cx="2743200" cy="296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5779321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700" dirty="0">
                <a:solidFill>
                  <a:schemeClr val="tx2"/>
                </a:solidFill>
              </a:rPr>
              <a:t>© </a:t>
            </a:r>
            <a:fld id="{C09C7244-04FA-4945-8501-81AE75998B9F}" type="datetimeyyyy">
              <a:rPr lang="en-US" sz="700" smtClean="0">
                <a:solidFill>
                  <a:schemeClr val="tx2"/>
                </a:solidFill>
              </a:rPr>
              <a:pPr algn="l"/>
              <a:t>2024</a:t>
            </a:fld>
            <a:r>
              <a:rPr lang="en-US" sz="700" dirty="0">
                <a:solidFill>
                  <a:schemeClr val="tx2"/>
                </a:solidFill>
              </a:rPr>
              <a:t>, Amazon Web Services, Inc. or its affiliates. All rights reserved. </a:t>
            </a:r>
            <a:r>
              <a:rPr lang="en-US" sz="700" b="1" dirty="0">
                <a:solidFill>
                  <a:schemeClr val="tx2"/>
                </a:solidFill>
              </a:rPr>
              <a:t>Amazon Confidential and Trademark.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4E15871-6479-7C22-6C3D-339C8FEFD260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0E6D04E-AE6E-0E31-3AF1-147C38B59A9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rgbClr val="8EECDA"/>
              </a:gs>
              <a:gs pos="40000">
                <a:srgbClr val="82ACF4"/>
              </a:gs>
              <a:gs pos="99000">
                <a:srgbClr val="8F7EF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  <p:sldLayoutId id="2147483817" r:id="rId3"/>
    <p:sldLayoutId id="2147483691" r:id="rId4"/>
    <p:sldLayoutId id="2147483669" r:id="rId5"/>
    <p:sldLayoutId id="2147483670" r:id="rId6"/>
    <p:sldLayoutId id="2147483673" r:id="rId7"/>
    <p:sldLayoutId id="2147483826" r:id="rId8"/>
    <p:sldLayoutId id="2147483732" r:id="rId9"/>
    <p:sldLayoutId id="2147483824" r:id="rId10"/>
    <p:sldLayoutId id="2147483677" r:id="rId11"/>
    <p:sldLayoutId id="2147483671" r:id="rId12"/>
    <p:sldLayoutId id="2147483710" r:id="rId13"/>
    <p:sldLayoutId id="2147483701" r:id="rId14"/>
    <p:sldLayoutId id="2147483693" r:id="rId15"/>
    <p:sldLayoutId id="2147483699" r:id="rId16"/>
    <p:sldLayoutId id="2147483708" r:id="rId17"/>
    <p:sldLayoutId id="2147483692" r:id="rId18"/>
    <p:sldLayoutId id="2147483704" r:id="rId19"/>
    <p:sldLayoutId id="2147483825" r:id="rId20"/>
    <p:sldLayoutId id="2147483722" r:id="rId21"/>
    <p:sldLayoutId id="2147483730" r:id="rId22"/>
    <p:sldLayoutId id="2147483731" r:id="rId23"/>
    <p:sldLayoutId id="2147483820" r:id="rId24"/>
    <p:sldLayoutId id="2147483819" r:id="rId25"/>
    <p:sldLayoutId id="2147483823" r:id="rId26"/>
    <p:sldLayoutId id="2147483821" r:id="rId27"/>
    <p:sldLayoutId id="2147483687" r:id="rId28"/>
    <p:sldLayoutId id="2147483822" r:id="rId29"/>
    <p:sldLayoutId id="2147483690" r:id="rId30"/>
    <p:sldLayoutId id="2147483827" r:id="rId31"/>
    <p:sldLayoutId id="2147483828" r:id="rId32"/>
    <p:sldLayoutId id="2147483829" r:id="rId3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None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23875" indent="-295275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23875" indent="-295275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15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912">
          <p15:clr>
            <a:srgbClr val="F26B43"/>
          </p15:clr>
        </p15:guide>
        <p15:guide id="5" pos="264" userDrawn="1">
          <p15:clr>
            <a:srgbClr val="F26B43"/>
          </p15:clr>
        </p15:guide>
        <p15:guide id="6" pos="7464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3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89DAA4-212E-ACD5-C99F-85AFCC074B4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1720" y="3575684"/>
            <a:ext cx="11430001" cy="1230631"/>
          </a:xfrm>
        </p:spPr>
        <p:txBody>
          <a:bodyPr/>
          <a:lstStyle/>
          <a:p>
            <a:r>
              <a:rPr lang="en-US" sz="18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Presenter: Boran Han</a:t>
            </a:r>
            <a:endParaRPr lang="en-US" sz="18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3757D56-35AB-434B-F394-F686E02E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596" y="1934674"/>
            <a:ext cx="6781800" cy="1814892"/>
          </a:xfrm>
        </p:spPr>
        <p:txBody>
          <a:bodyPr/>
          <a:lstStyle/>
          <a:p>
            <a:r>
              <a:rPr lang="en-US" altLang="zh-CN" sz="48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AutoGluon</a:t>
            </a:r>
            <a:r>
              <a:rPr lang="en-US" altLang="zh-CN" sz="48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Assistant</a:t>
            </a:r>
            <a:endParaRPr lang="en-US" sz="4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BACCC-4CD8-C588-0300-B416CDF9DEBD}"/>
              </a:ext>
            </a:extLst>
          </p:cNvPr>
          <p:cNvSpPr txBox="1"/>
          <p:nvPr/>
        </p:nvSpPr>
        <p:spPr>
          <a:xfrm>
            <a:off x="508658" y="5708661"/>
            <a:ext cx="81518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Other members: Anirudh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Dagar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Haoyang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Fang,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Cuixiong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(Tony) Hu, Caner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Türkmen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YUAN TIAN,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Huibin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Shen, Nick Erickson,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Yuyang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(Bernie) Wang </a:t>
            </a:r>
            <a:b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26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2C8207-07F3-2FD4-10C6-FF51D2B1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AutoML</a:t>
            </a:r>
            <a:r>
              <a:rPr lang="en-US" dirty="0"/>
              <a:t> Grand Prix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7A3C5-46E3-8F68-E94D-0EFED7A1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AD5D43-8655-E46D-6AAD-2638E4D8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100" y="1741160"/>
            <a:ext cx="6994071" cy="40142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Kaggle AutoML Grand Prix [1] is a 5-competition series where entries are ranked on their performance in the </a:t>
            </a:r>
            <a:r>
              <a:rPr lang="en-DE" sz="1600" b="1" dirty="0">
                <a:solidFill>
                  <a:schemeClr val="accent1"/>
                </a:solidFill>
              </a:rPr>
              <a:t>first 24 hours</a:t>
            </a:r>
            <a:r>
              <a:rPr lang="en-DE" sz="1600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/>
              <a:t>The Grand Prix attracted </a:t>
            </a:r>
            <a:r>
              <a:rPr lang="en-DE" sz="1600"/>
              <a:t>over </a:t>
            </a:r>
            <a:r>
              <a:rPr lang="en-US" sz="1600" dirty="0"/>
              <a:t>5</a:t>
            </a:r>
            <a:r>
              <a:rPr lang="en-DE" sz="1600"/>
              <a:t>00 </a:t>
            </a:r>
            <a:r>
              <a:rPr lang="en-DE" sz="1600" dirty="0"/>
              <a:t>teams, and most popular AutoML solutions (AutoGluon, H2O DAI, LAMA) were featured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</a:rPr>
              <a:t>Team AGA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en-DE" sz="1600" dirty="0">
                <a:solidFill>
                  <a:srgbClr val="42B4FF"/>
                </a:solidFill>
              </a:rPr>
              <a:t>🤖 </a:t>
            </a:r>
            <a:r>
              <a:rPr lang="en-DE" sz="1600" dirty="0"/>
              <a:t>(our No-HITL team) uses AG-Assistant to make the best submission </a:t>
            </a:r>
            <a:r>
              <a:rPr lang="en-DE" sz="1600" b="1" dirty="0">
                <a:solidFill>
                  <a:schemeClr val="accent1"/>
                </a:solidFill>
              </a:rPr>
              <a:t>with no human intervention</a:t>
            </a:r>
            <a:endParaRPr lang="en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</a:rPr>
              <a:t>Team AGA</a:t>
            </a:r>
            <a:r>
              <a:rPr lang="en-GB" sz="1600" dirty="0">
                <a:solidFill>
                  <a:schemeClr val="accent1"/>
                </a:solidFill>
              </a:rPr>
              <a:t> </a:t>
            </a:r>
            <a:r>
              <a:rPr lang="en-DE" sz="1600">
                <a:solidFill>
                  <a:srgbClr val="42B4FF"/>
                </a:solidFill>
              </a:rPr>
              <a:t>🤖 </a:t>
            </a:r>
            <a:r>
              <a:rPr lang="en-DE" sz="1600" b="1">
                <a:solidFill>
                  <a:schemeClr val="accent1"/>
                </a:solidFill>
              </a:rPr>
              <a:t> </a:t>
            </a:r>
            <a:r>
              <a:rPr lang="en-DE" sz="1600" b="1" dirty="0">
                <a:solidFill>
                  <a:schemeClr val="accent1"/>
                </a:solidFill>
              </a:rPr>
              <a:t>finished </a:t>
            </a:r>
            <a:r>
              <a:rPr lang="en-DE" sz="1600" b="1">
                <a:solidFill>
                  <a:schemeClr val="accent1"/>
                </a:solidFill>
              </a:rPr>
              <a:t>in 10</a:t>
            </a:r>
            <a:r>
              <a:rPr lang="en-US" sz="1600" b="1" baseline="30000" dirty="0" err="1">
                <a:solidFill>
                  <a:schemeClr val="accent1"/>
                </a:solidFill>
              </a:rPr>
              <a:t>th</a:t>
            </a:r>
            <a:r>
              <a:rPr lang="en-DE" sz="1600" b="1">
                <a:solidFill>
                  <a:schemeClr val="accent1"/>
                </a:solidFill>
              </a:rPr>
              <a:t> </a:t>
            </a:r>
            <a:r>
              <a:rPr lang="en-DE" sz="1600" b="1" dirty="0">
                <a:solidFill>
                  <a:schemeClr val="accent1"/>
                </a:solidFill>
              </a:rPr>
              <a:t>on the </a:t>
            </a:r>
            <a:r>
              <a:rPr lang="en-DE" sz="1600" b="1">
                <a:solidFill>
                  <a:schemeClr val="accent1"/>
                </a:solidFill>
              </a:rPr>
              <a:t>overall leaderboard</a:t>
            </a:r>
            <a:r>
              <a:rPr lang="en-US" sz="1600" b="1" dirty="0">
                <a:solidFill>
                  <a:schemeClr val="accent1"/>
                </a:solidFill>
              </a:rPr>
              <a:t>, placing second in one of the five competitions.</a:t>
            </a:r>
            <a:endParaRPr lang="en-DE" sz="16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Notably, </a:t>
            </a:r>
            <a:r>
              <a:rPr lang="en-GB" sz="1600" dirty="0" err="1"/>
              <a:t>AutoML</a:t>
            </a:r>
            <a:r>
              <a:rPr lang="en-GB" sz="1600" dirty="0"/>
              <a:t> Grandmasters </a:t>
            </a:r>
            <a:r>
              <a:rPr lang="en-DE" sz="1600" dirty="0"/>
              <a:t>(our HITL team) using AutoGluon Tabular </a:t>
            </a:r>
            <a:r>
              <a:rPr lang="en-DE" sz="1600" b="1" dirty="0">
                <a:solidFill>
                  <a:schemeClr val="accent1"/>
                </a:solidFill>
              </a:rPr>
              <a:t>finished </a:t>
            </a:r>
            <a:r>
              <a:rPr lang="en-DE" sz="1600" b="1">
                <a:solidFill>
                  <a:schemeClr val="accent1"/>
                </a:solidFill>
              </a:rPr>
              <a:t>2nd overall</a:t>
            </a:r>
            <a:r>
              <a:rPr lang="en-US" sz="1600" b="1" dirty="0">
                <a:solidFill>
                  <a:schemeClr val="accent1"/>
                </a:solidFill>
              </a:rPr>
              <a:t>, and all top 4 teams used </a:t>
            </a:r>
            <a:r>
              <a:rPr lang="en-US" sz="1600" b="1" dirty="0" err="1">
                <a:solidFill>
                  <a:schemeClr val="accent1"/>
                </a:solidFill>
              </a:rPr>
              <a:t>AutoGluon</a:t>
            </a:r>
            <a:r>
              <a:rPr lang="en-US" sz="1600" b="1" dirty="0">
                <a:solidFill>
                  <a:schemeClr val="accent1"/>
                </a:solidFill>
              </a:rPr>
              <a:t>.</a:t>
            </a:r>
            <a:endParaRPr lang="en-DE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B27AB-875A-A889-C475-008CA121416B}"/>
              </a:ext>
            </a:extLst>
          </p:cNvPr>
          <p:cNvSpPr txBox="1"/>
          <p:nvPr/>
        </p:nvSpPr>
        <p:spPr>
          <a:xfrm>
            <a:off x="419100" y="6096000"/>
            <a:ext cx="819658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DE" sz="900" dirty="0"/>
              <a:t>[1] </a:t>
            </a:r>
            <a:r>
              <a:rPr lang="en-GB" sz="900" dirty="0"/>
              <a:t>https://</a:t>
            </a:r>
            <a:r>
              <a:rPr lang="en-GB" sz="900" dirty="0" err="1"/>
              <a:t>www.kaggle.com</a:t>
            </a:r>
            <a:r>
              <a:rPr lang="en-GB" sz="900" dirty="0"/>
              <a:t>/</a:t>
            </a:r>
            <a:r>
              <a:rPr lang="en-GB" sz="900" dirty="0" err="1"/>
              <a:t>automl</a:t>
            </a:r>
            <a:r>
              <a:rPr lang="en-GB" sz="900" dirty="0"/>
              <a:t>-grand-prix</a:t>
            </a:r>
            <a:endParaRPr lang="en-DE" sz="900" dirty="0" err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B3BFB4-A4E9-3231-7845-05FF9C5A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272" y="421258"/>
            <a:ext cx="3865627" cy="59572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1D58F3-68B1-DA77-0243-A739E525D5EB}"/>
              </a:ext>
            </a:extLst>
          </p:cNvPr>
          <p:cNvSpPr/>
          <p:nvPr/>
        </p:nvSpPr>
        <p:spPr>
          <a:xfrm>
            <a:off x="7975383" y="5841494"/>
            <a:ext cx="3720118" cy="51976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E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F4057D-3876-0A01-907E-1CA8216495C0}"/>
              </a:ext>
            </a:extLst>
          </p:cNvPr>
          <p:cNvSpPr/>
          <p:nvPr/>
        </p:nvSpPr>
        <p:spPr>
          <a:xfrm>
            <a:off x="7975383" y="1837180"/>
            <a:ext cx="3720118" cy="51976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DE" dirty="0" err="1"/>
          </a:p>
        </p:txBody>
      </p:sp>
    </p:spTree>
    <p:extLst>
      <p:ext uri="{BB962C8B-B14F-4D97-AF65-F5344CB8AC3E}">
        <p14:creationId xmlns:p14="http://schemas.microsoft.com/office/powerpoint/2010/main" val="7058996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9D27-2F4B-B1B1-7BB9-ACC52DDA0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E070-6C6C-CDFA-5961-C8E04D15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15454-060A-0725-A828-EC6C6707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5" y="115803"/>
            <a:ext cx="4751063" cy="11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43B0F-90E0-9B95-C9BD-741D13DBB9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dirty="0"/>
              <a:t>Installation/Tutorials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Q&amp;A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0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DBD2-8F3B-5A9F-33C6-0D7143068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AC1-41EC-3820-2AC0-19616999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Use AG-A: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50B9-B325-25E5-6990-BAA831C9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/>
              <a:t>LLM Configuration</a:t>
            </a:r>
          </a:p>
          <a:p>
            <a:r>
              <a:rPr lang="en-US" dirty="0"/>
              <a:t>Three Ways to Use AG-A</a:t>
            </a:r>
          </a:p>
          <a:p>
            <a:pPr lvl="1"/>
            <a:r>
              <a:rPr lang="en-US" dirty="0"/>
              <a:t>Command Line Interface (CLI)</a:t>
            </a:r>
          </a:p>
          <a:p>
            <a:pPr lvl="1"/>
            <a:r>
              <a:rPr lang="en-US" dirty="0"/>
              <a:t>Python API</a:t>
            </a:r>
          </a:p>
          <a:p>
            <a:pPr lvl="1"/>
            <a:r>
              <a:rPr lang="en-US" dirty="0"/>
              <a:t>Web UI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3353A2-8B62-F52D-06E7-F13662B6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47" y="88053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0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13F3A-D7E8-5D90-92B5-E9E0E58D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DD9F-2725-B238-D097-99E1624D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AG-A: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91B5-0050-FC70-19EF-6AC24516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Supported Platforms:</a:t>
            </a:r>
          </a:p>
          <a:p>
            <a:pPr marL="457200" lvl="1" indent="0">
              <a:buNone/>
            </a:pPr>
            <a:r>
              <a:rPr lang="en-US" dirty="0"/>
              <a:t>Linux / MacOS / Windows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Python Version Support:</a:t>
            </a:r>
          </a:p>
          <a:p>
            <a:pPr marL="457200" lvl="1" indent="0">
              <a:buNone/>
            </a:pPr>
            <a:r>
              <a:rPr lang="en-US" dirty="0"/>
              <a:t>Python 3.9 ~ Python 3.12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Installation Methods:</a:t>
            </a:r>
          </a:p>
          <a:p>
            <a:pPr lvl="2"/>
            <a:r>
              <a:rPr lang="en-US" dirty="0"/>
              <a:t>Via pip: `</a:t>
            </a:r>
            <a:r>
              <a:rPr lang="en-US" dirty="0">
                <a:latin typeface="Lucida Console" panose="020B0609040504020204" pitchFamily="49" charset="0"/>
              </a:rPr>
              <a:t>pip install </a:t>
            </a:r>
            <a:r>
              <a:rPr lang="en-US" dirty="0" err="1">
                <a:latin typeface="Lucida Console" panose="020B0609040504020204" pitchFamily="49" charset="0"/>
              </a:rPr>
              <a:t>autogluon.assistant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From source: Clone GitHub repository</a:t>
            </a:r>
          </a:p>
          <a:p>
            <a:pPr lvl="2"/>
            <a:r>
              <a:rPr lang="en-US" i="1" dirty="0"/>
              <a:t>MacOS Note: Additional dependency: </a:t>
            </a:r>
            <a:r>
              <a:rPr lang="en-US" i="1" dirty="0" err="1"/>
              <a:t>libomp</a:t>
            </a:r>
            <a:r>
              <a:rPr lang="en-US" i="1" dirty="0"/>
              <a:t> required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AA7781-9BC9-35AF-4612-95A15314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47" y="88053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7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24DD-41DA-A89E-7E52-8442BBD5B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4053-9609-10A2-E8F3-BA381D48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AG-A: LLM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99BC-E256-18CC-3B80-5DB63BFF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AWS Bedrock (Default Option)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Set AWS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Configure AWS region</a:t>
            </a:r>
          </a:p>
          <a:p>
            <a:pPr marL="0" indent="0">
              <a:buNone/>
            </a:pPr>
            <a:r>
              <a:rPr lang="en-US" dirty="0"/>
              <a:t>OpenAI (Alternative Option)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Set OpenAI API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Paid API recommended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FA0E5-BD73-D934-C4EC-DBC20A46F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83" y="2092778"/>
            <a:ext cx="623570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DE55D-4DED-C5EF-6A12-20B8A82A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883" y="3660323"/>
            <a:ext cx="6362700" cy="6858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6856587-716B-1BF4-96FC-CB790CDC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47" y="88053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6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AE87-60B7-84B8-872E-E74F514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Use AG-A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067B-5D47-E247-6285-7F080704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(CLI)</a:t>
            </a:r>
          </a:p>
          <a:p>
            <a:r>
              <a:rPr lang="en-US" dirty="0"/>
              <a:t>Python API</a:t>
            </a:r>
          </a:p>
          <a:p>
            <a:r>
              <a:rPr lang="en-US" dirty="0"/>
              <a:t>Web UI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7403B7-9AAA-2C1F-86CB-0487DAE44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424" y="130094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1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D523-0D1B-323B-348B-14460A845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7078-E4BF-C2B8-911D-4BAD455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537"/>
            <a:ext cx="10515600" cy="1325563"/>
          </a:xfrm>
        </p:spPr>
        <p:txBody>
          <a:bodyPr/>
          <a:lstStyle/>
          <a:p>
            <a:r>
              <a:rPr lang="en-US" dirty="0"/>
              <a:t>Use AG-A: Command Line Interface (CLI)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A290-FF00-7F33-9D52-D97296ED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Basic Usage: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latin typeface="Lucida Console" panose="020B0609040504020204" pitchFamily="49" charset="0"/>
              </a:rPr>
              <a:t>aga run [</a:t>
            </a:r>
            <a:r>
              <a:rPr lang="en-US" dirty="0" err="1">
                <a:latin typeface="Lucida Console" panose="020B0609040504020204" pitchFamily="49" charset="0"/>
              </a:rPr>
              <a:t>data_directory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/>
              <a:t>Quality Presets: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medium_quality</a:t>
            </a:r>
            <a:r>
              <a:rPr lang="en-US" dirty="0">
                <a:latin typeface="Lucida Console" panose="020B0609040504020204" pitchFamily="49" charset="0"/>
              </a:rPr>
              <a:t> / </a:t>
            </a:r>
            <a:r>
              <a:rPr lang="en-US" dirty="0" err="1">
                <a:latin typeface="Lucida Console" panose="020B0609040504020204" pitchFamily="49" charset="0"/>
              </a:rPr>
              <a:t>high_quality</a:t>
            </a:r>
            <a:r>
              <a:rPr lang="en-US" dirty="0">
                <a:latin typeface="Lucida Console" panose="020B0609040504020204" pitchFamily="49" charset="0"/>
              </a:rPr>
              <a:t> / </a:t>
            </a:r>
            <a:r>
              <a:rPr lang="en-US" dirty="0" err="1">
                <a:latin typeface="Lucida Console" panose="020B0609040504020204" pitchFamily="49" charset="0"/>
              </a:rPr>
              <a:t>best_quality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  aga run ./</a:t>
            </a:r>
            <a:r>
              <a:rPr lang="en-US" dirty="0" err="1">
                <a:latin typeface="Lucida Console" panose="020B0609040504020204" pitchFamily="49" charset="0"/>
              </a:rPr>
              <a:t>toy_data</a:t>
            </a:r>
            <a:r>
              <a:rPr lang="en-US" dirty="0">
                <a:latin typeface="Lucida Console" panose="020B0609040504020204" pitchFamily="49" charset="0"/>
              </a:rPr>
              <a:t> --presets </a:t>
            </a:r>
            <a:r>
              <a:rPr lang="en-US" dirty="0" err="1">
                <a:latin typeface="Lucida Console" panose="020B0609040504020204" pitchFamily="49" charset="0"/>
              </a:rPr>
              <a:t>medium_quality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Output: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Predictions saved as 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Automatic naming with timestamps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AutoGluon</a:t>
            </a:r>
            <a:r>
              <a:rPr lang="en-US" dirty="0"/>
              <a:t> compatible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7F5114-DDFC-06EA-8ADC-CC05169A5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4" y="5659260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6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58D9C-B1E1-393D-2309-6E2C23838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58B7-185F-70DF-069A-C8F05EBF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AG-A: Python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72C0-8BE8-1663-BDFD-F2E73699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FE22E-B891-CCD2-6C73-74CE74A3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18" y="2459410"/>
            <a:ext cx="8201964" cy="308376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115A377-F0D5-E625-5E98-D51E755E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47" y="88053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5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7C4F8-08C7-A635-1E4B-161CB38E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ABEC-359A-2A34-1CDC-13607665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AG-A: Web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CA4D-1F29-FFE5-EC49-5613381C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Launch Web Interface: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9B77B-AACC-9691-4598-192FBF25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04" y="2529243"/>
            <a:ext cx="4529191" cy="291983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B0680B-B938-23DB-244C-6F9D9475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47" y="88053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E0DED-4919-FBB2-2B04-41CA6A04B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9BB1-F8C8-3564-F9BD-0F5309C6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40818-DCE0-E923-8349-0C4E6029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5" y="115803"/>
            <a:ext cx="4751063" cy="11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2EFAF-0D2F-47FD-5D1A-81B0EBA5A0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Installation/Tutorials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7168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8DA8-07DD-2EB8-A082-18C10F1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47F31-3EC6-4CF7-E415-654224C7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5" y="115803"/>
            <a:ext cx="4751063" cy="11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8FF8-B170-84A5-D623-383C22C3B7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</a:p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Performance</a:t>
            </a:r>
          </a:p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Installation/Tutorials</a:t>
            </a:r>
          </a:p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863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06558-0072-2F2A-782A-94A987570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C705-050A-DCAB-16F0-18272B25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27"/>
            <a:ext cx="10515600" cy="1325563"/>
          </a:xfrm>
        </p:spPr>
        <p:txBody>
          <a:bodyPr/>
          <a:lstStyle/>
          <a:p>
            <a:r>
              <a:rPr lang="en-US" b="1" dirty="0"/>
              <a:t>Use AG-A: Web UI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72E10-7BD3-1D0B-5642-907EA023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41"/>
          <a:stretch/>
        </p:blipFill>
        <p:spPr>
          <a:xfrm>
            <a:off x="1232337" y="1817783"/>
            <a:ext cx="8605345" cy="486789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E037BEA-9CAA-06A4-BD6F-737C28A1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30" y="172327"/>
            <a:ext cx="3331528" cy="81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46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38C7-A48E-E00C-C40C-0936FE94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F7565-3885-A881-EFD5-09928C4AFBF4}"/>
              </a:ext>
            </a:extLst>
          </p:cNvPr>
          <p:cNvSpPr txBox="1"/>
          <p:nvPr/>
        </p:nvSpPr>
        <p:spPr>
          <a:xfrm>
            <a:off x="838200" y="1441982"/>
            <a:ext cx="10670628" cy="1826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Get started with `pip install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autogluon.assistant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`</a:t>
            </a:r>
          </a:p>
          <a:p>
            <a:pPr marL="342900" indent="-342900"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GitHub: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autogluon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autogluon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-assistant (Star us on GitHub if you like it ☺)</a:t>
            </a:r>
          </a:p>
          <a:p>
            <a:pPr marL="342900" indent="-342900"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Open-source project. Welcome to contribute!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BA758-5A5F-3844-E550-F8C32E45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59" y="3367580"/>
            <a:ext cx="7076088" cy="284139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3633AD2-9378-04A8-63F1-82116760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47" y="88053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774F-22BD-6AE2-1950-F49D9D7D5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5015-4BA8-CBE2-16CA-0C7F51CC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9B871-2738-68E7-F353-996D664D6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5" y="115803"/>
            <a:ext cx="4751063" cy="11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1054BE-E607-198F-78A0-B9A7AFB161B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Performance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Installation/Tutorials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99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8A5F81-A9C3-BCEB-4EE6-3131398A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91" y="310632"/>
            <a:ext cx="4751063" cy="11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DC56C-1EF9-EF3F-C85B-F4BE42F2647B}"/>
              </a:ext>
            </a:extLst>
          </p:cNvPr>
          <p:cNvSpPr txBox="1"/>
          <p:nvPr/>
        </p:nvSpPr>
        <p:spPr>
          <a:xfrm>
            <a:off x="6096000" y="473284"/>
            <a:ext cx="356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</a:t>
            </a:r>
            <a:endParaRPr lang="en-US" sz="4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1A91F-3BD6-9774-73AE-9FFD404FABE1}"/>
              </a:ext>
            </a:extLst>
          </p:cNvPr>
          <p:cNvSpPr txBox="1"/>
          <p:nvPr/>
        </p:nvSpPr>
        <p:spPr>
          <a:xfrm>
            <a:off x="956441" y="2159974"/>
            <a:ext cx="9680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CC2FC-20D4-0303-9F10-DBC41A694F2C}"/>
              </a:ext>
            </a:extLst>
          </p:cNvPr>
          <p:cNvSpPr txBox="1"/>
          <p:nvPr/>
        </p:nvSpPr>
        <p:spPr>
          <a:xfrm>
            <a:off x="1045391" y="1741329"/>
            <a:ext cx="6849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AutoGluon</a:t>
            </a:r>
            <a:r>
              <a:rPr lang="en-US" b="1" dirty="0"/>
              <a:t> is now the ML community’s go to tool for competitions.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Require three line of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C31C7-227E-F879-776C-90EE8916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33" y="1587104"/>
            <a:ext cx="4113684" cy="44092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11B3-E99C-3013-B5DD-E12C84937594}"/>
              </a:ext>
            </a:extLst>
          </p:cNvPr>
          <p:cNvSpPr txBox="1">
            <a:spLocks/>
          </p:cNvSpPr>
          <p:nvPr/>
        </p:nvSpPr>
        <p:spPr>
          <a:xfrm>
            <a:off x="1357664" y="2920199"/>
            <a:ext cx="6537434" cy="2350697"/>
          </a:xfrm>
          <a:prstGeom prst="rect">
            <a:avLst/>
          </a:prstGeom>
        </p:spPr>
        <p:txBody>
          <a:bodyPr vert="horz" wrap="square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 Display" panose="020F0603020204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 Display" panose="020F0603020204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 Display" panose="020F0603020204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 Display" panose="020F0603020204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from</a:t>
            </a:r>
            <a:r>
              <a:rPr lang="en-DE" sz="1400">
                <a:latin typeface="Lucida Console" panose="020B0609040504020204" pitchFamily="49" charset="0"/>
              </a:rPr>
              <a:t> autogluon.tabular </a:t>
            </a:r>
            <a:r>
              <a:rPr lang="en-DE" sz="1400">
                <a:solidFill>
                  <a:schemeClr val="accent1"/>
                </a:solidFill>
                <a:latin typeface="Lucida Console" panose="020B0609040504020204" pitchFamily="49" charset="0"/>
              </a:rPr>
              <a:t>import</a:t>
            </a:r>
            <a:r>
              <a:rPr lang="en-DE" sz="1400">
                <a:latin typeface="Lucida Console" panose="020B0609040504020204" pitchFamily="49" charset="0"/>
              </a:rPr>
              <a:t> TabularPredictor</a:t>
            </a:r>
          </a:p>
          <a:p>
            <a:pPr algn="l">
              <a:lnSpc>
                <a:spcPct val="100000"/>
              </a:lnSpc>
            </a:pPr>
            <a:endParaRPr lang="en-DE" sz="1400"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DE" sz="1400">
                <a:latin typeface="Lucida Console" panose="020B0609040504020204" pitchFamily="49" charset="0"/>
              </a:rPr>
              <a:t>predictor = TabularPredictor(</a:t>
            </a:r>
            <a:r>
              <a:rPr lang="en-DE" sz="1400">
                <a:solidFill>
                  <a:srgbClr val="7030A0"/>
                </a:solidFill>
                <a:latin typeface="Lucida Console" panose="020B0609040504020204" pitchFamily="49" charset="0"/>
              </a:rPr>
              <a:t>label</a:t>
            </a:r>
            <a:r>
              <a:rPr lang="en-DE" sz="1400">
                <a:latin typeface="Lucida Console" panose="020B0609040504020204" pitchFamily="49" charset="0"/>
              </a:rPr>
              <a:t>=</a:t>
            </a:r>
            <a:r>
              <a:rPr lang="en-DE" sz="1400">
                <a:solidFill>
                  <a:schemeClr val="accent6"/>
                </a:solidFill>
                <a:latin typeface="Lucida Console" panose="020B0609040504020204" pitchFamily="49" charset="0"/>
              </a:rPr>
              <a:t>"class"</a:t>
            </a:r>
            <a:r>
              <a:rPr lang="en-DE" sz="1400">
                <a:latin typeface="Lucida Console" panose="020B0609040504020204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DE" sz="1400">
                <a:latin typeface="Lucida Console" panose="020B0609040504020204" pitchFamily="49" charset="0"/>
              </a:rPr>
              <a:t>predictor.fit(</a:t>
            </a:r>
            <a:r>
              <a:rPr lang="en-DE" sz="1400">
                <a:solidFill>
                  <a:schemeClr val="accent6"/>
                </a:solidFill>
                <a:latin typeface="Lucida Console" panose="020B0609040504020204" pitchFamily="49" charset="0"/>
              </a:rPr>
              <a:t>"train.csv"</a:t>
            </a:r>
            <a:r>
              <a:rPr lang="en-DE" sz="1400">
                <a:latin typeface="Lucida Console" panose="020B0609040504020204" pitchFamily="49" charset="0"/>
              </a:rPr>
              <a:t>, </a:t>
            </a:r>
            <a:r>
              <a:rPr lang="en-DE" sz="1400">
                <a:solidFill>
                  <a:srgbClr val="7030A0"/>
                </a:solidFill>
                <a:latin typeface="Lucida Console" panose="020B0609040504020204" pitchFamily="49" charset="0"/>
              </a:rPr>
              <a:t>time_limit</a:t>
            </a:r>
            <a:r>
              <a:rPr lang="en-DE" sz="1400">
                <a:latin typeface="Lucida Console" panose="020B0609040504020204" pitchFamily="49" charset="0"/>
              </a:rPr>
              <a:t>=</a:t>
            </a:r>
            <a:r>
              <a:rPr lang="en-DE" sz="1400">
                <a:solidFill>
                  <a:schemeClr val="accent1"/>
                </a:solidFill>
                <a:latin typeface="Lucida Console" panose="020B0609040504020204" pitchFamily="49" charset="0"/>
              </a:rPr>
              <a:t>600</a:t>
            </a:r>
            <a:r>
              <a:rPr lang="en-DE" sz="1400">
                <a:latin typeface="Lucida Console" panose="020B0609040504020204" pitchFamily="49" charset="0"/>
              </a:rPr>
              <a:t>,</a:t>
            </a:r>
            <a:r>
              <a:rPr lang="en-DE" sz="140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DE" sz="1400">
                <a:solidFill>
                  <a:srgbClr val="7030A0"/>
                </a:solidFill>
                <a:latin typeface="Lucida Console" panose="020B0609040504020204" pitchFamily="49" charset="0"/>
              </a:rPr>
              <a:t>presets</a:t>
            </a:r>
            <a:r>
              <a:rPr lang="en-DE" sz="1400">
                <a:latin typeface="Lucida Console" panose="020B0609040504020204" pitchFamily="49" charset="0"/>
              </a:rPr>
              <a:t>=</a:t>
            </a:r>
            <a:r>
              <a:rPr lang="en-DE" sz="1400">
                <a:solidFill>
                  <a:schemeClr val="accent6"/>
                </a:solidFill>
                <a:latin typeface="Lucida Console" panose="020B0609040504020204" pitchFamily="49" charset="0"/>
              </a:rPr>
              <a:t>"best"</a:t>
            </a:r>
            <a:r>
              <a:rPr lang="en-DE" sz="1400">
                <a:latin typeface="Lucida Console" panose="020B0609040504020204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DE" sz="1400">
                <a:latin typeface="Lucida Console" panose="020B0609040504020204" pitchFamily="49" charset="0"/>
              </a:rPr>
              <a:t>predictions = predictor.predict(</a:t>
            </a:r>
            <a:r>
              <a:rPr lang="en-DE" sz="1400">
                <a:solidFill>
                  <a:schemeClr val="accent6"/>
                </a:solidFill>
                <a:latin typeface="Lucida Console" panose="020B0609040504020204" pitchFamily="49" charset="0"/>
              </a:rPr>
              <a:t>"test.csv"</a:t>
            </a:r>
            <a:r>
              <a:rPr lang="en-DE" sz="1400">
                <a:latin typeface="Lucida Console" panose="020B0609040504020204" pitchFamily="49" charset="0"/>
              </a:rPr>
              <a:t>)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4192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30F6C7-A375-C6FE-8B6C-9B00B991A4C9}"/>
              </a:ext>
            </a:extLst>
          </p:cNvPr>
          <p:cNvSpPr txBox="1"/>
          <p:nvPr/>
        </p:nvSpPr>
        <p:spPr>
          <a:xfrm>
            <a:off x="838200" y="1969402"/>
            <a:ext cx="95985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introduce </a:t>
            </a:r>
            <a:r>
              <a:rPr lang="en-US" b="1" dirty="0" err="1"/>
              <a:t>AutoGluon</a:t>
            </a:r>
            <a:r>
              <a:rPr lang="en-US" b="1" dirty="0"/>
              <a:t> Assistant (AG-A)!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LLM interface to solve tabular machine learning problems using only natural language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Zero lines of code with our simple user interfaces (UI, CLI, python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45646-8EC7-C619-7DD2-6D164314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57" y="5429958"/>
            <a:ext cx="3069082" cy="543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03E8B-5694-5FED-9F6D-EB3625CF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35" y="5973624"/>
            <a:ext cx="934620" cy="39541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DBDE6B3-3469-0E82-2E1D-4A65A7207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91" y="310632"/>
            <a:ext cx="4751063" cy="11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444A6-1AC2-2D04-ACC9-93E8333F856D}"/>
              </a:ext>
            </a:extLst>
          </p:cNvPr>
          <p:cNvSpPr txBox="1"/>
          <p:nvPr/>
        </p:nvSpPr>
        <p:spPr>
          <a:xfrm>
            <a:off x="6096000" y="473284"/>
            <a:ext cx="356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</a:t>
            </a:r>
            <a:endParaRPr lang="en-US" sz="4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FCF533-41BD-C6F7-68B9-96A5AC0FBB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9307"/>
          <a:stretch/>
        </p:blipFill>
        <p:spPr>
          <a:xfrm>
            <a:off x="949341" y="3068845"/>
            <a:ext cx="9967495" cy="16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A529-136A-EFA7-98C0-60C158DF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4" y="124910"/>
            <a:ext cx="10468232" cy="808767"/>
          </a:xfrm>
        </p:spPr>
        <p:txBody>
          <a:bodyPr>
            <a:normAutofit/>
          </a:bodyPr>
          <a:lstStyle/>
          <a:p>
            <a:r>
              <a:rPr lang="en-US" sz="3600" b="1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0F9D4-8652-DB9D-0A93-A2EC2C8A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2" y="865510"/>
            <a:ext cx="9967495" cy="5432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108E1-E92D-E66B-4109-90FECDFDED11}"/>
              </a:ext>
            </a:extLst>
          </p:cNvPr>
          <p:cNvSpPr txBox="1"/>
          <p:nvPr/>
        </p:nvSpPr>
        <p:spPr>
          <a:xfrm>
            <a:off x="707564" y="6113656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Beta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E4B6F-83B3-11A7-59F7-79B1D9E564E9}"/>
              </a:ext>
            </a:extLst>
          </p:cNvPr>
          <p:cNvSpPr txBox="1"/>
          <p:nvPr/>
        </p:nvSpPr>
        <p:spPr>
          <a:xfrm>
            <a:off x="6546781" y="3337694"/>
            <a:ext cx="308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81F9D-C763-97A6-3712-B52BA697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447" y="88053"/>
            <a:ext cx="3710152" cy="9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62411-4BC5-B625-925D-44F97EC52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45EA-B5E9-D8BD-D615-1D08860D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A9E6D-3527-FAD3-7C22-E502BFF6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55" y="115803"/>
            <a:ext cx="4751063" cy="11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07B0B8-D7FB-E485-0C5A-C5228D9DDA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Overview</a:t>
            </a:r>
          </a:p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Performance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Installation/Tutorials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413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641FA-E328-4221-5AFA-815198EF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F3E3D-849C-4754-46E0-AEF631E0D9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1" y="6364586"/>
            <a:ext cx="2743200" cy="296591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F93EA42-F193-888B-270C-83D25F5CC8A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5117" y="1432844"/>
            <a:ext cx="5245101" cy="41297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AutoGluon</a:t>
            </a:r>
            <a:r>
              <a:rPr lang="en-US" dirty="0"/>
              <a:t>-Assistant (AG-A) benchmark setup features </a:t>
            </a:r>
            <a:r>
              <a:rPr lang="en-US" b="1" dirty="0">
                <a:solidFill>
                  <a:schemeClr val="accent1"/>
                </a:solidFill>
              </a:rPr>
              <a:t>40+ Kaggle competitions</a:t>
            </a:r>
            <a:r>
              <a:rPr lang="en-US" dirty="0"/>
              <a:t>, with diverse problem types, input data, and evaluation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>
                <a:solidFill>
                  <a:schemeClr val="accent1"/>
                </a:solidFill>
              </a:rPr>
              <a:t>only 4hrs </a:t>
            </a:r>
            <a:r>
              <a:rPr lang="en-US" dirty="0"/>
              <a:t>of run time, AG-A achieves a </a:t>
            </a:r>
            <a:r>
              <a:rPr lang="en-US" b="1" dirty="0">
                <a:solidFill>
                  <a:schemeClr val="accent1"/>
                </a:solidFill>
              </a:rPr>
              <a:t>medal on 28% of Kaggle competitions, </a:t>
            </a:r>
            <a:r>
              <a:rPr lang="en-US" dirty="0"/>
              <a:t>according to the final 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successful run rate on tabular Kaggle competitions</a:t>
            </a:r>
            <a:endParaRPr lang="en-US" sz="180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92CF7D1-0689-55CC-DA20-C7C5585D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48" y="520035"/>
            <a:ext cx="11430001" cy="6381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2C35BC-19DA-B484-DA15-B662C7E344C4}"/>
              </a:ext>
            </a:extLst>
          </p:cNvPr>
          <p:cNvGrpSpPr/>
          <p:nvPr/>
        </p:nvGrpSpPr>
        <p:grpSpPr>
          <a:xfrm>
            <a:off x="6096000" y="1002174"/>
            <a:ext cx="5660883" cy="5188911"/>
            <a:chOff x="6572899" y="1416765"/>
            <a:chExt cx="4627050" cy="43597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EA185DF-18CD-B963-3966-0814838FF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7" t="3677" r="22331" b="12185"/>
            <a:stretch/>
          </p:blipFill>
          <p:spPr>
            <a:xfrm>
              <a:off x="6572899" y="1416765"/>
              <a:ext cx="4627050" cy="43597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E3952D-9C0E-278A-A8FE-53CE20D5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968" t="43445" r="2568" b="41891"/>
            <a:stretch/>
          </p:blipFill>
          <p:spPr>
            <a:xfrm>
              <a:off x="10062389" y="1547867"/>
              <a:ext cx="968829" cy="759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3379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7A3C5-46E3-8F68-E94D-0EFED7A173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1" y="6364586"/>
            <a:ext cx="2743200" cy="296591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052D2D9-7456-69DA-69C6-460D47E4D7A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4575" y="1258929"/>
            <a:ext cx="9514082" cy="9452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Beats 80% </a:t>
            </a:r>
            <a:r>
              <a:rPr lang="en-US" sz="1600" dirty="0"/>
              <a:t>of human competitors on average in the </a:t>
            </a:r>
            <a:r>
              <a:rPr lang="en-US" sz="1600" b="1" dirty="0">
                <a:solidFill>
                  <a:schemeClr val="accent1"/>
                </a:solidFill>
              </a:rPr>
              <a:t>first half of a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Beats 74% </a:t>
            </a:r>
            <a:r>
              <a:rPr lang="en-US" sz="1600" dirty="0"/>
              <a:t>of human competitors on average at the </a:t>
            </a:r>
            <a:r>
              <a:rPr lang="en-US" sz="1600" b="1" dirty="0">
                <a:solidFill>
                  <a:schemeClr val="accent1"/>
                </a:solidFill>
              </a:rPr>
              <a:t>end of the competition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92C8207-07F3-2FD4-10C6-FF51D2B1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75" y="157843"/>
            <a:ext cx="11430001" cy="6381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9A066-1DCA-FC95-9F5D-543827ECCDC6}"/>
              </a:ext>
            </a:extLst>
          </p:cNvPr>
          <p:cNvSpPr txBox="1"/>
          <p:nvPr/>
        </p:nvSpPr>
        <p:spPr>
          <a:xfrm>
            <a:off x="337423" y="668672"/>
            <a:ext cx="5257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AG-A Performance (over competition duration)</a:t>
            </a:r>
            <a:endParaRPr lang="en-US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C52DB-4A96-D28F-5F1F-1CB8250C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5" y="2040874"/>
            <a:ext cx="11376203" cy="42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991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WS Brand Template_Light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58525f-8556-4a49-8c5b-46c9ac02e9a8">
      <Terms xmlns="http://schemas.microsoft.com/office/infopath/2007/PartnerControls"/>
    </lcf76f155ced4ddcb4097134ff3c332f>
    <TaxCatchAll xmlns="c15da466-223d-4a9a-9a5d-eb2bee72a60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2946DCD6EF84A8AD3B83D0B57F8EB" ma:contentTypeVersion="17" ma:contentTypeDescription="Create a new document." ma:contentTypeScope="" ma:versionID="b42be05bc74378c37795d3f925fb4a01">
  <xsd:schema xmlns:xsd="http://www.w3.org/2001/XMLSchema" xmlns:xs="http://www.w3.org/2001/XMLSchema" xmlns:p="http://schemas.microsoft.com/office/2006/metadata/properties" xmlns:ns2="5858525f-8556-4a49-8c5b-46c9ac02e9a8" xmlns:ns3="c15da466-223d-4a9a-9a5d-eb2bee72a60a" targetNamespace="http://schemas.microsoft.com/office/2006/metadata/properties" ma:root="true" ma:fieldsID="6370dd56b8fb32e5b01a7594ec1f1abe" ns2:_="" ns3:_="">
    <xsd:import namespace="5858525f-8556-4a49-8c5b-46c9ac02e9a8"/>
    <xsd:import namespace="c15da466-223d-4a9a-9a5d-eb2bee72a6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8525f-8556-4a49-8c5b-46c9ac02e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5f7a6da-46ba-41bd-8ba0-cc4b0a852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da466-223d-4a9a-9a5d-eb2bee72a60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571200c-446a-409a-b41b-83406df47733}" ma:internalName="TaxCatchAll" ma:showField="CatchAllData" ma:web="c15da466-223d-4a9a-9a5d-eb2bee72a6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8EE619-C8F3-4123-BB4D-06897928292C}">
  <ds:schemaRefs>
    <ds:schemaRef ds:uri="5858525f-8556-4a49-8c5b-46c9ac02e9a8"/>
    <ds:schemaRef ds:uri="c15da466-223d-4a9a-9a5d-eb2bee72a6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9A09CB-99D1-4CE1-93AE-964D83FB2A11}">
  <ds:schemaRefs>
    <ds:schemaRef ds:uri="5858525f-8556-4a49-8c5b-46c9ac02e9a8"/>
    <ds:schemaRef ds:uri="c15da466-223d-4a9a-9a5d-eb2bee72a6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7F2428-6C02-4D32-B14D-EBC3389A58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659</Words>
  <Application>Microsoft Macintosh PowerPoint</Application>
  <PresentationFormat>Widescreen</PresentationFormat>
  <Paragraphs>127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Lucida Console</vt:lpstr>
      <vt:lpstr>AWS Brand Template_Light</vt:lpstr>
      <vt:lpstr>AutoGluon Assistant</vt:lpstr>
      <vt:lpstr>Outline</vt:lpstr>
      <vt:lpstr>Outline</vt:lpstr>
      <vt:lpstr>PowerPoint Presentation</vt:lpstr>
      <vt:lpstr>PowerPoint Presentation</vt:lpstr>
      <vt:lpstr>Overview</vt:lpstr>
      <vt:lpstr>Outline</vt:lpstr>
      <vt:lpstr>Results</vt:lpstr>
      <vt:lpstr>Results</vt:lpstr>
      <vt:lpstr>Kaggle AutoML Grand Prix 2024</vt:lpstr>
      <vt:lpstr>Outline</vt:lpstr>
      <vt:lpstr>Use AG-A: Getting Started</vt:lpstr>
      <vt:lpstr>Use AG-A: Installation</vt:lpstr>
      <vt:lpstr>Use AG-A: LLM Configuration</vt:lpstr>
      <vt:lpstr>Three Ways to Use AG-A</vt:lpstr>
      <vt:lpstr>Use AG-A: Command Line Interface (CLI) </vt:lpstr>
      <vt:lpstr>Use AG-A: Python API</vt:lpstr>
      <vt:lpstr>Use AG-A: Web UI</vt:lpstr>
      <vt:lpstr>Outline</vt:lpstr>
      <vt:lpstr>Use AG-A: Web UI Demo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</dc:title>
  <dc:creator>Thad Allen</dc:creator>
  <cp:lastModifiedBy>Ansari, Abdul Fatir</cp:lastModifiedBy>
  <cp:revision>34</cp:revision>
  <dcterms:created xsi:type="dcterms:W3CDTF">2023-07-18T17:07:11Z</dcterms:created>
  <dcterms:modified xsi:type="dcterms:W3CDTF">2024-12-10T19:37:30Z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0x0101002892946DCD6EF84A8AD3B83D0B57F8EB</vt:lpwstr>
  </property>
  <property fmtid="{D5CDD505-2E9C-101B-9397-08002B2CF9AE}" pid="3" name="MediaServiceImageTags">
    <vt:lpwstr/>
  </property>
</Properties>
</file>