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746" r:id="rId2"/>
  </p:sldMasterIdLst>
  <p:notesMasterIdLst>
    <p:notesMasterId r:id="rId5"/>
  </p:notesMasterIdLst>
  <p:handoutMasterIdLst>
    <p:handoutMasterId r:id="rId6"/>
  </p:handoutMasterIdLst>
  <p:sldIdLst>
    <p:sldId id="382" r:id="rId3"/>
    <p:sldId id="388" r:id="rId4"/>
  </p:sldIdLst>
  <p:sldSz cx="9144000" cy="6858000" type="screen4x3"/>
  <p:notesSz cx="6954838" cy="92408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4800"/>
    <a:srgbClr val="CCFF66"/>
    <a:srgbClr val="F5D10A"/>
    <a:srgbClr val="CC9900"/>
    <a:srgbClr val="FFFF99"/>
    <a:srgbClr val="FF9933"/>
    <a:srgbClr val="FFCC99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8" autoAdjust="0"/>
    <p:restoredTop sz="94638" autoAdjust="0"/>
  </p:normalViewPr>
  <p:slideViewPr>
    <p:cSldViewPr>
      <p:cViewPr>
        <p:scale>
          <a:sx n="66" d="100"/>
          <a:sy n="66" d="100"/>
        </p:scale>
        <p:origin x="-1320" y="-78"/>
      </p:cViewPr>
      <p:guideLst>
        <p:guide orient="horz" pos="1008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8"/>
    </p:cViewPr>
  </p:sorterViewPr>
  <p:notesViewPr>
    <p:cSldViewPr>
      <p:cViewPr varScale="1">
        <p:scale>
          <a:sx n="59" d="100"/>
          <a:sy n="59" d="100"/>
        </p:scale>
        <p:origin x="-2490" y="-72"/>
      </p:cViewPr>
      <p:guideLst>
        <p:guide orient="horz" pos="2910"/>
        <p:guide pos="219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0175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fld id="{B67E5757-AB71-4765-B4F0-FF2D3B366508}" type="datetime1">
              <a:rPr lang="en-US"/>
              <a:pPr>
                <a:defRPr/>
              </a:pPr>
              <a:t>7/13/2010</a:t>
            </a:fld>
            <a:endParaRPr lang="en-US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7288"/>
            <a:ext cx="3013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0175" y="8777288"/>
            <a:ext cx="3013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fld id="{9FDB0ECD-DCD2-4F21-86CD-5A7EE45917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Arial" charset="0"/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0175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Arial" charset="0"/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93738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389438"/>
            <a:ext cx="5564188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7288"/>
            <a:ext cx="3013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Arial" charset="0"/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0175" y="8777288"/>
            <a:ext cx="3013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Arial" charset="0"/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fld id="{53EFDBE3-123F-4125-9BCF-09679E29E4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16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550025"/>
            <a:ext cx="2895600" cy="3079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763000" y="6534150"/>
            <a:ext cx="381000" cy="323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fld id="{30A3143F-C447-48A9-BCA1-254CA3134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E4509-40C3-4F8E-9458-0306E6204611}" type="datetimeFigureOut">
              <a:rPr lang="en-US"/>
              <a:pPr>
                <a:defRPr/>
              </a:pPr>
              <a:t>7/13/2010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3E007-1E56-4B35-9465-20ADE9289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B50AE-0AAB-43C3-A3D4-485F037C3FFC}" type="datetimeFigureOut">
              <a:rPr lang="en-US"/>
              <a:pPr>
                <a:defRPr/>
              </a:pPr>
              <a:t>7/13/2010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5A803-CA9C-4555-A530-03DD66BD7F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A745D-2514-454A-AEA0-1E6F50D4D77D}" type="datetimeFigureOut">
              <a:rPr lang="en-US"/>
              <a:pPr>
                <a:defRPr/>
              </a:pPr>
              <a:t>7/13/2010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AE379-FAF6-4B0F-A7F8-60792BD2E1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D578F-D710-4FA4-ABB5-140DB78F9736}" type="datetimeFigureOut">
              <a:rPr lang="en-US"/>
              <a:pPr>
                <a:defRPr/>
              </a:pPr>
              <a:t>7/13/2010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1C18F-3D84-400B-9B8A-9CBBFE5A8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BF780-04DA-41BA-8123-C99BDBC4585F}" type="datetimeFigureOut">
              <a:rPr lang="en-US"/>
              <a:pPr>
                <a:defRPr/>
              </a:pPr>
              <a:t>7/13/2010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0838D-EDFD-4FC9-BA58-450125DE82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EA220-AA7C-485F-AD9A-866DA2160A6C}" type="datetimeFigureOut">
              <a:rPr lang="en-US"/>
              <a:pPr>
                <a:defRPr/>
              </a:pPr>
              <a:t>7/13/2010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712CC-AD0D-48E3-872D-F85A8EFC0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DAECB-7E88-40C5-B1C4-0AEC06D9A13F}" type="datetimeFigureOut">
              <a:rPr lang="en-US"/>
              <a:pPr>
                <a:defRPr/>
              </a:pPr>
              <a:t>7/13/2010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214B2-84FD-4F89-B36F-29183C33E0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6B951-5FFA-40D3-B7DA-1860B9997416}" type="datetimeFigureOut">
              <a:rPr lang="en-US"/>
              <a:pPr>
                <a:defRPr/>
              </a:pPr>
              <a:t>7/13/2010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3AC3B-8C62-485B-9B85-856424F0AF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28CA8-FEEA-4A8C-AAB2-08BFF82EE441}" type="datetimeFigureOut">
              <a:rPr lang="en-US"/>
              <a:pPr>
                <a:defRPr/>
              </a:pPr>
              <a:t>7/13/2010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672CE-842A-4F20-A840-B81C7B91A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39F43-E360-4E27-A3BD-E67DD903A163}" type="datetimeFigureOut">
              <a:rPr lang="en-US"/>
              <a:pPr>
                <a:defRPr/>
              </a:pPr>
              <a:t>7/13/2010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E557D-7748-4D9F-B937-1AA542413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837BD-DE6D-4DC2-84F1-7513D5742806}" type="datetimeFigureOut">
              <a:rPr lang="en-US"/>
              <a:pPr>
                <a:defRPr/>
              </a:pPr>
              <a:t>7/13/2010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9CD25-AAC9-4591-AE39-0A36D4DA8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/>
          <p:cNvSpPr>
            <a:spLocks noChangeArrowheads="1"/>
          </p:cNvSpPr>
          <p:nvPr/>
        </p:nvSpPr>
        <p:spPr bwMode="auto">
          <a:xfrm flipV="1">
            <a:off x="0" y="6629400"/>
            <a:ext cx="91440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pitchFamily="16" charset="-128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2"/>
                </a:solidFill>
                <a:latin typeface="Arial" charset="0"/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60CE31B4-BEBE-43FA-A23D-D8EC9959DD7D}" type="slidenum">
              <a:rPr lang="en-US" sz="1400">
                <a:solidFill>
                  <a:schemeClr val="accent2"/>
                </a:solidFill>
                <a:latin typeface="Arial" charset="0"/>
                <a:ea typeface="ＭＳ Ｐゴシック" pitchFamily="16" charset="-128"/>
                <a:cs typeface="+mn-cs"/>
              </a:rPr>
              <a:pPr algn="r">
                <a:defRPr/>
              </a:pPr>
              <a:t>‹#›</a:t>
            </a:fld>
            <a:endParaRPr lang="en-US" sz="1400">
              <a:solidFill>
                <a:schemeClr val="accent2"/>
              </a:solidFill>
              <a:latin typeface="Arial" charset="0"/>
              <a:ea typeface="ＭＳ Ｐゴシック" pitchFamily="16" charset="-128"/>
              <a:cs typeface="+mn-cs"/>
            </a:endParaRPr>
          </a:p>
        </p:txBody>
      </p:sp>
      <p:pic>
        <p:nvPicPr>
          <p:cNvPr id="1030" name="Picture 15" descr="HeaderNoLogo.png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0"/>
            <a:ext cx="9144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16" descr="DASH7_ColorLogoPPT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28600" y="228600"/>
            <a:ext cx="23622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ＭＳ Ｐゴシック" pitchFamily="16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-111" charset="0"/>
          <a:ea typeface="ＭＳ Ｐゴシック" pitchFamily="16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-111" charset="0"/>
          <a:ea typeface="ＭＳ Ｐゴシック" pitchFamily="16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-111" charset="0"/>
          <a:ea typeface="ＭＳ Ｐゴシック" pitchFamily="16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-111" charset="0"/>
          <a:ea typeface="ＭＳ Ｐゴシック" pitchFamily="16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ＭＳ Ｐゴシック" pitchFamily="16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accent2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accent2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accent2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accent2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fld id="{5432C4D3-C9B8-4741-A725-F050089C23A4}" type="datetimeFigureOut">
              <a:rPr lang="en-US"/>
              <a:pPr>
                <a:defRPr/>
              </a:pPr>
              <a:t>7/13/2010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fld id="{82BEA10F-C877-46EC-88FE-16F9255301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5"/>
          <p:cNvSpPr>
            <a:spLocks noGrp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 smtClean="0">
                <a:solidFill>
                  <a:schemeClr val="tx1"/>
                </a:solidFill>
                <a:ea typeface="ＭＳ Ｐゴシック"/>
              </a:rPr>
              <a:t>ANSI MH10 SC8 Meeting</a:t>
            </a:r>
            <a:br>
              <a:rPr lang="en-US" b="1" dirty="0" smtClean="0">
                <a:solidFill>
                  <a:schemeClr val="tx1"/>
                </a:solidFill>
                <a:ea typeface="ＭＳ Ｐゴシック"/>
              </a:rPr>
            </a:br>
            <a:r>
              <a:rPr lang="en-US" b="1" smtClean="0">
                <a:solidFill>
                  <a:schemeClr val="tx1"/>
                </a:solidFill>
                <a:ea typeface="ＭＳ Ｐゴシック"/>
              </a:rPr>
              <a:t>DASH7 Report</a:t>
            </a:r>
            <a:endParaRPr lang="en-US" b="1" dirty="0" smtClean="0">
              <a:solidFill>
                <a:schemeClr val="tx1"/>
              </a:solidFill>
              <a:ea typeface="ＭＳ Ｐゴシック"/>
            </a:endParaRPr>
          </a:p>
        </p:txBody>
      </p:sp>
      <p:sp>
        <p:nvSpPr>
          <p:cNvPr id="4099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/>
              </a:rPr>
              <a:t>Ryad Semichi</a:t>
            </a:r>
          </a:p>
          <a:p>
            <a:r>
              <a:rPr lang="en-US" dirty="0" smtClean="0">
                <a:ea typeface="ＭＳ Ｐゴシック"/>
              </a:rPr>
              <a:t>Savi Technology</a:t>
            </a:r>
          </a:p>
          <a:p>
            <a:r>
              <a:rPr lang="en-US" dirty="0" smtClean="0">
                <a:ea typeface="ＭＳ Ｐゴシック"/>
              </a:rPr>
              <a:t>July 13</a:t>
            </a:r>
            <a:r>
              <a:rPr lang="en-US" baseline="30000" dirty="0" smtClean="0">
                <a:ea typeface="ＭＳ Ｐゴシック"/>
              </a:rPr>
              <a:t>th</a:t>
            </a:r>
            <a:r>
              <a:rPr lang="en-US" dirty="0" smtClean="0">
                <a:ea typeface="ＭＳ Ｐゴシック"/>
              </a:rPr>
              <a:t>,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2819400" y="152400"/>
            <a:ext cx="6172200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3000" b="1" dirty="0" smtClean="0">
                <a:solidFill>
                  <a:srgbClr val="FFFFFF"/>
                </a:solidFill>
              </a:rPr>
              <a:t>Working Groups</a:t>
            </a:r>
            <a:endParaRPr lang="en-US" sz="3000" b="1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295400"/>
          <a:ext cx="9144000" cy="6390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4155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Working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Group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Activity</a:t>
                      </a:r>
                    </a:p>
                  </a:txBody>
                  <a:tcPr/>
                </a:tc>
              </a:tr>
              <a:tr h="94821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B44800"/>
                          </a:solidFill>
                        </a:rPr>
                        <a:t>Outreach</a:t>
                      </a:r>
                      <a:endParaRPr lang="en-US" sz="1800" b="1" dirty="0">
                        <a:solidFill>
                          <a:srgbClr val="B448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50" dirty="0" smtClean="0"/>
                        <a:t>Marketing, Awareness,</a:t>
                      </a:r>
                      <a:r>
                        <a:rPr lang="en-US" sz="1650" baseline="0" dirty="0" smtClean="0"/>
                        <a:t> Alliance-2-Alliance Building</a:t>
                      </a:r>
                    </a:p>
                    <a:p>
                      <a:r>
                        <a:rPr lang="en-US" sz="1650" baseline="0" dirty="0" smtClean="0">
                          <a:solidFill>
                            <a:srgbClr val="B44800"/>
                          </a:solidFill>
                        </a:rPr>
                        <a:t>(Business Requirements)</a:t>
                      </a:r>
                      <a:endParaRPr lang="en-US" sz="1650" dirty="0">
                        <a:solidFill>
                          <a:srgbClr val="B448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On-going  discussions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with a variety of established consortiums. Nothing formal yet.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1134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B44800"/>
                          </a:solidFill>
                        </a:rPr>
                        <a:t>Technology</a:t>
                      </a:r>
                      <a:endParaRPr lang="en-US" sz="1800" b="1" dirty="0">
                        <a:solidFill>
                          <a:srgbClr val="B448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50" baseline="0" dirty="0" smtClean="0"/>
                        <a:t>Standards Enhancements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dirty="0" smtClean="0"/>
                        <a:t>New</a:t>
                      </a:r>
                      <a:r>
                        <a:rPr lang="en-US" sz="1650" baseline="0" dirty="0" smtClean="0"/>
                        <a:t> Features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dirty="0" smtClean="0">
                          <a:solidFill>
                            <a:srgbClr val="B44800"/>
                          </a:solidFill>
                        </a:rPr>
                        <a:t>(Technical</a:t>
                      </a:r>
                      <a:r>
                        <a:rPr lang="en-US" sz="1650" baseline="0" dirty="0" smtClean="0">
                          <a:solidFill>
                            <a:srgbClr val="B44800"/>
                          </a:solidFill>
                        </a:rPr>
                        <a:t> Requirements and Spec development)</a:t>
                      </a:r>
                      <a:endParaRPr lang="en-US" sz="1650" dirty="0" smtClean="0">
                        <a:solidFill>
                          <a:srgbClr val="B448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Plenty of new capability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proposals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are circulating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within the alliance. They will be proposed as a contribution for the next revision of ISO/IEC 18000-7.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992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B44800"/>
                          </a:solidFill>
                        </a:rPr>
                        <a:t>Test and Certification</a:t>
                      </a:r>
                      <a:endParaRPr lang="en-US" sz="1800" b="1" dirty="0">
                        <a:solidFill>
                          <a:srgbClr val="B448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50" dirty="0" smtClean="0"/>
                        <a:t>Compliance</a:t>
                      </a:r>
                    </a:p>
                    <a:p>
                      <a:r>
                        <a:rPr lang="en-US" sz="1650" dirty="0" smtClean="0"/>
                        <a:t>Performance</a:t>
                      </a:r>
                    </a:p>
                    <a:p>
                      <a:r>
                        <a:rPr lang="en-US" sz="1650" dirty="0" smtClean="0"/>
                        <a:t>Interoperability</a:t>
                      </a:r>
                    </a:p>
                    <a:p>
                      <a:r>
                        <a:rPr lang="en-US" sz="1650" dirty="0" smtClean="0">
                          <a:solidFill>
                            <a:srgbClr val="B44800"/>
                          </a:solidFill>
                        </a:rPr>
                        <a:t>(DASH7 Certification Requirements)</a:t>
                      </a:r>
                      <a:endParaRPr lang="en-US" sz="1650" dirty="0">
                        <a:solidFill>
                          <a:srgbClr val="B448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Plugfest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T&amp;C announcement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NI announcement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 few major announcements are expected before the end of the year.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Char char="-"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9355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B44800"/>
                          </a:solidFill>
                        </a:rPr>
                        <a:t>Standard</a:t>
                      </a:r>
                      <a:r>
                        <a:rPr lang="en-US" sz="1800" b="1" baseline="0" dirty="0" smtClean="0">
                          <a:solidFill>
                            <a:srgbClr val="B44800"/>
                          </a:solidFill>
                        </a:rPr>
                        <a:t>s and Regulatory</a:t>
                      </a:r>
                      <a:endParaRPr lang="en-US" sz="1800" b="1" dirty="0">
                        <a:solidFill>
                          <a:srgbClr val="B448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50" dirty="0" smtClean="0"/>
                        <a:t>ISO ,</a:t>
                      </a:r>
                      <a:r>
                        <a:rPr lang="en-US" sz="1650" baseline="0" dirty="0" smtClean="0"/>
                        <a:t> EPC Global and Regulatory discussions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FCC activity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Core 18000-7 protocol proposals.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Security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Software stack and architecture.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23988</TotalTime>
  <Words>136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Custom Design</vt:lpstr>
      <vt:lpstr>1_Custom Design</vt:lpstr>
      <vt:lpstr>ANSI MH10 SC8 Meeting DASH7 Report</vt:lpstr>
      <vt:lpstr>Slide 2</vt:lpstr>
    </vt:vector>
  </TitlesOfParts>
  <Company>Savi Tehnology,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pburns</dc:creator>
  <cp:lastModifiedBy>Savi</cp:lastModifiedBy>
  <cp:revision>275</cp:revision>
  <dcterms:created xsi:type="dcterms:W3CDTF">2009-01-26T22:37:39Z</dcterms:created>
  <dcterms:modified xsi:type="dcterms:W3CDTF">2010-07-13T22:22:52Z</dcterms:modified>
</cp:coreProperties>
</file>