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642918"/>
            <a:ext cx="5857916" cy="5929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1071546"/>
            <a:ext cx="27860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Pub </a:t>
            </a:r>
            <a:r>
              <a:rPr lang="en-US" altLang="zh-CN" dirty="0" err="1" smtClean="0"/>
              <a:t>Chem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5918" y="1857364"/>
            <a:ext cx="2000264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 </a:t>
            </a:r>
            <a:r>
              <a:rPr lang="en-US" altLang="zh-CN" dirty="0" err="1" smtClean="0"/>
              <a:t>Chem</a:t>
            </a:r>
            <a:r>
              <a:rPr lang="en-US" altLang="zh-CN" dirty="0" smtClean="0"/>
              <a:t> id 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1857364"/>
            <a:ext cx="25717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2500306"/>
            <a:ext cx="278608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或者直接把</a:t>
            </a:r>
            <a:r>
              <a:rPr lang="en-US" altLang="zh-CN" sz="1200" dirty="0" err="1" smtClean="0"/>
              <a:t>cas</a:t>
            </a:r>
            <a:r>
              <a:rPr lang="zh-CN" altLang="en-US" sz="1200" dirty="0" smtClean="0"/>
              <a:t>号码粘贴到这里</a:t>
            </a:r>
            <a:endParaRPr lang="en-US" altLang="zh-CN" sz="1200" dirty="0" smtClean="0"/>
          </a:p>
          <a:p>
            <a:r>
              <a:rPr lang="en-US" altLang="zh-CN" dirty="0" smtClean="0"/>
              <a:t>13477762</a:t>
            </a:r>
          </a:p>
          <a:p>
            <a:r>
              <a:rPr lang="en-US" altLang="zh-CN" dirty="0" smtClean="0"/>
              <a:t>175804</a:t>
            </a:r>
          </a:p>
          <a:p>
            <a:r>
              <a:rPr lang="en-US" altLang="zh-CN" dirty="0" smtClean="0"/>
              <a:t>10034346</a:t>
            </a:r>
          </a:p>
          <a:p>
            <a:r>
              <a:rPr lang="en-US" altLang="zh-CN" dirty="0" smtClean="0"/>
              <a:t>13770</a:t>
            </a:r>
          </a:p>
          <a:p>
            <a:r>
              <a:rPr lang="en-US" altLang="zh-CN" dirty="0" smtClean="0"/>
              <a:t>3693427</a:t>
            </a:r>
          </a:p>
          <a:p>
            <a:r>
              <a:rPr lang="en-US" altLang="zh-CN" dirty="0" smtClean="0"/>
              <a:t>6420039</a:t>
            </a:r>
          </a:p>
        </p:txBody>
      </p:sp>
      <p:sp>
        <p:nvSpPr>
          <p:cNvPr id="9" name="矩形 8"/>
          <p:cNvSpPr/>
          <p:nvPr/>
        </p:nvSpPr>
        <p:spPr>
          <a:xfrm>
            <a:off x="1785918" y="4857760"/>
            <a:ext cx="2000264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下载目录：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4857760"/>
            <a:ext cx="25717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5572140"/>
            <a:ext cx="1928826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开始下载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607220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进度条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30</Words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chenzq</dc:creator>
  <cp:lastModifiedBy>zqchen</cp:lastModifiedBy>
  <cp:revision>100</cp:revision>
  <dcterms:created xsi:type="dcterms:W3CDTF">2015-01-05T13:13:19Z</dcterms:created>
  <dcterms:modified xsi:type="dcterms:W3CDTF">2015-01-06T05:45:58Z</dcterms:modified>
</cp:coreProperties>
</file>