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46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1ECCB-B9C3-4D6F-B7D7-E0CAFA8DB23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25802-FB24-4EB8-8A0F-6B4A57F1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2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62EDA-A47F-47AF-9C29-AA1C8C94B3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070F-44A4-43A7-8311-06F3121964E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5A7C-DB35-4775-A2DF-BB9831A7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1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070F-44A4-43A7-8311-06F3121964E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5A7C-DB35-4775-A2DF-BB9831A7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070F-44A4-43A7-8311-06F3121964E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5A7C-DB35-4775-A2DF-BB9831A7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2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070F-44A4-43A7-8311-06F3121964E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5A7C-DB35-4775-A2DF-BB9831A7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7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070F-44A4-43A7-8311-06F3121964E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5A7C-DB35-4775-A2DF-BB9831A7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5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070F-44A4-43A7-8311-06F3121964E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5A7C-DB35-4775-A2DF-BB9831A7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4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070F-44A4-43A7-8311-06F3121964E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5A7C-DB35-4775-A2DF-BB9831A7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070F-44A4-43A7-8311-06F3121964E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5A7C-DB35-4775-A2DF-BB9831A7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2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070F-44A4-43A7-8311-06F3121964E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5A7C-DB35-4775-A2DF-BB9831A7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9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070F-44A4-43A7-8311-06F3121964E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5A7C-DB35-4775-A2DF-BB9831A7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9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070F-44A4-43A7-8311-06F3121964E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5A7C-DB35-4775-A2DF-BB9831A7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0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8070F-44A4-43A7-8311-06F3121964E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85A7C-DB35-4775-A2DF-BB9831A7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5487732" y="4892463"/>
            <a:ext cx="542673" cy="898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/>
              <a:t>DMA</a:t>
            </a:r>
          </a:p>
          <a:p>
            <a:pPr algn="ctr"/>
            <a:r>
              <a:rPr lang="en-US" sz="1000" dirty="0" smtClean="0"/>
              <a:t>Driver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>
          <a:xfrm>
            <a:off x="4012400" y="4381500"/>
            <a:ext cx="1475332" cy="140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/>
              <a:t>LCC Driver</a:t>
            </a:r>
            <a:endParaRPr lang="en-US" sz="16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7473167" y="3802191"/>
            <a:ext cx="1524000" cy="2217609"/>
            <a:chOff x="6019800" y="3743671"/>
            <a:chExt cx="1524000" cy="1285529"/>
          </a:xfrm>
        </p:grpSpPr>
        <p:sp>
          <p:nvSpPr>
            <p:cNvPr id="40" name="Flowchart: Process 39"/>
            <p:cNvSpPr/>
            <p:nvPr/>
          </p:nvSpPr>
          <p:spPr>
            <a:xfrm>
              <a:off x="6019800" y="3743671"/>
              <a:ext cx="1524000" cy="1285529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Display </a:t>
              </a:r>
            </a:p>
            <a:p>
              <a:pPr algn="ctr"/>
              <a:r>
                <a:rPr lang="en-US" sz="1400" dirty="0" smtClean="0"/>
                <a:t>Panel</a:t>
              </a:r>
              <a:endParaRPr lang="en-US" sz="1400" dirty="0"/>
            </a:p>
          </p:txBody>
        </p:sp>
        <p:sp>
          <p:nvSpPr>
            <p:cNvPr id="41" name="Flowchart: Process 40"/>
            <p:cNvSpPr/>
            <p:nvPr/>
          </p:nvSpPr>
          <p:spPr>
            <a:xfrm>
              <a:off x="6021476" y="3746719"/>
              <a:ext cx="756514" cy="356007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Touch Controller</a:t>
              </a:r>
              <a:endParaRPr lang="en-US" sz="10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2183600" y="1379561"/>
            <a:ext cx="475366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40800" y="2203130"/>
            <a:ext cx="3810000" cy="548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Graphics Library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640800" y="1808329"/>
            <a:ext cx="3810000" cy="396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 smtClean="0">
                <a:solidFill>
                  <a:schemeClr val="tx1"/>
                </a:solidFill>
              </a:rPr>
              <a:t>ria_counter </a:t>
            </a:r>
            <a:r>
              <a:rPr lang="en-US" sz="1400" dirty="0" smtClean="0">
                <a:solidFill>
                  <a:schemeClr val="tx1"/>
                </a:solidFill>
              </a:rPr>
              <a:t>Application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Up Arrow 20"/>
          <p:cNvSpPr/>
          <p:nvPr/>
        </p:nvSpPr>
        <p:spPr>
          <a:xfrm>
            <a:off x="4164800" y="2780421"/>
            <a:ext cx="788200" cy="530655"/>
          </a:xfrm>
          <a:prstGeom prst="upArrow">
            <a:avLst>
              <a:gd name="adj1" fmla="val 66034"/>
              <a:gd name="adj2" fmla="val 50000"/>
            </a:avLst>
          </a:prstGeom>
          <a:solidFill>
            <a:schemeClr val="tx2">
              <a:lumMod val="20000"/>
              <a:lumOff val="80000"/>
              <a:alpha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Touch </a:t>
            </a:r>
            <a:r>
              <a:rPr lang="en-US" sz="900" dirty="0" smtClean="0">
                <a:solidFill>
                  <a:schemeClr val="tx1"/>
                </a:solidFill>
              </a:rPr>
              <a:t>Events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99522" y="137160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PIC32</a:t>
            </a:r>
            <a:endParaRPr lang="en-US" b="1" i="1" dirty="0"/>
          </a:p>
        </p:txBody>
      </p:sp>
      <p:sp>
        <p:nvSpPr>
          <p:cNvPr id="25" name="Rectangle 24"/>
          <p:cNvSpPr/>
          <p:nvPr/>
        </p:nvSpPr>
        <p:spPr>
          <a:xfrm>
            <a:off x="4012400" y="3830879"/>
            <a:ext cx="1524001" cy="4765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Touch Driver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5536401" y="3829076"/>
            <a:ext cx="609601" cy="4765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I2C</a:t>
            </a:r>
          </a:p>
          <a:p>
            <a:pPr algn="ctr"/>
            <a:r>
              <a:rPr lang="en-US" sz="1200" dirty="0" smtClean="0"/>
              <a:t>Driver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4012400" y="3351468"/>
            <a:ext cx="1524000" cy="47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Touch System Service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76200" y="3829076"/>
            <a:ext cx="1828800" cy="23431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5367" y="4267200"/>
            <a:ext cx="1219200" cy="871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Write Frame Buffer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35367" y="5133145"/>
            <a:ext cx="1219200" cy="8866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Read Frame Buffer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9620" y="3838565"/>
            <a:ext cx="15619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External SRAM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650199" y="5240879"/>
            <a:ext cx="5900577" cy="450376"/>
          </a:xfrm>
          <a:prstGeom prst="rightArrow">
            <a:avLst>
              <a:gd name="adj1" fmla="val 69550"/>
              <a:gd name="adj2" fmla="val 50000"/>
            </a:avLst>
          </a:prstGeom>
          <a:solidFill>
            <a:schemeClr val="tx2">
              <a:lumMod val="20000"/>
              <a:lumOff val="80000"/>
              <a:alpha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Frame Data</a:t>
            </a:r>
            <a:endParaRPr lang="en-US" sz="900" i="1" dirty="0">
              <a:solidFill>
                <a:schemeClr val="tx1"/>
              </a:solidFill>
            </a:endParaRPr>
          </a:p>
        </p:txBody>
      </p:sp>
      <p:sp>
        <p:nvSpPr>
          <p:cNvPr id="3" name="Bent-Up Arrow 2"/>
          <p:cNvSpPr/>
          <p:nvPr/>
        </p:nvSpPr>
        <p:spPr>
          <a:xfrm rot="5400000" flipV="1">
            <a:off x="1537661" y="2893839"/>
            <a:ext cx="2206279" cy="2057402"/>
          </a:xfrm>
          <a:prstGeom prst="bentUpArrow">
            <a:avLst>
              <a:gd name="adj1" fmla="val 16111"/>
              <a:gd name="adj2" fmla="val 15902"/>
              <a:gd name="adj3" fmla="val 11099"/>
            </a:avLst>
          </a:prstGeom>
          <a:solidFill>
            <a:schemeClr val="tx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Frame Data</a:t>
            </a:r>
          </a:p>
        </p:txBody>
      </p:sp>
      <p:sp>
        <p:nvSpPr>
          <p:cNvPr id="35" name="Flowchart: Process 34"/>
          <p:cNvSpPr/>
          <p:nvPr/>
        </p:nvSpPr>
        <p:spPr>
          <a:xfrm>
            <a:off x="2189187" y="4451928"/>
            <a:ext cx="318098" cy="1246678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/>
              <a:t>EBI</a:t>
            </a:r>
            <a:endParaRPr lang="en-US" sz="1100" dirty="0"/>
          </a:p>
        </p:txBody>
      </p:sp>
      <p:sp>
        <p:nvSpPr>
          <p:cNvPr id="43" name="Left Arrow 42"/>
          <p:cNvSpPr/>
          <p:nvPr/>
        </p:nvSpPr>
        <p:spPr>
          <a:xfrm>
            <a:off x="6187040" y="3805621"/>
            <a:ext cx="1316302" cy="538461"/>
          </a:xfrm>
          <a:prstGeom prst="leftArrow">
            <a:avLst>
              <a:gd name="adj1" fmla="val 63940"/>
              <a:gd name="adj2" fmla="val 35056"/>
            </a:avLst>
          </a:prstGeom>
          <a:solidFill>
            <a:schemeClr val="tx2">
              <a:lumMod val="20000"/>
              <a:lumOff val="80000"/>
              <a:alpha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6614770" y="3838565"/>
            <a:ext cx="318098" cy="484918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/>
              <a:t>I2C</a:t>
            </a:r>
            <a:endParaRPr lang="en-US" sz="1100" dirty="0"/>
          </a:p>
        </p:txBody>
      </p:sp>
      <p:sp>
        <p:nvSpPr>
          <p:cNvPr id="45" name="Rectangle 44"/>
          <p:cNvSpPr/>
          <p:nvPr/>
        </p:nvSpPr>
        <p:spPr>
          <a:xfrm>
            <a:off x="7006494" y="3896358"/>
            <a:ext cx="489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/>
                </a:solidFill>
              </a:rPr>
              <a:t>Touch</a:t>
            </a:r>
          </a:p>
          <a:p>
            <a:r>
              <a:rPr lang="en-US" sz="900" dirty="0"/>
              <a:t>I</a:t>
            </a:r>
            <a:r>
              <a:rPr lang="en-US" sz="900" dirty="0" smtClean="0">
                <a:solidFill>
                  <a:schemeClr val="tx1"/>
                </a:solidFill>
              </a:rPr>
              <a:t>nput </a:t>
            </a:r>
            <a:endParaRPr lang="en-US" sz="900" dirty="0" smtClean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60964" y="1371600"/>
            <a:ext cx="1936203" cy="1979868"/>
            <a:chOff x="7286972" y="1371600"/>
            <a:chExt cx="1385805" cy="1524000"/>
          </a:xfrm>
        </p:grpSpPr>
        <p:sp>
          <p:nvSpPr>
            <p:cNvPr id="54" name="Flowchart: Process 53"/>
            <p:cNvSpPr/>
            <p:nvPr/>
          </p:nvSpPr>
          <p:spPr>
            <a:xfrm>
              <a:off x="7286972" y="1556310"/>
              <a:ext cx="1371600" cy="152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Software Library</a:t>
              </a:r>
              <a:endParaRPr lang="en-US" sz="800" dirty="0"/>
            </a:p>
          </p:txBody>
        </p:sp>
        <p:sp>
          <p:nvSpPr>
            <p:cNvPr id="55" name="Flowchart: Process 54"/>
            <p:cNvSpPr/>
            <p:nvPr/>
          </p:nvSpPr>
          <p:spPr>
            <a:xfrm>
              <a:off x="7291849" y="1371600"/>
              <a:ext cx="1371600" cy="1524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Software Application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6" name="Flowchart: Process 55"/>
            <p:cNvSpPr/>
            <p:nvPr/>
          </p:nvSpPr>
          <p:spPr>
            <a:xfrm>
              <a:off x="7286972" y="1745285"/>
              <a:ext cx="1371600" cy="152400"/>
            </a:xfrm>
            <a:prstGeom prst="flowChartProcess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Hardware Driver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57" name="Flowchart: Process 56"/>
            <p:cNvSpPr/>
            <p:nvPr/>
          </p:nvSpPr>
          <p:spPr>
            <a:xfrm>
              <a:off x="7301177" y="2546910"/>
              <a:ext cx="1371600" cy="152400"/>
            </a:xfrm>
            <a:prstGeom prst="flowChartProcess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Internal </a:t>
              </a:r>
              <a:r>
                <a:rPr lang="en-US" sz="800" dirty="0" smtClean="0">
                  <a:solidFill>
                    <a:schemeClr val="bg1"/>
                  </a:solidFill>
                </a:rPr>
                <a:t>Hardware Peripheral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58" name="Flowchart: Process 57"/>
            <p:cNvSpPr/>
            <p:nvPr/>
          </p:nvSpPr>
          <p:spPr>
            <a:xfrm>
              <a:off x="7294287" y="1939139"/>
              <a:ext cx="1371600" cy="152400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Frame Buffer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9" name="Flowchart: Process 58"/>
            <p:cNvSpPr/>
            <p:nvPr/>
          </p:nvSpPr>
          <p:spPr>
            <a:xfrm>
              <a:off x="7301177" y="2743200"/>
              <a:ext cx="1371600" cy="152400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External </a:t>
              </a:r>
              <a:r>
                <a:rPr lang="en-US" sz="800" dirty="0" smtClean="0">
                  <a:solidFill>
                    <a:schemeClr val="bg1"/>
                  </a:solidFill>
                </a:rPr>
                <a:t>Hardware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60" name="Left Arrow 59"/>
            <p:cNvSpPr/>
            <p:nvPr/>
          </p:nvSpPr>
          <p:spPr>
            <a:xfrm>
              <a:off x="7291849" y="2133600"/>
              <a:ext cx="1371600" cy="217589"/>
            </a:xfrm>
            <a:prstGeom prst="leftArrow">
              <a:avLst>
                <a:gd name="adj1" fmla="val 66813"/>
                <a:gd name="adj2" fmla="val 50000"/>
              </a:avLst>
            </a:prstGeom>
            <a:solidFill>
              <a:schemeClr val="tx2">
                <a:lumMod val="20000"/>
                <a:lumOff val="8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Data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Flowchart: Process 41"/>
          <p:cNvSpPr/>
          <p:nvPr/>
        </p:nvSpPr>
        <p:spPr>
          <a:xfrm>
            <a:off x="6616102" y="5207755"/>
            <a:ext cx="318098" cy="484918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/>
              <a:t>EBI</a:t>
            </a:r>
            <a:endParaRPr lang="en-US" sz="1100" dirty="0"/>
          </a:p>
        </p:txBody>
      </p:sp>
      <p:sp>
        <p:nvSpPr>
          <p:cNvPr id="46" name="Flowchart: Process 45"/>
          <p:cNvSpPr/>
          <p:nvPr/>
        </p:nvSpPr>
        <p:spPr>
          <a:xfrm>
            <a:off x="6210743" y="5206049"/>
            <a:ext cx="318098" cy="484918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/>
              <a:t>DMA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9375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55</Words>
  <Application>Microsoft Office PowerPoint</Application>
  <PresentationFormat>On-screen Show (4:3)</PresentationFormat>
  <Paragraphs>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Microchip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Gallofin - C18797</dc:creator>
  <cp:lastModifiedBy>Debra Duane - C11402</cp:lastModifiedBy>
  <cp:revision>5</cp:revision>
  <dcterms:created xsi:type="dcterms:W3CDTF">2017-06-29T22:09:43Z</dcterms:created>
  <dcterms:modified xsi:type="dcterms:W3CDTF">2017-07-06T16:25:54Z</dcterms:modified>
</cp:coreProperties>
</file>