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00" r:id="rId3"/>
    <p:sldId id="301" r:id="rId4"/>
    <p:sldId id="260" r:id="rId5"/>
    <p:sldId id="257" r:id="rId6"/>
    <p:sldId id="298" r:id="rId7"/>
    <p:sldId id="303" r:id="rId8"/>
    <p:sldId id="259" r:id="rId9"/>
    <p:sldId id="261" r:id="rId10"/>
    <p:sldId id="296" r:id="rId11"/>
    <p:sldId id="297" r:id="rId12"/>
    <p:sldId id="263" r:id="rId13"/>
    <p:sldId id="302" r:id="rId14"/>
    <p:sldId id="299" r:id="rId15"/>
    <p:sldId id="304" r:id="rId16"/>
    <p:sldId id="265" r:id="rId17"/>
  </p:sldIdLst>
  <p:sldSz cx="9144000" cy="5143500" type="screen16x9"/>
  <p:notesSz cx="6858000" cy="9144000"/>
  <p:embeddedFontLs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1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600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732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68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12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0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01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EPILEPSY DETECTOR</a:t>
            </a:r>
            <a:endParaRPr dirty="0"/>
          </a:p>
        </p:txBody>
      </p:sp>
      <p:sp>
        <p:nvSpPr>
          <p:cNvPr id="2" name="Google Shape;71;p12">
            <a:extLst>
              <a:ext uri="{FF2B5EF4-FFF2-40B4-BE49-F238E27FC236}">
                <a16:creationId xmlns:a16="http://schemas.microsoft.com/office/drawing/2014/main" id="{3D240692-1E88-5BAD-EF80-8A318A81E874}"/>
              </a:ext>
            </a:extLst>
          </p:cNvPr>
          <p:cNvSpPr txBox="1">
            <a:spLocks/>
          </p:cNvSpPr>
          <p:nvPr/>
        </p:nvSpPr>
        <p:spPr>
          <a:xfrm>
            <a:off x="1319175" y="3078377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2800" dirty="0"/>
              <a:t>TEAM</a:t>
            </a:r>
            <a:r>
              <a:rPr lang="en-US" sz="2800"/>
              <a:t>: WEBX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62067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9C0BA"/>
                </a:solidFill>
              </a:rPr>
              <a:t>AD8232 </a:t>
            </a:r>
            <a:endParaRPr sz="24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022183" y="1168627"/>
            <a:ext cx="490055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0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The AD8232 is an integrated signal conditioning block for ECG and other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0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biopotential measurement applications. It is designed to extract, amplify, and filter small biopotential signals in the presence of noisy conditions, such as those created by motion or remote electrode placement. </a:t>
            </a:r>
            <a:endParaRPr lang="en-IN" sz="2000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4" name="Picture 6" descr="AD8232 ECG Heart Beat Sensor Module at Rs 1600/piece | Heart Beat Sensors  in Mumbai | ID: 12778632748">
            <a:extLst>
              <a:ext uri="{FF2B5EF4-FFF2-40B4-BE49-F238E27FC236}">
                <a16:creationId xmlns:a16="http://schemas.microsoft.com/office/drawing/2014/main" id="{8D70FDF6-BF71-A8F5-6E29-194AB7DD0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0" t="7628" r="11418" b="7450"/>
          <a:stretch/>
        </p:blipFill>
        <p:spPr bwMode="auto">
          <a:xfrm>
            <a:off x="6409678" y="1248977"/>
            <a:ext cx="2272684" cy="264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43000" y="62067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9C0BA"/>
                </a:solidFill>
              </a:rPr>
              <a:t>ESP8266-01</a:t>
            </a:r>
            <a:r>
              <a:rPr lang="en" sz="2400" dirty="0">
                <a:solidFill>
                  <a:srgbClr val="39C0BA"/>
                </a:solidFill>
              </a:rPr>
              <a:t> </a:t>
            </a:r>
            <a:endParaRPr sz="2400"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022183" y="1168627"/>
            <a:ext cx="490055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0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The ESP 01 ESP8266 Serial WIFI Wireless Transceiver Module is a self-contained SOC with integrated TCP/IP protocol stack that can give any microcontroller access to your WIFI network. The ESP8266 is capable of either hosting an application or offloading all Wi-Fi networking functions from another application processor.</a:t>
            </a:r>
            <a:endParaRPr lang="en-IN" sz="2000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3076" name="Picture 4" descr="How to connect an ESP8266 using an ESP-01 adapter to an Arduino Uno? -  Arduino Stack Exchange">
            <a:extLst>
              <a:ext uri="{FF2B5EF4-FFF2-40B4-BE49-F238E27FC236}">
                <a16:creationId xmlns:a16="http://schemas.microsoft.com/office/drawing/2014/main" id="{4B58799F-EA7B-6670-5A92-53D3AD8B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86" r="97857">
                        <a14:foregroundMark x1="4286" y1="39000" x2="4286" y2="39000"/>
                        <a14:foregroundMark x1="4286" y1="35000" x2="4286" y2="35000"/>
                        <a14:foregroundMark x1="83143" y1="71143" x2="83143" y2="71143"/>
                        <a14:foregroundMark x1="83143" y1="71143" x2="83429" y2="70286"/>
                        <a14:foregroundMark x1="83143" y1="30143" x2="83143" y2="30143"/>
                        <a14:foregroundMark x1="83143" y1="30143" x2="80143" y2="31286"/>
                        <a14:foregroundMark x1="6714" y1="29857" x2="12714" y2="30571"/>
                        <a14:foregroundMark x1="6286" y1="69000" x2="5286" y2="59000"/>
                        <a14:foregroundMark x1="6714" y1="68714" x2="5857" y2="72429"/>
                        <a14:foregroundMark x1="93714" y1="42857" x2="92143" y2="42857"/>
                        <a14:foregroundMark x1="93429" y1="48000" x2="92429" y2="48000"/>
                        <a14:foregroundMark x1="97714" y1="42714" x2="97286" y2="42714"/>
                        <a14:foregroundMark x1="97857" y1="48286" x2="97857" y2="48286"/>
                        <a14:foregroundMark x1="97857" y1="53857" x2="97857" y2="53857"/>
                        <a14:foregroundMark x1="97857" y1="58286" x2="97857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25205" y="831018"/>
            <a:ext cx="3481464" cy="34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6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4" y="1026431"/>
            <a:ext cx="706412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b="1" dirty="0" err="1"/>
              <a:t>SmartWatch-Inspyre</a:t>
            </a:r>
            <a:endParaRPr lang="en-US" b="1" dirty="0"/>
          </a:p>
          <a:p>
            <a:pPr marL="457200" lvl="1" indent="0">
              <a:buNone/>
            </a:pPr>
            <a:r>
              <a:rPr lang="en-IN" dirty="0"/>
              <a:t>It detects repetitive motion. It will record data and signal the user’s iPhone or Android device to call or send a text to multiple designated people about seizure activity.</a:t>
            </a:r>
            <a:endParaRPr lang="en-US" dirty="0"/>
          </a:p>
          <a:p>
            <a:pPr marL="342900" indent="-342900"/>
            <a:r>
              <a:rPr lang="en-US" b="1" dirty="0" err="1"/>
              <a:t>SeizAlarm</a:t>
            </a:r>
            <a:endParaRPr lang="en-US" b="1" dirty="0"/>
          </a:p>
          <a:p>
            <a:pPr marL="0" indent="0" algn="just">
              <a:buNone/>
            </a:pPr>
            <a:r>
              <a:rPr lang="en-IN" dirty="0"/>
              <a:t>     The Apple Watch even has a built-in fall detection                     feature that has successfully alerted the families of epileptic patients to seek emergency services.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EXISTING METHODS</a:t>
            </a:r>
            <a:endParaRPr sz="2000" b="1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IMPACT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94957" y="2910876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This idea will enable the detection and cure of epilepsy easier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15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system prototype is shown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B0B6B-C37C-3E98-98BD-514E1C74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894649"/>
            <a:ext cx="1823299" cy="374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A0E9D-B072-D187-4AED-3DE75689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798" y="894649"/>
            <a:ext cx="1783744" cy="3745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FED95-272B-AB2E-A931-667871C44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446" y="894649"/>
            <a:ext cx="178824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ENHANCEMENTS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89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1026" name="Picture 2" descr="Free Thank You Slide | Slidebazaar">
            <a:extLst>
              <a:ext uri="{FF2B5EF4-FFF2-40B4-BE49-F238E27FC236}">
                <a16:creationId xmlns:a16="http://schemas.microsoft.com/office/drawing/2014/main" id="{7E54C1FE-0A11-64BA-48D4-3F317040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CC9A-A30A-5D69-75D5-AC35E4F75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B1C8-D5EA-5186-7AD5-E2691519E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326" y="2782912"/>
            <a:ext cx="6927900" cy="1331887"/>
          </a:xfrm>
        </p:spPr>
        <p:txBody>
          <a:bodyPr/>
          <a:lstStyle/>
          <a:p>
            <a:r>
              <a:rPr lang="en-IN" dirty="0"/>
              <a:t>Emergency medical care is needed in diverse circumstances.</a:t>
            </a:r>
          </a:p>
          <a:p>
            <a:r>
              <a:rPr lang="en-IN" dirty="0"/>
              <a:t>Developing innovative strategies to meet the range of needs</a:t>
            </a:r>
          </a:p>
          <a:p>
            <a:r>
              <a:rPr lang="en-IN" dirty="0"/>
              <a:t>posed by such diverse circumstances is vital in the current era.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CA709-3F14-5949-9DA8-004D313D9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146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7941-0E71-45B9-850E-EC9FF45D4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Idea 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15043-307E-5CAF-25A1-FDBE38C5A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idea is to implement an epilepsy detector. </a:t>
            </a:r>
          </a:p>
          <a:p>
            <a:r>
              <a:rPr lang="en-IN" dirty="0"/>
              <a:t>A continuous EEG monitoring device in created in the form of a</a:t>
            </a:r>
          </a:p>
          <a:p>
            <a:r>
              <a:rPr lang="en-IN" dirty="0"/>
              <a:t>comfortable neckband through which the EEG is detected</a:t>
            </a:r>
          </a:p>
          <a:p>
            <a:r>
              <a:rPr lang="en-IN" dirty="0"/>
              <a:t>which is then processed in a mobile application.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7F0B3-1865-5FC6-A85D-A3D25EA91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60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Epilepsy is a central nervous system (neurological) disorder in which brain activity becomes abnormal, causing seizures or periods of unusual behaviour, sensations and sometimes loss of awareness</a:t>
            </a:r>
            <a:r>
              <a:rPr lang="en-IN" b="0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EEG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ELECTROENCEPHALOGRAM:-</a:t>
            </a:r>
            <a:endParaRPr sz="12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A test that measures electrical activity in the brain using small, metal discs (electrodes) attached to the scalp</a:t>
            </a:r>
            <a:r>
              <a:rPr lang="en-IN" sz="1600" b="0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. Brain cells communicate via electrical impulses and are active all the time, even during asleep. This activity shows up as wavy lines on an EEG recording.</a:t>
            </a:r>
            <a:endParaRPr sz="1200" dirty="0">
              <a:solidFill>
                <a:srgbClr val="39C0BA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6CF52-834D-F373-E2D2-38740910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0" y="274894"/>
            <a:ext cx="4914900" cy="430631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7029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4747D-DDE9-AC6B-1D0C-C7CCC01D1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2" r="6789" b="35118"/>
          <a:stretch/>
        </p:blipFill>
        <p:spPr>
          <a:xfrm>
            <a:off x="664967" y="1191699"/>
            <a:ext cx="8132540" cy="27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MAIN APPARATUS REQUIRED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GOLD PLATTED CUP ELECTRODE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459611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b="0" i="0" dirty="0">
                <a:solidFill>
                  <a:srgbClr val="39C0BA"/>
                </a:solidFill>
                <a:effectLst/>
                <a:latin typeface="Quicksand" panose="020B0604020202020204" charset="0"/>
              </a:rPr>
              <a:t>The proposed electrodes have the potential to be exploited in other applications including electronics, electrochemistry, and biosensors.</a:t>
            </a:r>
            <a:endParaRPr sz="2400" dirty="0">
              <a:solidFill>
                <a:srgbClr val="39C0BA"/>
              </a:solidFill>
              <a:latin typeface="Quicksand" panose="020B0604020202020204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Bionen Gold Plated EEG Electrodes, for Hospital at Rs 1500/piece in Pune">
            <a:extLst>
              <a:ext uri="{FF2B5EF4-FFF2-40B4-BE49-F238E27FC236}">
                <a16:creationId xmlns:a16="http://schemas.microsoft.com/office/drawing/2014/main" id="{54A2B348-623B-E919-79F4-85088657D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76" y="549649"/>
            <a:ext cx="2543131" cy="24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384</Words>
  <Application>Microsoft Office PowerPoint</Application>
  <PresentationFormat>On-screen Show (16:9)</PresentationFormat>
  <Paragraphs>47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Quicksand</vt:lpstr>
      <vt:lpstr>Eleanor template</vt:lpstr>
      <vt:lpstr>EPILEPSY DETECTOR</vt:lpstr>
      <vt:lpstr>Problem Statement</vt:lpstr>
      <vt:lpstr>Idea summary</vt:lpstr>
      <vt:lpstr>PowerPoint Presentation</vt:lpstr>
      <vt:lpstr>EEG</vt:lpstr>
      <vt:lpstr>PowerPoint Presentation</vt:lpstr>
      <vt:lpstr>PowerPoint Presentation</vt:lpstr>
      <vt:lpstr>MAIN APPARATUS REQUIRED</vt:lpstr>
      <vt:lpstr>GOLD PLATTED CUP ELECTRODE</vt:lpstr>
      <vt:lpstr>AD8232 </vt:lpstr>
      <vt:lpstr>ESP8266-01 </vt:lpstr>
      <vt:lpstr>EXISTING METHODS</vt:lpstr>
      <vt:lpstr>IMPACT</vt:lpstr>
      <vt:lpstr>The system prototype is shown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EPILEPSY DETECTOR</dc:title>
  <dc:creator>Febin Chandy</dc:creator>
  <cp:lastModifiedBy>DELL</cp:lastModifiedBy>
  <cp:revision>5</cp:revision>
  <dcterms:modified xsi:type="dcterms:W3CDTF">2023-04-30T02:53:29Z</dcterms:modified>
</cp:coreProperties>
</file>