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NIVELCO NIVOFLOAT</a:t>
            </a:r>
            <a:br>
              <a:rPr lang="sr-Latn-RS" dirty="0" smtClean="0"/>
            </a:br>
            <a:r>
              <a:rPr lang="sr-Latn-RS" dirty="0" smtClean="0"/>
              <a:t>NLN-100</a:t>
            </a:r>
            <a:endParaRPr lang="en-GB" dirty="0"/>
          </a:p>
        </p:txBody>
      </p:sp>
      <p:pic>
        <p:nvPicPr>
          <p:cNvPr id="1026" name="Picture 2" descr="nivoflo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91" y="1412127"/>
            <a:ext cx="3400926" cy="340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5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Merenje nivoa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Nivo</a:t>
            </a:r>
            <a:r>
              <a:rPr lang="en-US" sz="2400" dirty="0"/>
              <a:t> je </a:t>
            </a:r>
            <a:r>
              <a:rPr lang="en-US" sz="2400" dirty="0" err="1"/>
              <a:t>visina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sr-Latn-RS" sz="2400" dirty="0"/>
              <a:t>čnog ili čvrstog (usinjenog, praškastog) materijala u posudi. Nivo je tehnološki parametar koji nam je često neophodan za regulisanje rada tehnološkog aparata i samih procesa.</a:t>
            </a:r>
          </a:p>
          <a:p>
            <a:endParaRPr lang="sr-Latn-RS" sz="2400" dirty="0"/>
          </a:p>
          <a:p>
            <a:r>
              <a:rPr lang="sr-Latn-RS" sz="2400" dirty="0"/>
              <a:t>Metode merenje nivoa se mogu podeliti u dve grupe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1.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kontinualnog</a:t>
            </a:r>
            <a:r>
              <a:rPr lang="en-US" sz="2000" dirty="0"/>
              <a:t> </a:t>
            </a:r>
            <a:r>
              <a:rPr lang="en-US" sz="2000" dirty="0" err="1"/>
              <a:t>merenja</a:t>
            </a:r>
            <a:endParaRPr lang="en-US" sz="2000" dirty="0"/>
          </a:p>
          <a:p>
            <a:pPr lvl="1"/>
            <a:r>
              <a:rPr lang="en-US" sz="2000" dirty="0"/>
              <a:t>2. </a:t>
            </a:r>
            <a:r>
              <a:rPr lang="en-US" sz="2000" dirty="0" err="1"/>
              <a:t>Detekcija</a:t>
            </a:r>
            <a:r>
              <a:rPr lang="en-US" sz="2000" dirty="0"/>
              <a:t> </a:t>
            </a:r>
            <a:r>
              <a:rPr lang="en-US" sz="2000" dirty="0" err="1"/>
              <a:t>nivoa</a:t>
            </a:r>
            <a:endParaRPr lang="en-US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20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Detektori nivoa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Detektori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markiraju</a:t>
            </a:r>
            <a:r>
              <a:rPr lang="en-US" dirty="0"/>
              <a:t> </a:t>
            </a:r>
            <a:r>
              <a:rPr lang="en-US" dirty="0" err="1"/>
              <a:t>kritične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minimalna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maksimalna</a:t>
            </a:r>
            <a:r>
              <a:rPr lang="en-US" dirty="0"/>
              <a:t>  </a:t>
            </a:r>
            <a:r>
              <a:rPr lang="en-US" dirty="0" err="1"/>
              <a:t>vrednost</a:t>
            </a:r>
            <a:r>
              <a:rPr lang="en-US" dirty="0"/>
              <a:t>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Senzori</a:t>
            </a:r>
            <a:r>
              <a:rPr lang="en-US" dirty="0"/>
              <a:t>  </a:t>
            </a:r>
            <a:r>
              <a:rPr lang="en-US" dirty="0" err="1"/>
              <a:t>koji</a:t>
            </a:r>
            <a:r>
              <a:rPr lang="en-US" dirty="0"/>
              <a:t>  </a:t>
            </a:r>
            <a:r>
              <a:rPr lang="en-US" dirty="0" err="1"/>
              <a:t>rade</a:t>
            </a:r>
            <a:r>
              <a:rPr lang="en-US" dirty="0"/>
              <a:t>  </a:t>
            </a:r>
            <a:r>
              <a:rPr lang="en-US" dirty="0" err="1"/>
              <a:t>na</a:t>
            </a:r>
            <a:r>
              <a:rPr lang="en-US" dirty="0"/>
              <a:t>  </a:t>
            </a:r>
            <a:r>
              <a:rPr lang="en-US" dirty="0" err="1"/>
              <a:t>ovom</a:t>
            </a:r>
            <a:r>
              <a:rPr lang="en-US" dirty="0"/>
              <a:t>  </a:t>
            </a:r>
            <a:r>
              <a:rPr lang="en-US" dirty="0" err="1"/>
              <a:t>principu</a:t>
            </a:r>
            <a:r>
              <a:rPr lang="en-US" dirty="0"/>
              <a:t>  </a:t>
            </a:r>
            <a:r>
              <a:rPr lang="en-US" dirty="0" err="1"/>
              <a:t>služe</a:t>
            </a:r>
            <a:r>
              <a:rPr lang="en-US" dirty="0"/>
              <a:t> 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signalizaciju</a:t>
            </a:r>
            <a:r>
              <a:rPr lang="en-US" dirty="0"/>
              <a:t> </a:t>
            </a:r>
            <a:r>
              <a:rPr lang="en-US" dirty="0" err="1"/>
              <a:t>alarma</a:t>
            </a:r>
            <a:r>
              <a:rPr lang="en-US" dirty="0"/>
              <a:t> (</a:t>
            </a:r>
            <a:r>
              <a:rPr lang="en-US" dirty="0" err="1"/>
              <a:t>prepunjen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prazan</a:t>
            </a:r>
            <a:r>
              <a:rPr lang="en-US" dirty="0"/>
              <a:t> </a:t>
            </a:r>
            <a:r>
              <a:rPr lang="en-US" dirty="0" err="1"/>
              <a:t>rezervoar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NIVELCO </a:t>
            </a:r>
            <a:r>
              <a:rPr lang="en-US" dirty="0" smtClean="0"/>
              <a:t>NIVO</a:t>
            </a:r>
            <a:r>
              <a:rPr lang="sr-Latn-RS" dirty="0" smtClean="0"/>
              <a:t>FLOAT</a:t>
            </a:r>
            <a:r>
              <a:rPr lang="en-US" dirty="0" smtClean="0"/>
              <a:t> </a:t>
            </a:r>
            <a:r>
              <a:rPr lang="sr-Latn-RS" dirty="0" smtClean="0"/>
              <a:t>NLN-100</a:t>
            </a:r>
            <a:r>
              <a:rPr lang="en-US" dirty="0" smtClean="0"/>
              <a:t> je</a:t>
            </a:r>
            <a:r>
              <a:rPr lang="sr-Latn-RS" dirty="0" smtClean="0"/>
              <a:t> plovna kruška koje se koristi za detekciju </a:t>
            </a:r>
            <a:r>
              <a:rPr lang="en-US" dirty="0" err="1" smtClean="0"/>
              <a:t>nivoa</a:t>
            </a:r>
            <a:r>
              <a:rPr lang="en-US" dirty="0" smtClean="0"/>
              <a:t> </a:t>
            </a:r>
            <a:r>
              <a:rPr lang="sr-Latn-RS" dirty="0" smtClean="0"/>
              <a:t>tečnosti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97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Plovne kruške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Plovne kruške se koriste za detektovanje nivoa tečnosti</a:t>
            </a:r>
          </a:p>
          <a:p>
            <a:r>
              <a:rPr lang="sr-Latn-RS" dirty="0" smtClean="0"/>
              <a:t>Nije im potrebno napajanje za rad jer se prekidanje i zatvaranje kontakata unutar plovne kruške vrši pod uticajem sile zemljine teže na kuglicu koja se nalazi u plovku</a:t>
            </a:r>
          </a:p>
          <a:p>
            <a:r>
              <a:rPr lang="sr-Latn-RS" dirty="0" smtClean="0"/>
              <a:t>Plovna kruška pluta na tečnosti čiji nivo se meri</a:t>
            </a:r>
          </a:p>
          <a:p>
            <a:r>
              <a:rPr lang="sr-Latn-RS" dirty="0" smtClean="0"/>
              <a:t>Različit položaj plovka utiče na kretanje magnetne kuglice u plovku, čije granične položaje registruje reed relej (relej čiji se kontakti otvaraju i zatvaraju pod uticajem magneta)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30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Plovne kruške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Ugradnja se vrši polaganjem plovka na površinu tečnosti čiji nivo se meri</a:t>
            </a:r>
          </a:p>
          <a:p>
            <a:r>
              <a:rPr lang="sr-Latn-RS" dirty="0" smtClean="0"/>
              <a:t>Regulisanjem rastojanja između tega i plovka plovne kruške podešava se histerezis uključenja i isključenja</a:t>
            </a:r>
            <a:endParaRPr lang="en-GB" dirty="0"/>
          </a:p>
        </p:txBody>
      </p:sp>
      <p:pic>
        <p:nvPicPr>
          <p:cNvPr id="2050" name="Picture 2" descr="NivoFLOAT - Avlopps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08" y="3551718"/>
            <a:ext cx="3914747" cy="26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NIVELCO NIVOFLOAT NLN-105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NL – Za detekciju nivoa pijaće vode (kućište ne sadrži toksične materijale)</a:t>
            </a:r>
          </a:p>
          <a:p>
            <a:r>
              <a:rPr lang="sr-Latn-RS" dirty="0" smtClean="0"/>
              <a:t>N – Kučište od neoprena (vrsta sintetičke gume)</a:t>
            </a:r>
          </a:p>
          <a:p>
            <a:r>
              <a:rPr lang="sr-Latn-RS" dirty="0" smtClean="0"/>
              <a:t>105 – Dužina kabla 5m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6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NIVELCO NIVOFLOAT NLN-105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Tehničke karakteristike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35468"/>
            <a:ext cx="7068536" cy="3467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947" y="3053947"/>
            <a:ext cx="2989264" cy="21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7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Povezivanje senzora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85" y="2091912"/>
            <a:ext cx="4763165" cy="3448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82867" y="3028272"/>
            <a:ext cx="238158" cy="504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82867" y="4614057"/>
            <a:ext cx="23815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46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247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NIVELCO NIVOFLOAT NLN-100</vt:lpstr>
      <vt:lpstr>Merenje nivoa</vt:lpstr>
      <vt:lpstr>Detektori nivoa</vt:lpstr>
      <vt:lpstr>Plovne kruške</vt:lpstr>
      <vt:lpstr>Plovne kruške</vt:lpstr>
      <vt:lpstr>NIVELCO NIVOFLOAT NLN-105</vt:lpstr>
      <vt:lpstr>NIVELCO NIVOFLOAT NLN-105</vt:lpstr>
      <vt:lpstr>Povezivanje senzora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NIVELCO NIVOFLOAT NLN-100</dc:title>
  <dc:creator>Bojan</dc:creator>
  <cp:lastModifiedBy>Bojan</cp:lastModifiedBy>
  <cp:revision>9</cp:revision>
  <dcterms:created xsi:type="dcterms:W3CDTF">2022-11-20T19:01:11Z</dcterms:created>
  <dcterms:modified xsi:type="dcterms:W3CDTF">2022-11-21T14:25:25Z</dcterms:modified>
</cp:coreProperties>
</file>