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NIVELCO</a:t>
            </a:r>
            <a:br>
              <a:rPr lang="en-US" dirty="0" smtClean="0"/>
            </a:br>
            <a:r>
              <a:rPr lang="en-US" dirty="0" smtClean="0"/>
              <a:t>NIVOPRESS</a:t>
            </a:r>
            <a:br>
              <a:rPr lang="en-US" dirty="0" smtClean="0"/>
            </a:br>
            <a:r>
              <a:rPr lang="en-US" dirty="0" smtClean="0"/>
              <a:t>NPK</a:t>
            </a:r>
            <a:r>
              <a:rPr lang="sr-Latn-RS" dirty="0" smtClean="0"/>
              <a:t>-</a:t>
            </a:r>
            <a:r>
              <a:rPr lang="en-US" dirty="0" smtClean="0"/>
              <a:t>210</a:t>
            </a:r>
            <a:r>
              <a:rPr lang="sr-Latn-RS" dirty="0" smtClean="0"/>
              <a:t>-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1026" name="Picture 2" descr="USER'S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99" y="786079"/>
            <a:ext cx="1583236" cy="46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Merenje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nivoa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Nivo</a:t>
            </a:r>
            <a:r>
              <a:rPr lang="en-US" sz="2400" dirty="0"/>
              <a:t> je </a:t>
            </a:r>
            <a:r>
              <a:rPr lang="en-US" sz="2400" dirty="0" err="1"/>
              <a:t>visina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sr-Latn-RS" sz="2400" dirty="0"/>
              <a:t>čnog ili čvrstog (usinjenog, praškastog) materijala u posudi. Nivo je tehnološki parametar koji nam je često neophodan za regulisanje rada tehnološkog aparata i samih procesa.</a:t>
            </a:r>
          </a:p>
          <a:p>
            <a:endParaRPr lang="sr-Latn-RS" sz="2400" dirty="0"/>
          </a:p>
          <a:p>
            <a:r>
              <a:rPr lang="sr-Latn-RS" sz="2400" dirty="0"/>
              <a:t>Metode merenje nivoa se mogu podeliti u dve grupe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1.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kontinualnog</a:t>
            </a:r>
            <a:r>
              <a:rPr lang="en-US" sz="2000" dirty="0"/>
              <a:t> </a:t>
            </a:r>
            <a:r>
              <a:rPr lang="en-US" sz="2000" dirty="0" err="1"/>
              <a:t>merenja</a:t>
            </a:r>
            <a:endParaRPr lang="en-US" sz="2000" dirty="0"/>
          </a:p>
          <a:p>
            <a:pPr lvl="1"/>
            <a:r>
              <a:rPr lang="en-US" sz="2000" dirty="0"/>
              <a:t>2. </a:t>
            </a:r>
            <a:r>
              <a:rPr lang="en-US" sz="2000" dirty="0" err="1"/>
              <a:t>Detekcija</a:t>
            </a:r>
            <a:r>
              <a:rPr lang="en-US" sz="2000" dirty="0"/>
              <a:t> </a:t>
            </a:r>
            <a:r>
              <a:rPr lang="en-US" sz="2000" dirty="0" err="1"/>
              <a:t>nivoa</a:t>
            </a:r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Kontinualno</a:t>
            </a:r>
            <a:r>
              <a:rPr lang="en-US" dirty="0" smtClean="0"/>
              <a:t> </a:t>
            </a:r>
            <a:r>
              <a:rPr lang="en-US" dirty="0" err="1" smtClean="0"/>
              <a:t>merenje</a:t>
            </a:r>
            <a:r>
              <a:rPr lang="en-US" dirty="0" smtClean="0"/>
              <a:t> </a:t>
            </a:r>
            <a:r>
              <a:rPr lang="en-US" dirty="0" err="1" smtClean="0"/>
              <a:t>nivoa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Senzori</a:t>
            </a:r>
            <a:r>
              <a:rPr lang="en-US" dirty="0" smtClean="0"/>
              <a:t> u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trenutku</a:t>
            </a:r>
            <a:r>
              <a:rPr lang="en-US" dirty="0" smtClean="0"/>
              <a:t> </a:t>
            </a:r>
            <a:r>
              <a:rPr lang="sr-Latn-RS" dirty="0" smtClean="0"/>
              <a:t>pruž</a:t>
            </a:r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informaciju</a:t>
            </a:r>
            <a:r>
              <a:rPr lang="en-US" dirty="0" smtClean="0"/>
              <a:t> </a:t>
            </a:r>
            <a:r>
              <a:rPr lang="sr-Latn-RS" dirty="0" smtClean="0"/>
              <a:t>o nivou materijala u rezervoaru/silosu</a:t>
            </a:r>
          </a:p>
          <a:p>
            <a:r>
              <a:rPr lang="sr-Latn-RS" dirty="0" smtClean="0"/>
              <a:t>Koriste se</a:t>
            </a:r>
          </a:p>
          <a:p>
            <a:pPr lvl="1"/>
            <a:r>
              <a:rPr lang="sr-Latn-RS" dirty="0" smtClean="0"/>
              <a:t>Hidrostatički senzori</a:t>
            </a:r>
          </a:p>
          <a:p>
            <a:pPr lvl="1"/>
            <a:r>
              <a:rPr lang="sr-Latn-RS" dirty="0" smtClean="0"/>
              <a:t>Senzori na principu plovka</a:t>
            </a:r>
          </a:p>
          <a:p>
            <a:pPr lvl="1"/>
            <a:r>
              <a:rPr lang="sr-Latn-RS" dirty="0" smtClean="0"/>
              <a:t>Kapacitivni senzori</a:t>
            </a:r>
          </a:p>
          <a:p>
            <a:pPr lvl="1"/>
            <a:r>
              <a:rPr lang="sr-Latn-RS" dirty="0" smtClean="0"/>
              <a:t>Otpornički senzori nivoa</a:t>
            </a:r>
          </a:p>
          <a:p>
            <a:pPr lvl="1"/>
            <a:r>
              <a:rPr lang="sr-Latn-RS" dirty="0" smtClean="0"/>
              <a:t>Ultrazvučni senzori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2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Hidrostatički senzori nivoa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Mogu</a:t>
                </a:r>
                <a:r>
                  <a:rPr lang="en-GB" dirty="0"/>
                  <a:t> da se </a:t>
                </a:r>
                <a:r>
                  <a:rPr lang="en-GB" dirty="0" err="1"/>
                  <a:t>primenjuju</a:t>
                </a:r>
                <a:r>
                  <a:rPr lang="en-GB" dirty="0"/>
                  <a:t> </a:t>
                </a:r>
                <a:r>
                  <a:rPr lang="en-GB" dirty="0" err="1"/>
                  <a:t>samo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en-GB" dirty="0" err="1"/>
                  <a:t>merenje</a:t>
                </a:r>
                <a:r>
                  <a:rPr lang="en-GB" dirty="0"/>
                  <a:t> </a:t>
                </a:r>
                <a:r>
                  <a:rPr lang="en-GB" dirty="0" err="1"/>
                  <a:t>nivoa</a:t>
                </a:r>
                <a:r>
                  <a:rPr lang="en-GB" dirty="0"/>
                  <a:t> </a:t>
                </a:r>
                <a:r>
                  <a:rPr lang="en-GB" dirty="0" err="1" smtClean="0"/>
                  <a:t>tečnosti</a:t>
                </a:r>
                <a:endParaRPr lang="sr-Latn-RS" dirty="0" smtClean="0"/>
              </a:p>
              <a:p>
                <a:r>
                  <a:rPr lang="en-GB" dirty="0" err="1"/>
                  <a:t>Ako</a:t>
                </a:r>
                <a:r>
                  <a:rPr lang="en-GB" dirty="0"/>
                  <a:t> je </a:t>
                </a:r>
                <a:r>
                  <a:rPr lang="en-GB" dirty="0" err="1"/>
                  <a:t>slobodna</a:t>
                </a:r>
                <a:r>
                  <a:rPr lang="en-GB" dirty="0"/>
                  <a:t> </a:t>
                </a:r>
                <a:r>
                  <a:rPr lang="en-GB" dirty="0" err="1"/>
                  <a:t>površina</a:t>
                </a:r>
                <a:r>
                  <a:rPr lang="en-GB" dirty="0"/>
                  <a:t> </a:t>
                </a:r>
                <a:r>
                  <a:rPr lang="en-GB" dirty="0" err="1"/>
                  <a:t>tečnosti</a:t>
                </a:r>
                <a:r>
                  <a:rPr lang="en-GB" dirty="0"/>
                  <a:t>, </a:t>
                </a:r>
                <a:r>
                  <a:rPr lang="en-GB" dirty="0" err="1"/>
                  <a:t>čiji</a:t>
                </a:r>
                <a:r>
                  <a:rPr lang="en-GB" dirty="0"/>
                  <a:t> se </a:t>
                </a:r>
                <a:r>
                  <a:rPr lang="en-GB" dirty="0" err="1"/>
                  <a:t>nivo</a:t>
                </a:r>
                <a:r>
                  <a:rPr lang="en-GB" dirty="0"/>
                  <a:t> </a:t>
                </a:r>
                <a:r>
                  <a:rPr lang="en-GB" dirty="0" err="1"/>
                  <a:t>meri</a:t>
                </a:r>
                <a:r>
                  <a:rPr lang="en-GB" dirty="0"/>
                  <a:t>,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atmosferskom</a:t>
                </a:r>
                <a:r>
                  <a:rPr lang="en-GB" dirty="0"/>
                  <a:t> </a:t>
                </a:r>
                <a:r>
                  <a:rPr lang="en-GB" dirty="0" err="1"/>
                  <a:t>pritisku</a:t>
                </a:r>
                <a:r>
                  <a:rPr lang="en-GB" dirty="0"/>
                  <a:t>, </a:t>
                </a:r>
                <a:r>
                  <a:rPr lang="en-GB" dirty="0" err="1"/>
                  <a:t>tada</a:t>
                </a:r>
                <a:r>
                  <a:rPr lang="en-GB" dirty="0"/>
                  <a:t> je </a:t>
                </a:r>
                <a:r>
                  <a:rPr lang="en-GB" dirty="0" err="1"/>
                  <a:t>pritisak</a:t>
                </a:r>
                <a:r>
                  <a:rPr lang="en-GB" dirty="0"/>
                  <a:t> u </a:t>
                </a:r>
                <a:r>
                  <a:rPr lang="en-GB" dirty="0" err="1"/>
                  <a:t>mirnom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homogenom</a:t>
                </a:r>
                <a:r>
                  <a:rPr lang="en-GB" dirty="0"/>
                  <a:t> </a:t>
                </a:r>
                <a:r>
                  <a:rPr lang="en-GB" dirty="0" err="1"/>
                  <a:t>fluidu</a:t>
                </a:r>
                <a:r>
                  <a:rPr lang="en-GB" dirty="0"/>
                  <a:t> </a:t>
                </a:r>
                <a:r>
                  <a:rPr lang="en-GB" dirty="0" err="1"/>
                  <a:t>gustine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 smtClean="0"/>
                  <a:t> </a:t>
                </a:r>
                <a:r>
                  <a:rPr lang="en-GB" dirty="0" err="1" smtClean="0"/>
                  <a:t>na</a:t>
                </a:r>
                <a:r>
                  <a:rPr lang="en-GB" dirty="0" smtClean="0"/>
                  <a:t> </a:t>
                </a:r>
                <a:r>
                  <a:rPr lang="en-GB" dirty="0" err="1"/>
                  <a:t>dubini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/>
                  <a:t>veći</a:t>
                </a:r>
                <a:r>
                  <a:rPr lang="en-GB" dirty="0"/>
                  <a:t> u </a:t>
                </a:r>
                <a:r>
                  <a:rPr lang="en-GB" dirty="0" err="1"/>
                  <a:t>odnosu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atmosferski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 smtClean="0"/>
                  <a:t>:</a:t>
                </a:r>
                <a:endParaRPr lang="sr-Latn-R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sr-Latn-RS" dirty="0" smtClean="0"/>
              </a:p>
              <a:p>
                <a:r>
                  <a:rPr lang="en-GB" dirty="0" err="1"/>
                  <a:t>Merenjem</a:t>
                </a:r>
                <a:r>
                  <a:rPr lang="en-GB" dirty="0"/>
                  <a:t> </a:t>
                </a:r>
                <a:r>
                  <a:rPr lang="en-GB" dirty="0" err="1"/>
                  <a:t>relativnog</a:t>
                </a:r>
                <a:r>
                  <a:rPr lang="en-GB" dirty="0"/>
                  <a:t> </a:t>
                </a:r>
                <a:r>
                  <a:rPr lang="en-GB" dirty="0" err="1"/>
                  <a:t>pritiska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moguće</a:t>
                </a:r>
                <a:r>
                  <a:rPr lang="en-GB" dirty="0"/>
                  <a:t> je </a:t>
                </a:r>
                <a:r>
                  <a:rPr lang="en-GB" dirty="0" err="1"/>
                  <a:t>dobiti</a:t>
                </a:r>
                <a:r>
                  <a:rPr lang="en-GB" dirty="0"/>
                  <a:t> </a:t>
                </a:r>
                <a:r>
                  <a:rPr lang="en-GB" dirty="0" err="1"/>
                  <a:t>informaciji</a:t>
                </a:r>
                <a:r>
                  <a:rPr lang="en-GB" dirty="0"/>
                  <a:t> o </a:t>
                </a:r>
                <a:r>
                  <a:rPr lang="en-GB" dirty="0" err="1"/>
                  <a:t>dubini</a:t>
                </a:r>
                <a:r>
                  <a:rPr lang="en-GB" dirty="0"/>
                  <a:t>, </a:t>
                </a:r>
                <a:r>
                  <a:rPr lang="en-GB" dirty="0" err="1"/>
                  <a:t>odnosno</a:t>
                </a:r>
                <a:r>
                  <a:rPr lang="en-GB" dirty="0"/>
                  <a:t> </a:t>
                </a:r>
                <a:r>
                  <a:rPr lang="en-GB" dirty="0" err="1" smtClean="0"/>
                  <a:t>nivou</a:t>
                </a:r>
                <a:endParaRPr lang="sr-Latn-R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sr-Latn-RS" dirty="0" smtClean="0"/>
              </a:p>
              <a:p>
                <a:r>
                  <a:rPr lang="en-GB" dirty="0" err="1"/>
                  <a:t>Ukoliko</a:t>
                </a:r>
                <a:r>
                  <a:rPr lang="en-GB" dirty="0"/>
                  <a:t> je </a:t>
                </a:r>
                <a:r>
                  <a:rPr lang="en-GB" dirty="0" err="1"/>
                  <a:t>pritisak</a:t>
                </a:r>
                <a:r>
                  <a:rPr lang="en-GB" dirty="0"/>
                  <a:t> </a:t>
                </a:r>
                <a:r>
                  <a:rPr lang="en-GB" dirty="0" err="1"/>
                  <a:t>gasa</a:t>
                </a:r>
                <a:r>
                  <a:rPr lang="en-GB" dirty="0"/>
                  <a:t> </a:t>
                </a:r>
                <a:r>
                  <a:rPr lang="en-GB" dirty="0" err="1"/>
                  <a:t>iznad</a:t>
                </a:r>
                <a:r>
                  <a:rPr lang="en-GB" dirty="0"/>
                  <a:t> </a:t>
                </a:r>
                <a:r>
                  <a:rPr lang="en-GB" dirty="0" err="1"/>
                  <a:t>tečnosti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r-Latn-R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or-IN" dirty="0" smtClean="0"/>
                  <a:t>, </a:t>
                </a:r>
                <a:r>
                  <a:rPr lang="en-GB" dirty="0" err="1"/>
                  <a:t>različit</a:t>
                </a:r>
                <a:r>
                  <a:rPr lang="en-GB" dirty="0"/>
                  <a:t> od </a:t>
                </a:r>
                <a:r>
                  <a:rPr lang="en-GB" dirty="0" err="1"/>
                  <a:t>atmosferskog</a:t>
                </a:r>
                <a:r>
                  <a:rPr lang="en-GB" dirty="0"/>
                  <a:t>, (</a:t>
                </a:r>
                <a:r>
                  <a:rPr lang="en-GB" dirty="0" err="1"/>
                  <a:t>zatvoren</a:t>
                </a:r>
                <a:r>
                  <a:rPr lang="en-GB" dirty="0"/>
                  <a:t> </a:t>
                </a:r>
                <a:r>
                  <a:rPr lang="en-GB" dirty="0" err="1"/>
                  <a:t>rezervoar</a:t>
                </a:r>
                <a:r>
                  <a:rPr lang="en-GB" dirty="0"/>
                  <a:t>) </a:t>
                </a:r>
                <a:r>
                  <a:rPr lang="en-GB" dirty="0" err="1"/>
                  <a:t>pritisak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r-Latn-R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nekoj</a:t>
                </a:r>
                <a:r>
                  <a:rPr lang="en-GB" dirty="0"/>
                  <a:t> </a:t>
                </a:r>
                <a:r>
                  <a:rPr lang="en-GB" dirty="0" err="1"/>
                  <a:t>dubini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je</a:t>
                </a:r>
                <a:r>
                  <a:rPr lang="en-GB" dirty="0" smtClean="0"/>
                  <a:t>:</a:t>
                </a:r>
                <a:endParaRPr lang="sr-Latn-R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sr-Latn-RS" dirty="0" smtClean="0"/>
              </a:p>
              <a:p>
                <a:r>
                  <a:rPr lang="en-GB" dirty="0" err="1"/>
                  <a:t>Tako</a:t>
                </a:r>
                <a:r>
                  <a:rPr lang="en-GB" dirty="0"/>
                  <a:t> da se </a:t>
                </a:r>
                <a:r>
                  <a:rPr lang="en-GB" dirty="0" err="1"/>
                  <a:t>dubina</a:t>
                </a:r>
                <a:r>
                  <a:rPr lang="en-GB" dirty="0"/>
                  <a:t>, </a:t>
                </a:r>
                <a:r>
                  <a:rPr lang="en-GB" dirty="0" err="1"/>
                  <a:t>odnosno</a:t>
                </a:r>
                <a:r>
                  <a:rPr lang="en-GB" dirty="0"/>
                  <a:t> </a:t>
                </a:r>
                <a:r>
                  <a:rPr lang="en-GB" dirty="0" err="1"/>
                  <a:t>nivo</a:t>
                </a:r>
                <a:r>
                  <a:rPr lang="en-GB" dirty="0"/>
                  <a:t>, </a:t>
                </a:r>
                <a:r>
                  <a:rPr lang="en-GB" dirty="0" err="1"/>
                  <a:t>može</a:t>
                </a:r>
                <a:r>
                  <a:rPr lang="en-GB" dirty="0"/>
                  <a:t> </a:t>
                </a:r>
                <a:r>
                  <a:rPr lang="en-GB" dirty="0" err="1"/>
                  <a:t>dobiti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osnovu</a:t>
                </a:r>
                <a:r>
                  <a:rPr lang="en-GB" dirty="0"/>
                  <a:t> </a:t>
                </a:r>
                <a:r>
                  <a:rPr lang="en-GB" dirty="0" err="1"/>
                  <a:t>diferencijalnog</a:t>
                </a:r>
                <a:r>
                  <a:rPr lang="en-GB" dirty="0"/>
                  <a:t> </a:t>
                </a:r>
                <a:r>
                  <a:rPr lang="en-GB" dirty="0" err="1" smtClean="0"/>
                  <a:t>pritiska</a:t>
                </a:r>
                <a:r>
                  <a:rPr lang="sr-Latn-R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93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NIVELCO NIVOPRESS NPK-210-2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 – Senzor nivoa tečnosti</a:t>
            </a:r>
          </a:p>
          <a:p>
            <a:r>
              <a:rPr lang="sr-Latn-RS" dirty="0" smtClean="0"/>
              <a:t>P – Čelično kućište</a:t>
            </a:r>
          </a:p>
          <a:p>
            <a:r>
              <a:rPr lang="sr-Latn-RS" dirty="0" smtClean="0"/>
              <a:t>K – Izlazni signal 4-20mA + HART protokol</a:t>
            </a:r>
          </a:p>
          <a:p>
            <a:r>
              <a:rPr lang="sr-Latn-RS" dirty="0" smtClean="0"/>
              <a:t>2 – Keramički senzor</a:t>
            </a:r>
          </a:p>
          <a:p>
            <a:r>
              <a:rPr lang="sr-Latn-RS" dirty="0" smtClean="0"/>
              <a:t>1 – </a:t>
            </a:r>
            <a:r>
              <a:rPr lang="en-US" dirty="0" err="1" smtClean="0"/>
              <a:t>Opseg</a:t>
            </a:r>
            <a:r>
              <a:rPr lang="sr-Latn-RS" dirty="0" smtClean="0"/>
              <a:t> merenja od 0 do 100 mbar-a</a:t>
            </a:r>
          </a:p>
          <a:p>
            <a:r>
              <a:rPr lang="sr-Latn-RS" dirty="0" smtClean="0"/>
              <a:t>0</a:t>
            </a:r>
          </a:p>
          <a:p>
            <a:r>
              <a:rPr lang="sr-Latn-RS" dirty="0" smtClean="0"/>
              <a:t>2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845276" y="4283676"/>
            <a:ext cx="345989" cy="73316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48930" y="4465593"/>
            <a:ext cx="27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Dužina kabla od 2m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45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NIVELCO NIVOPRESS NPK-210-2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Merenje</a:t>
            </a:r>
            <a:r>
              <a:rPr lang="en-US" dirty="0" smtClean="0"/>
              <a:t> </a:t>
            </a:r>
            <a:r>
              <a:rPr lang="en-US" dirty="0" err="1" smtClean="0"/>
              <a:t>pritiska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pijezoelektri</a:t>
            </a:r>
            <a:r>
              <a:rPr lang="sr-Latn-RS" dirty="0" smtClean="0"/>
              <a:t>čnog efekta</a:t>
            </a:r>
          </a:p>
          <a:p>
            <a:r>
              <a:rPr lang="sr-Latn-RS" dirty="0" smtClean="0"/>
              <a:t>Tehničke karakteristike</a:t>
            </a:r>
          </a:p>
          <a:p>
            <a:pPr lvl="1"/>
            <a:r>
              <a:rPr lang="sr-Latn-RS" dirty="0" smtClean="0"/>
              <a:t>Može da meri dubine (nivo) do 200m</a:t>
            </a:r>
          </a:p>
          <a:p>
            <a:pPr lvl="1"/>
            <a:r>
              <a:rPr lang="sr-Latn-RS" dirty="0" smtClean="0"/>
              <a:t>Napon napajanja između 12 V i 30 V DC</a:t>
            </a:r>
          </a:p>
          <a:p>
            <a:pPr lvl="1"/>
            <a:r>
              <a:rPr lang="sr-Latn-RS" dirty="0" smtClean="0"/>
              <a:t>Za upotrebu na temperaturama između -30 °C i 60 °C</a:t>
            </a:r>
          </a:p>
          <a:p>
            <a:pPr lvl="1"/>
            <a:r>
              <a:rPr lang="sr-Latn-RS" dirty="0" smtClean="0"/>
              <a:t>Zaštita IP68 (6 – potpuna zaštita od prašine, 8 – zaštita od vode prilikom trajnog uranjanja)</a:t>
            </a:r>
            <a:endParaRPr lang="sr-Latn-RS" dirty="0"/>
          </a:p>
          <a:p>
            <a:pPr lvl="1"/>
            <a:r>
              <a:rPr lang="sr-Latn-RS" dirty="0" smtClean="0"/>
              <a:t>Dimenzije: </a:t>
            </a:r>
            <a:r>
              <a:rPr lang="en-GB" dirty="0" smtClean="0"/>
              <a:t>Ø</a:t>
            </a:r>
            <a:r>
              <a:rPr lang="sr-Latn-RS" dirty="0" smtClean="0"/>
              <a:t>22 x 173 mm</a:t>
            </a:r>
          </a:p>
          <a:p>
            <a:pPr lvl="1"/>
            <a:r>
              <a:rPr lang="sr-Latn-RS" dirty="0" smtClean="0"/>
              <a:t>Masa: 0.2 kg</a:t>
            </a:r>
          </a:p>
        </p:txBody>
      </p:sp>
    </p:spTree>
    <p:extLst>
      <p:ext uri="{BB962C8B-B14F-4D97-AF65-F5344CB8AC3E}">
        <p14:creationId xmlns:p14="http://schemas.microsoft.com/office/powerpoint/2010/main" val="35863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NIVELCO NIVOPRESS NPK-210-2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41" y="1406385"/>
            <a:ext cx="3407014" cy="46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Povezivanje senzora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74" y="1292207"/>
            <a:ext cx="1971950" cy="5163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1827" y="1779373"/>
            <a:ext cx="513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 – Uzemljenje</a:t>
            </a:r>
          </a:p>
          <a:p>
            <a:r>
              <a:rPr lang="sr-Latn-RS" dirty="0" smtClean="0"/>
              <a:t>2 – Pozitivan kraj napajanja</a:t>
            </a:r>
          </a:p>
          <a:p>
            <a:r>
              <a:rPr lang="sr-Latn-RS" dirty="0" smtClean="0"/>
              <a:t>3 – Negativan kraj napajanja</a:t>
            </a:r>
          </a:p>
          <a:p>
            <a:r>
              <a:rPr lang="sr-Latn-RS" dirty="0" smtClean="0"/>
              <a:t>L – Otvorena vazdušna cev – čemu služi?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709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294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Century Gothic</vt:lpstr>
      <vt:lpstr>Kalinga</vt:lpstr>
      <vt:lpstr>Wingdings 3</vt:lpstr>
      <vt:lpstr>Ion</vt:lpstr>
      <vt:lpstr>NIVELCO NIVOPRESS NPK-210-2</vt:lpstr>
      <vt:lpstr>Merenje nivoa</vt:lpstr>
      <vt:lpstr>Kontinualno merenje nivoa</vt:lpstr>
      <vt:lpstr>Hidrostatički senzori nivoa</vt:lpstr>
      <vt:lpstr>NIVELCO NIVOPRESS NPK-210-2</vt:lpstr>
      <vt:lpstr>NIVELCO NIVOPRESS NPK-210-2</vt:lpstr>
      <vt:lpstr>NIVELCO NIVOPRESS NPK-210-2</vt:lpstr>
      <vt:lpstr>Povezivanje senzora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NIVELCO NIVOPRESS NPK 2102</dc:title>
  <dc:creator>Bojan</dc:creator>
  <cp:lastModifiedBy>Bojan</cp:lastModifiedBy>
  <cp:revision>16</cp:revision>
  <dcterms:created xsi:type="dcterms:W3CDTF">2022-11-20T18:18:29Z</dcterms:created>
  <dcterms:modified xsi:type="dcterms:W3CDTF">2022-11-21T14:15:42Z</dcterms:modified>
</cp:coreProperties>
</file>