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1" y="618187"/>
            <a:ext cx="10131425" cy="517301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sr-Latn-RS" sz="3200"/>
              <a:t>Tehnička </a:t>
            </a:r>
            <a:r>
              <a:rPr lang="sr-Latn-RS" sz="3200" dirty="0"/>
              <a:t>sredstva automatike</a:t>
            </a:r>
          </a:p>
          <a:p>
            <a:pPr marL="914400" lvl="2" indent="0">
              <a:buNone/>
            </a:pPr>
            <a:endParaRPr lang="sr-Latn-RS" sz="3200" dirty="0"/>
          </a:p>
          <a:p>
            <a:pPr marL="914400" lvl="2" indent="0">
              <a:buNone/>
            </a:pPr>
            <a:r>
              <a:rPr lang="en-US" altLang="en-US" sz="5400" b="1" dirty="0" err="1"/>
              <a:t>Telemecanique</a:t>
            </a:r>
            <a:r>
              <a:rPr lang="en-US" altLang="en-US" sz="5400" b="1" dirty="0"/>
              <a:t> XSA-V11801</a:t>
            </a:r>
            <a:endParaRPr lang="sr-Latn-RS" altLang="en-US" sz="5400" b="1" dirty="0"/>
          </a:p>
          <a:p>
            <a:pPr marL="914400" lvl="2" indent="0">
              <a:buNone/>
            </a:pPr>
            <a:endParaRPr lang="sr-Latn-RS" sz="5400" b="1" dirty="0"/>
          </a:p>
        </p:txBody>
      </p:sp>
    </p:spTree>
    <p:extLst>
      <p:ext uri="{BB962C8B-B14F-4D97-AF65-F5344CB8AC3E}">
        <p14:creationId xmlns:p14="http://schemas.microsoft.com/office/powerpoint/2010/main" val="184875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err="1"/>
              <a:t>Telemecanique</a:t>
            </a:r>
            <a:r>
              <a:rPr lang="en-US" altLang="en-US" dirty="0"/>
              <a:t> XSA-V11801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41" y="2142067"/>
            <a:ext cx="4838701" cy="404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19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cap="none" dirty="0"/>
              <a:t>Osnovne informacije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Induktivni senzor</a:t>
            </a:r>
          </a:p>
          <a:p>
            <a:r>
              <a:rPr lang="sr-Latn-RS" sz="2400" dirty="0"/>
              <a:t>Koristi se za praćenje rotacionig i translatornog kretanja</a:t>
            </a:r>
          </a:p>
          <a:p>
            <a:r>
              <a:rPr lang="sr-Latn-RS" sz="2400" dirty="0"/>
              <a:t>Može da detektuje poremećaje u radu, kao i pucanje trake, kaiševa itd</a:t>
            </a:r>
          </a:p>
          <a:p>
            <a:r>
              <a:rPr lang="sr-Latn-RS" sz="2400" dirty="0"/>
              <a:t>Koristan je i u industriji mesa i pića, gde je poželjno izbeći kontakt sa objektom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646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63" y="107147"/>
            <a:ext cx="3512726" cy="296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006" y="107147"/>
            <a:ext cx="4219343" cy="526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6F0842-C24D-0DDD-59C7-100658FC3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08" y="2953831"/>
            <a:ext cx="6246844" cy="3649133"/>
          </a:xfrm>
        </p:spPr>
        <p:txBody>
          <a:bodyPr>
            <a:normAutofit/>
          </a:bodyPr>
          <a:lstStyle/>
          <a:p>
            <a:r>
              <a:rPr lang="sr-Latn-RS" sz="2400" dirty="0"/>
              <a:t>Rotaciono (ili translatorno) kretanje dovodi do periodičnog pojavljivanja metalnog objekta ispred senzora i promene njegove induktivnosti </a:t>
            </a:r>
          </a:p>
          <a:p>
            <a:r>
              <a:rPr lang="sr-Latn-RS" sz="2400" dirty="0"/>
              <a:t>Ukoliko je frekvencija pojave metalnog objekta ispred senzora veća od referentne frekvencije koja je konfigurisana na senzoru, znači da postoji kretanje.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022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5400" cap="none" dirty="0"/>
              <a:t>O senzoru</a:t>
            </a:r>
            <a:endParaRPr lang="en-US" sz="5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sz="2800" dirty="0"/>
              <a:t>Potenciometar (1) se koristi za podešavanje referentne frekvencije. Ukoliko je izmerena frekvencija veca od referentne senzor je u zatvorenom stanju, u suprotnom je u otvorenom.</a:t>
            </a:r>
          </a:p>
          <a:p>
            <a:r>
              <a:rPr lang="sr-Latn-RS" sz="2800" dirty="0"/>
              <a:t>Izlaz senzora je normalno otvoren</a:t>
            </a:r>
          </a:p>
          <a:p>
            <a:r>
              <a:rPr lang="sr-Latn-RS" sz="2800" dirty="0"/>
              <a:t>Pri uključenju napajanja, prvih 9 sekundi je u zatvorenom stanju da bi dozvolio posmatranom uredjaju da dodje do nominalne brzine rada.</a:t>
            </a:r>
          </a:p>
          <a:p>
            <a:r>
              <a:rPr lang="sr-Latn-RS" sz="2800" dirty="0"/>
              <a:t>Led dioda (2) koja služi kao indikator.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71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cap="none" dirty="0"/>
              <a:t>Povezivanje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Ovaj senzor </a:t>
            </a:r>
            <a:r>
              <a:rPr lang="sr-Latn-RS" sz="3200" dirty="0"/>
              <a:t>poseduje dve žice, </a:t>
            </a:r>
            <a:r>
              <a:rPr lang="sr-Latn-RS" sz="3200"/>
              <a:t>odnosno ima tranzistorski izlaz i </a:t>
            </a:r>
            <a:r>
              <a:rPr lang="sr-Latn-RS" sz="3200" dirty="0"/>
              <a:t>dvožično povezivanje</a:t>
            </a:r>
          </a:p>
          <a:p>
            <a:r>
              <a:rPr lang="sr-Latn-RS" sz="3200" dirty="0"/>
              <a:t>Braon žica na senzor povezuje +24 V, a plava masu.</a:t>
            </a:r>
          </a:p>
          <a:p>
            <a:r>
              <a:rPr lang="sr-Latn-RS" sz="3200" dirty="0"/>
              <a:t>Ovaj senzor poseduje zaštitu od spajanja suprotnih polariteta.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63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cap="none" dirty="0"/>
              <a:t>Šema povezivanja</a:t>
            </a:r>
            <a:endParaRPr lang="en-US" cap="none" dirty="0"/>
          </a:p>
        </p:txBody>
      </p:sp>
      <p:pic>
        <p:nvPicPr>
          <p:cNvPr id="4" name="Content Placeholder 6" descr="sema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991" y="2065867"/>
            <a:ext cx="6443034" cy="36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cap="none" dirty="0"/>
              <a:t>Neke od karakteristika: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Dvožično povezivanje</a:t>
            </a:r>
          </a:p>
          <a:p>
            <a:r>
              <a:rPr lang="sr-Latn-RS" sz="2400" dirty="0"/>
              <a:t>Napajanje AC/DC</a:t>
            </a:r>
          </a:p>
          <a:p>
            <a:r>
              <a:rPr lang="sr-Latn-RS" sz="2400" dirty="0"/>
              <a:t>Masa 300g</a:t>
            </a:r>
          </a:p>
          <a:p>
            <a:r>
              <a:rPr lang="sr-Latn-RS" sz="2400" dirty="0"/>
              <a:t>Radna temperatura -25</a:t>
            </a:r>
            <a:r>
              <a:rPr lang="sr-Latn-RS" sz="2400" baseline="30000" dirty="0"/>
              <a:t> ◦</a:t>
            </a:r>
            <a:r>
              <a:rPr lang="sr-Latn-RS" sz="2400" dirty="0"/>
              <a:t>C do +70</a:t>
            </a:r>
            <a:r>
              <a:rPr lang="sr-Latn-RS" sz="2400" baseline="30000" dirty="0"/>
              <a:t>◦</a:t>
            </a:r>
            <a:r>
              <a:rPr lang="sr-Latn-RS" sz="2400" dirty="0"/>
              <a:t>C</a:t>
            </a:r>
          </a:p>
          <a:p>
            <a:r>
              <a:rPr lang="sr-Latn-RS" sz="2400" dirty="0"/>
              <a:t>Radni opseg 0 – 8 mm</a:t>
            </a:r>
          </a:p>
          <a:p>
            <a:r>
              <a:rPr lang="sr-Latn-RS" sz="2400" dirty="0"/>
              <a:t>Indikator stanja izlaza LED</a:t>
            </a:r>
          </a:p>
          <a:p>
            <a:r>
              <a:rPr lang="sr-Latn-RS" sz="2400" dirty="0"/>
              <a:t>Maksimalna frekvencija 6000 impulsa/minuti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8205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249</TotalTime>
  <Words>237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PowerPoint Presentation</vt:lpstr>
      <vt:lpstr>Telemecanique XSA-V11801</vt:lpstr>
      <vt:lpstr>Osnovne informacije</vt:lpstr>
      <vt:lpstr>PowerPoint Presentation</vt:lpstr>
      <vt:lpstr>O senzoru</vt:lpstr>
      <vt:lpstr>Povezivanje</vt:lpstr>
      <vt:lpstr>Šema povezivanja</vt:lpstr>
      <vt:lpstr>Neke od karakteristika: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Robert Simon</dc:creator>
  <cp:lastModifiedBy>Darko Stanisic</cp:lastModifiedBy>
  <cp:revision>20</cp:revision>
  <dcterms:created xsi:type="dcterms:W3CDTF">2014-12-07T09:45:32Z</dcterms:created>
  <dcterms:modified xsi:type="dcterms:W3CDTF">2022-11-20T17:10:56Z</dcterms:modified>
</cp:coreProperties>
</file>