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DCA-D128-40EB-9B14-8EF3C0E2809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96B7-A6BA-4726-98C6-24B5304B2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51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DCA-D128-40EB-9B14-8EF3C0E2809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96B7-A6BA-4726-98C6-24B5304B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5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DCA-D128-40EB-9B14-8EF3C0E2809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96B7-A6BA-4726-98C6-24B5304B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09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DCA-D128-40EB-9B14-8EF3C0E2809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96B7-A6BA-4726-98C6-24B5304B26E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9869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DCA-D128-40EB-9B14-8EF3C0E2809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96B7-A6BA-4726-98C6-24B5304B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8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DCA-D128-40EB-9B14-8EF3C0E2809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96B7-A6BA-4726-98C6-24B5304B26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5254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DCA-D128-40EB-9B14-8EF3C0E2809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96B7-A6BA-4726-98C6-24B5304B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19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DCA-D128-40EB-9B14-8EF3C0E2809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96B7-A6BA-4726-98C6-24B5304B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79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DCA-D128-40EB-9B14-8EF3C0E2809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96B7-A6BA-4726-98C6-24B5304B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9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DCA-D128-40EB-9B14-8EF3C0E2809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96B7-A6BA-4726-98C6-24B5304B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DCA-D128-40EB-9B14-8EF3C0E2809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96B7-A6BA-4726-98C6-24B5304B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DCA-D128-40EB-9B14-8EF3C0E2809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96B7-A6BA-4726-98C6-24B5304B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DCA-D128-40EB-9B14-8EF3C0E2809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96B7-A6BA-4726-98C6-24B5304B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2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DCA-D128-40EB-9B14-8EF3C0E2809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96B7-A6BA-4726-98C6-24B5304B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DCA-D128-40EB-9B14-8EF3C0E2809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96B7-A6BA-4726-98C6-24B5304B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0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DCA-D128-40EB-9B14-8EF3C0E2809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96B7-A6BA-4726-98C6-24B5304B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5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DCA-D128-40EB-9B14-8EF3C0E2809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96B7-A6BA-4726-98C6-24B5304B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B42DCA-D128-40EB-9B14-8EF3C0E2809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C0596B7-A6BA-4726-98C6-24B5304B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14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CB92-A0DB-D43C-3F23-E5F154916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Mikroprekida</a:t>
            </a:r>
            <a:r>
              <a:rPr lang="sr-Latn-BA" dirty="0"/>
              <a:t>č </a:t>
            </a:r>
            <a:br>
              <a:rPr lang="sr-Latn-BA" dirty="0"/>
            </a:br>
            <a:r>
              <a:rPr lang="sr-Latn-BA" dirty="0"/>
              <a:t>(micro switch)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AD40C-A2ED-0949-9613-3C913544AE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rgbClr val="F1F1F1"/>
                </a:solidFill>
                <a:effectLst/>
                <a:latin typeface="YouTube Sans"/>
              </a:rPr>
              <a:t>TEND TM</a:t>
            </a:r>
            <a:r>
              <a:rPr lang="sr-Latn-BA" sz="3600" b="1" i="0" dirty="0">
                <a:solidFill>
                  <a:srgbClr val="F1F1F1"/>
                </a:solidFill>
                <a:effectLst/>
                <a:latin typeface="YouTube Sans"/>
              </a:rPr>
              <a:t>-</a:t>
            </a:r>
            <a:r>
              <a:rPr lang="en-US" sz="3600" b="1" i="0" dirty="0">
                <a:solidFill>
                  <a:srgbClr val="F1F1F1"/>
                </a:solidFill>
                <a:effectLst/>
                <a:latin typeface="YouTube Sans"/>
              </a:rPr>
              <a:t>1308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5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3179-D9BD-3BCF-D36A-A321E878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i="1" dirty="0"/>
              <a:t>Izgled i dimenzije senzora</a:t>
            </a:r>
            <a:endParaRPr lang="en-US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C5C1E2-D3CF-6CBA-DD2E-C6C621FFB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305" y="685800"/>
            <a:ext cx="7210215" cy="3614738"/>
          </a:xfrm>
        </p:spPr>
      </p:pic>
    </p:spTree>
    <p:extLst>
      <p:ext uri="{BB962C8B-B14F-4D97-AF65-F5344CB8AC3E}">
        <p14:creationId xmlns:p14="http://schemas.microsoft.com/office/powerpoint/2010/main" val="151141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64C7369-D518-2B18-1158-91FE8A5C2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5467350"/>
          </a:xfrm>
        </p:spPr>
        <p:txBody>
          <a:bodyPr/>
          <a:lstStyle/>
          <a:p>
            <a:r>
              <a:rPr lang="sr-Latn-BA" dirty="0"/>
              <a:t>Mikroprekidač je pasivni sensor</a:t>
            </a:r>
            <a:r>
              <a:rPr lang="en-US" dirty="0"/>
              <a:t> </a:t>
            </a:r>
            <a:r>
              <a:rPr lang="en-US" dirty="0" err="1"/>
              <a:t>koga</a:t>
            </a:r>
            <a:r>
              <a:rPr lang="en-US" dirty="0"/>
              <a:t> </a:t>
            </a:r>
            <a:r>
              <a:rPr lang="en-US" dirty="0" err="1"/>
              <a:t>mehani</a:t>
            </a:r>
            <a:r>
              <a:rPr lang="sr-Latn-RS" dirty="0"/>
              <a:t>čki aktivira objekat koji se detektuje</a:t>
            </a:r>
            <a:endParaRPr lang="sr-Latn-BA" dirty="0"/>
          </a:p>
          <a:p>
            <a:endParaRPr lang="sr-Latn-BA" dirty="0"/>
          </a:p>
          <a:p>
            <a:r>
              <a:rPr lang="sr-Latn-BA" dirty="0"/>
              <a:t>Postoje tri kontakta: </a:t>
            </a:r>
          </a:p>
          <a:p>
            <a:pPr lvl="1"/>
            <a:r>
              <a:rPr lang="sr-Latn-BA" dirty="0"/>
              <a:t>Zajednički (common)</a:t>
            </a:r>
          </a:p>
          <a:p>
            <a:pPr lvl="1"/>
            <a:r>
              <a:rPr lang="sr-Latn-BA" dirty="0"/>
              <a:t>Normalno otvoreni (NO)</a:t>
            </a:r>
          </a:p>
          <a:p>
            <a:pPr lvl="1"/>
            <a:r>
              <a:rPr lang="sr-Latn-BA" dirty="0"/>
              <a:t>Normalno zatvoreni (NC)</a:t>
            </a:r>
          </a:p>
          <a:p>
            <a:pPr lvl="1"/>
            <a:endParaRPr lang="sr-Latn-BA" dirty="0"/>
          </a:p>
          <a:p>
            <a:r>
              <a:rPr lang="sr-Latn-BA" dirty="0"/>
              <a:t>Senzor je moguće povezati posebno sa NO, posebno sa NC kontaktom ili sa oba istovremeno</a:t>
            </a:r>
          </a:p>
          <a:p>
            <a:pPr lvl="1"/>
            <a:endParaRPr lang="sr-Latn-BA" dirty="0"/>
          </a:p>
          <a:p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4C74299-0650-3137-7E96-EC2C0C2986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4888" y="1097756"/>
            <a:ext cx="4381500" cy="2790825"/>
          </a:xfrm>
        </p:spPr>
      </p:pic>
    </p:spTree>
    <p:extLst>
      <p:ext uri="{BB962C8B-B14F-4D97-AF65-F5344CB8AC3E}">
        <p14:creationId xmlns:p14="http://schemas.microsoft.com/office/powerpoint/2010/main" val="7841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705DE2-5ADD-D6B0-3A0A-FB50EF03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47701"/>
            <a:ext cx="8534400" cy="1331824"/>
          </a:xfrm>
        </p:spPr>
        <p:txBody>
          <a:bodyPr/>
          <a:lstStyle/>
          <a:p>
            <a:r>
              <a:rPr lang="sr-Latn-BA" dirty="0"/>
              <a:t>primena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0410EE-A781-EBED-BA8D-F111A42D8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79525"/>
            <a:ext cx="8534400" cy="4230775"/>
          </a:xfrm>
        </p:spPr>
        <p:txBody>
          <a:bodyPr>
            <a:normAutofit/>
          </a:bodyPr>
          <a:lstStyle/>
          <a:p>
            <a:r>
              <a:rPr lang="sr-Latn-BA" dirty="0"/>
              <a:t>U industriji za kontrolu automatizovanih procesa</a:t>
            </a:r>
          </a:p>
          <a:p>
            <a:endParaRPr lang="sr-Latn-BA" dirty="0"/>
          </a:p>
          <a:p>
            <a:r>
              <a:rPr lang="sr-Latn-BA" dirty="0"/>
              <a:t>Koriste se za detekciju objekata u određenom položaju (npr. za detekciju objekta koji se kreće na pokretnoj traci)</a:t>
            </a:r>
          </a:p>
          <a:p>
            <a:endParaRPr lang="sr-Latn-BA" dirty="0"/>
          </a:p>
          <a:p>
            <a:r>
              <a:rPr lang="sr-Latn-BA" dirty="0"/>
              <a:t>Prednost: </a:t>
            </a:r>
          </a:p>
          <a:p>
            <a:pPr lvl="1"/>
            <a:r>
              <a:rPr lang="sr-Latn-BA" dirty="0"/>
              <a:t>robusnost</a:t>
            </a:r>
          </a:p>
          <a:p>
            <a:pPr lvl="1"/>
            <a:r>
              <a:rPr lang="sr-Latn-BA" dirty="0"/>
              <a:t>objekat koji aktivira aktuator može </a:t>
            </a:r>
            <a:r>
              <a:rPr lang="sr-Latn-BA"/>
              <a:t>biti od </a:t>
            </a:r>
            <a:r>
              <a:rPr lang="sr-Latn-BA" dirty="0"/>
              <a:t>bilo kojeg materijala (dok kod npr. induktivnih senzora objekat mora biti metalni)</a:t>
            </a:r>
          </a:p>
        </p:txBody>
      </p:sp>
    </p:spTree>
    <p:extLst>
      <p:ext uri="{BB962C8B-B14F-4D97-AF65-F5344CB8AC3E}">
        <p14:creationId xmlns:p14="http://schemas.microsoft.com/office/powerpoint/2010/main" val="365764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5032-9B26-4E1B-DF47-4EEEB568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196" y="747969"/>
            <a:ext cx="4230356" cy="1593221"/>
          </a:xfrm>
        </p:spPr>
        <p:txBody>
          <a:bodyPr>
            <a:normAutofit fontScale="90000"/>
          </a:bodyPr>
          <a:lstStyle/>
          <a:p>
            <a:r>
              <a:rPr lang="sr-Latn-BA" dirty="0"/>
              <a:t>Princip rada</a:t>
            </a:r>
            <a:br>
              <a:rPr lang="sr-Latn-BA" dirty="0"/>
            </a:br>
            <a:br>
              <a:rPr lang="sr-Latn-BA" dirty="0"/>
            </a:b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9C0C1C7-557A-89C4-1491-01B347966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448" y="843224"/>
            <a:ext cx="5171552" cy="5171552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A92E76-61CB-8B93-E03B-94DADD2021B4}"/>
              </a:ext>
            </a:extLst>
          </p:cNvPr>
          <p:cNvSpPr txBox="1"/>
          <p:nvPr/>
        </p:nvSpPr>
        <p:spPr>
          <a:xfrm>
            <a:off x="7194619" y="1668026"/>
            <a:ext cx="353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BA" dirty="0"/>
              <a:t>Elektro-mehanički senzor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1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72B18E-8029-295E-C3EC-1BA685C7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Karakteristike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C6C7D9-1105-4BA2-17C2-D732B2ACB4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16935" y="621968"/>
            <a:ext cx="3803354" cy="5614063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E963F91-1E4A-D342-5997-01F7B9AA66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71711" y="767408"/>
            <a:ext cx="4561028" cy="3478292"/>
          </a:xfrm>
        </p:spPr>
      </p:pic>
    </p:spTree>
    <p:extLst>
      <p:ext uri="{BB962C8B-B14F-4D97-AF65-F5344CB8AC3E}">
        <p14:creationId xmlns:p14="http://schemas.microsoft.com/office/powerpoint/2010/main" val="27011720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126</TotalTime>
  <Words>121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 3</vt:lpstr>
      <vt:lpstr>YouTube Sans</vt:lpstr>
      <vt:lpstr>Slice</vt:lpstr>
      <vt:lpstr>Mikroprekidač  (micro switch)</vt:lpstr>
      <vt:lpstr>Izgled i dimenzije senzora</vt:lpstr>
      <vt:lpstr>PowerPoint Presentation</vt:lpstr>
      <vt:lpstr>primena</vt:lpstr>
      <vt:lpstr>Princip rada  </vt:lpstr>
      <vt:lpstr>Karakteristike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Mikroprekidač  (micro switch)</dc:title>
  <dc:creator>Sava Njegovan</dc:creator>
  <cp:lastModifiedBy>Darko Stanisic</cp:lastModifiedBy>
  <cp:revision>5</cp:revision>
  <dcterms:created xsi:type="dcterms:W3CDTF">2022-11-20T16:39:17Z</dcterms:created>
  <dcterms:modified xsi:type="dcterms:W3CDTF">2022-11-21T10:30:40Z</dcterms:modified>
</cp:coreProperties>
</file>