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3" r:id="rId2"/>
    <p:sldId id="277" r:id="rId3"/>
    <p:sldId id="273" r:id="rId4"/>
    <p:sldId id="275" r:id="rId5"/>
    <p:sldId id="276" r:id="rId6"/>
    <p:sldId id="274" r:id="rId7"/>
    <p:sldId id="272" r:id="rId8"/>
  </p:sldIdLst>
  <p:sldSz cx="9144000" cy="6858000" type="screen4x3"/>
  <p:notesSz cx="6648450" cy="9850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B4B"/>
    <a:srgbClr val="FF0000"/>
    <a:srgbClr val="0066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8E2A2-3AD8-4C07-BE83-5C4E362D76E3}" v="9" dt="2022-10-10T10:11:35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77" autoAdjust="0"/>
  </p:normalViewPr>
  <p:slideViewPr>
    <p:cSldViewPr>
      <p:cViewPr varScale="1">
        <p:scale>
          <a:sx n="90" d="100"/>
          <a:sy n="90" d="100"/>
        </p:scale>
        <p:origin x="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kulic" userId="8bf6be77f114b7f3" providerId="LiveId" clId="{C608E2A2-3AD8-4C07-BE83-5C4E362D76E3}"/>
    <pc:docChg chg="undo custSel modSld">
      <pc:chgData name="filip kulic" userId="8bf6be77f114b7f3" providerId="LiveId" clId="{C608E2A2-3AD8-4C07-BE83-5C4E362D76E3}" dt="2022-10-24T21:10:43.209" v="234" actId="20577"/>
      <pc:docMkLst>
        <pc:docMk/>
      </pc:docMkLst>
      <pc:sldChg chg="addSp modSp mod">
        <pc:chgData name="filip kulic" userId="8bf6be77f114b7f3" providerId="LiveId" clId="{C608E2A2-3AD8-4C07-BE83-5C4E362D76E3}" dt="2022-10-10T10:11:26.812" v="195" actId="207"/>
        <pc:sldMkLst>
          <pc:docMk/>
          <pc:sldMk cId="0" sldId="263"/>
        </pc:sldMkLst>
        <pc:spChg chg="add mod">
          <ac:chgData name="filip kulic" userId="8bf6be77f114b7f3" providerId="LiveId" clId="{C608E2A2-3AD8-4C07-BE83-5C4E362D76E3}" dt="2022-10-10T10:11:26.812" v="195" actId="207"/>
          <ac:spMkLst>
            <pc:docMk/>
            <pc:sldMk cId="0" sldId="263"/>
            <ac:spMk id="2" creationId="{9EF1D7A6-7CC3-3822-10B0-080FB2FC5A91}"/>
          </ac:spMkLst>
        </pc:spChg>
        <pc:spChg chg="mod">
          <ac:chgData name="filip kulic" userId="8bf6be77f114b7f3" providerId="LiveId" clId="{C608E2A2-3AD8-4C07-BE83-5C4E362D76E3}" dt="2022-10-10T09:59:59.660" v="2" actId="947"/>
          <ac:spMkLst>
            <pc:docMk/>
            <pc:sldMk cId="0" sldId="263"/>
            <ac:spMk id="5" creationId="{00000000-0000-0000-0000-000000000000}"/>
          </ac:spMkLst>
        </pc:spChg>
      </pc:sldChg>
      <pc:sldChg chg="addSp modSp mod">
        <pc:chgData name="filip kulic" userId="8bf6be77f114b7f3" providerId="LiveId" clId="{C608E2A2-3AD8-4C07-BE83-5C4E362D76E3}" dt="2022-10-24T21:10:43.209" v="234" actId="20577"/>
        <pc:sldMkLst>
          <pc:docMk/>
          <pc:sldMk cId="0" sldId="273"/>
        </pc:sldMkLst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5" creationId="{00000000-0000-0000-0000-000000000000}"/>
          </ac:spMkLst>
        </pc:spChg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6" creationId="{00000000-0000-0000-0000-000000000000}"/>
          </ac:spMkLst>
        </pc:spChg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8" creationId="{00000000-0000-0000-0000-000000000000}"/>
          </ac:spMkLst>
        </pc:spChg>
        <pc:spChg chg="add mod">
          <ac:chgData name="filip kulic" userId="8bf6be77f114b7f3" providerId="LiveId" clId="{C608E2A2-3AD8-4C07-BE83-5C4E362D76E3}" dt="2022-10-10T10:11:33.061" v="197"/>
          <ac:spMkLst>
            <pc:docMk/>
            <pc:sldMk cId="0" sldId="273"/>
            <ac:spMk id="9" creationId="{A5D60ADF-AADC-CF49-548E-B01B4880AB9A}"/>
          </ac:spMkLst>
        </pc:spChg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10" creationId="{00000000-0000-0000-0000-000000000000}"/>
          </ac:spMkLst>
        </pc:spChg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12" creationId="{00000000-0000-0000-0000-000000000000}"/>
          </ac:spMkLst>
        </pc:spChg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32" creationId="{00000000-0000-0000-0000-000000000000}"/>
          </ac:spMkLst>
        </pc:spChg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37" creationId="{00000000-0000-0000-0000-000000000000}"/>
          </ac:spMkLst>
        </pc:spChg>
        <pc:spChg chg="mod">
          <ac:chgData name="filip kulic" userId="8bf6be77f114b7f3" providerId="LiveId" clId="{C608E2A2-3AD8-4C07-BE83-5C4E362D76E3}" dt="2022-10-10T10:08:53.939" v="190" actId="1076"/>
          <ac:spMkLst>
            <pc:docMk/>
            <pc:sldMk cId="0" sldId="273"/>
            <ac:spMk id="38" creationId="{00000000-0000-0000-0000-000000000000}"/>
          </ac:spMkLst>
        </pc:spChg>
        <pc:graphicFrameChg chg="mod modGraphic">
          <ac:chgData name="filip kulic" userId="8bf6be77f114b7f3" providerId="LiveId" clId="{C608E2A2-3AD8-4C07-BE83-5C4E362D76E3}" dt="2022-10-24T21:10:43.209" v="234" actId="20577"/>
          <ac:graphicFrameMkLst>
            <pc:docMk/>
            <pc:sldMk cId="0" sldId="273"/>
            <ac:graphicFrameMk id="3" creationId="{00000000-0000-0000-0000-000000000000}"/>
          </ac:graphicFrameMkLst>
        </pc:graphicFrameChg>
        <pc:cxnChg chg="mod">
          <ac:chgData name="filip kulic" userId="8bf6be77f114b7f3" providerId="LiveId" clId="{C608E2A2-3AD8-4C07-BE83-5C4E362D76E3}" dt="2022-10-10T10:07:54.418" v="178" actId="14100"/>
          <ac:cxnSpMkLst>
            <pc:docMk/>
            <pc:sldMk cId="0" sldId="273"/>
            <ac:cxnSpMk id="34" creationId="{AAB83541-3E20-425D-838B-4A9397471ED7}"/>
          </ac:cxnSpMkLst>
        </pc:cxnChg>
        <pc:cxnChg chg="mod">
          <ac:chgData name="filip kulic" userId="8bf6be77f114b7f3" providerId="LiveId" clId="{C608E2A2-3AD8-4C07-BE83-5C4E362D76E3}" dt="2022-10-10T10:07:51.257" v="177" actId="14100"/>
          <ac:cxnSpMkLst>
            <pc:docMk/>
            <pc:sldMk cId="0" sldId="273"/>
            <ac:cxnSpMk id="51" creationId="{00000000-0000-0000-0000-000000000000}"/>
          </ac:cxnSpMkLst>
        </pc:cxnChg>
        <pc:cxnChg chg="mod">
          <ac:chgData name="filip kulic" userId="8bf6be77f114b7f3" providerId="LiveId" clId="{C608E2A2-3AD8-4C07-BE83-5C4E362D76E3}" dt="2022-10-10T10:07:46.883" v="176" actId="14100"/>
          <ac:cxnSpMkLst>
            <pc:docMk/>
            <pc:sldMk cId="0" sldId="273"/>
            <ac:cxnSpMk id="55" creationId="{00000000-0000-0000-0000-000000000000}"/>
          </ac:cxnSpMkLst>
        </pc:cxnChg>
      </pc:sldChg>
      <pc:sldChg chg="addSp modSp">
        <pc:chgData name="filip kulic" userId="8bf6be77f114b7f3" providerId="LiveId" clId="{C608E2A2-3AD8-4C07-BE83-5C4E362D76E3}" dt="2022-10-10T10:11:35.366" v="200"/>
        <pc:sldMkLst>
          <pc:docMk/>
          <pc:sldMk cId="0" sldId="274"/>
        </pc:sldMkLst>
        <pc:spChg chg="add mod">
          <ac:chgData name="filip kulic" userId="8bf6be77f114b7f3" providerId="LiveId" clId="{C608E2A2-3AD8-4C07-BE83-5C4E362D76E3}" dt="2022-10-10T10:11:35.366" v="200"/>
          <ac:spMkLst>
            <pc:docMk/>
            <pc:sldMk cId="0" sldId="274"/>
            <ac:spMk id="2" creationId="{F00B376A-698E-2241-3D89-C5B7BC68637F}"/>
          </ac:spMkLst>
        </pc:spChg>
      </pc:sldChg>
      <pc:sldChg chg="addSp modSp mod">
        <pc:chgData name="filip kulic" userId="8bf6be77f114b7f3" providerId="LiveId" clId="{C608E2A2-3AD8-4C07-BE83-5C4E362D76E3}" dt="2022-10-10T10:11:33.846" v="198"/>
        <pc:sldMkLst>
          <pc:docMk/>
          <pc:sldMk cId="0" sldId="275"/>
        </pc:sldMkLst>
        <pc:spChg chg="add mod">
          <ac:chgData name="filip kulic" userId="8bf6be77f114b7f3" providerId="LiveId" clId="{C608E2A2-3AD8-4C07-BE83-5C4E362D76E3}" dt="2022-10-10T10:11:33.846" v="198"/>
          <ac:spMkLst>
            <pc:docMk/>
            <pc:sldMk cId="0" sldId="275"/>
            <ac:spMk id="2" creationId="{C8C8DD57-8B9F-434A-835A-F965E3FFC697}"/>
          </ac:spMkLst>
        </pc:spChg>
        <pc:spChg chg="mod">
          <ac:chgData name="filip kulic" userId="8bf6be77f114b7f3" providerId="LiveId" clId="{C608E2A2-3AD8-4C07-BE83-5C4E362D76E3}" dt="2022-10-10T10:08:09.907" v="189" actId="6549"/>
          <ac:spMkLst>
            <pc:docMk/>
            <pc:sldMk cId="0" sldId="275"/>
            <ac:spMk id="5122" creationId="{00000000-0000-0000-0000-000000000000}"/>
          </ac:spMkLst>
        </pc:spChg>
      </pc:sldChg>
      <pc:sldChg chg="addSp modSp">
        <pc:chgData name="filip kulic" userId="8bf6be77f114b7f3" providerId="LiveId" clId="{C608E2A2-3AD8-4C07-BE83-5C4E362D76E3}" dt="2022-10-10T10:11:34.581" v="199"/>
        <pc:sldMkLst>
          <pc:docMk/>
          <pc:sldMk cId="0" sldId="276"/>
        </pc:sldMkLst>
        <pc:spChg chg="add mod">
          <ac:chgData name="filip kulic" userId="8bf6be77f114b7f3" providerId="LiveId" clId="{C608E2A2-3AD8-4C07-BE83-5C4E362D76E3}" dt="2022-10-10T10:11:34.581" v="199"/>
          <ac:spMkLst>
            <pc:docMk/>
            <pc:sldMk cId="0" sldId="276"/>
            <ac:spMk id="2" creationId="{B3F472CF-FA8F-E794-EA62-4A98B0FAD393}"/>
          </ac:spMkLst>
        </pc:spChg>
      </pc:sldChg>
      <pc:sldChg chg="addSp modSp mod">
        <pc:chgData name="filip kulic" userId="8bf6be77f114b7f3" providerId="LiveId" clId="{C608E2A2-3AD8-4C07-BE83-5C4E362D76E3}" dt="2022-10-10T10:11:32.006" v="196"/>
        <pc:sldMkLst>
          <pc:docMk/>
          <pc:sldMk cId="1858097659" sldId="277"/>
        </pc:sldMkLst>
        <pc:spChg chg="mod">
          <ac:chgData name="filip kulic" userId="8bf6be77f114b7f3" providerId="LiveId" clId="{C608E2A2-3AD8-4C07-BE83-5C4E362D76E3}" dt="2022-10-10T10:02:32.851" v="123" actId="20577"/>
          <ac:spMkLst>
            <pc:docMk/>
            <pc:sldMk cId="1858097659" sldId="277"/>
            <ac:spMk id="3" creationId="{1AE2F5B1-2D88-4ABD-A487-244A65339691}"/>
          </ac:spMkLst>
        </pc:spChg>
        <pc:spChg chg="add mod">
          <ac:chgData name="filip kulic" userId="8bf6be77f114b7f3" providerId="LiveId" clId="{C608E2A2-3AD8-4C07-BE83-5C4E362D76E3}" dt="2022-10-10T10:11:32.006" v="196"/>
          <ac:spMkLst>
            <pc:docMk/>
            <pc:sldMk cId="1858097659" sldId="277"/>
            <ac:spMk id="4" creationId="{ECDF635A-C7CB-CAFF-D514-D1B7CE066746}"/>
          </ac:spMkLst>
        </pc:spChg>
      </pc:sldChg>
    </pc:docChg>
  </pc:docChgLst>
  <pc:docChgLst>
    <pc:chgData name="filip kulic" userId="8bf6be77f114b7f3" providerId="LiveId" clId="{7333D11E-F162-4888-8B4B-A5BB842BDE1F}"/>
    <pc:docChg chg="modSld modShowInfo">
      <pc:chgData name="filip kulic" userId="8bf6be77f114b7f3" providerId="LiveId" clId="{7333D11E-F162-4888-8B4B-A5BB842BDE1F}" dt="2021-10-12T12:30:02.784" v="8" actId="20577"/>
      <pc:docMkLst>
        <pc:docMk/>
      </pc:docMkLst>
      <pc:sldChg chg="modSp mod">
        <pc:chgData name="filip kulic" userId="8bf6be77f114b7f3" providerId="LiveId" clId="{7333D11E-F162-4888-8B4B-A5BB842BDE1F}" dt="2021-10-12T12:30:02.784" v="8" actId="20577"/>
        <pc:sldMkLst>
          <pc:docMk/>
          <pc:sldMk cId="1858097659" sldId="277"/>
        </pc:sldMkLst>
        <pc:spChg chg="mod">
          <ac:chgData name="filip kulic" userId="8bf6be77f114b7f3" providerId="LiveId" clId="{7333D11E-F162-4888-8B4B-A5BB842BDE1F}" dt="2021-10-12T12:30:02.784" v="8" actId="20577"/>
          <ac:spMkLst>
            <pc:docMk/>
            <pc:sldMk cId="1858097659" sldId="277"/>
            <ac:spMk id="3" creationId="{1AE2F5B1-2D88-4ABD-A487-244A65339691}"/>
          </ac:spMkLst>
        </pc:spChg>
      </pc:sldChg>
    </pc:docChg>
  </pc:docChgLst>
  <pc:docChgLst>
    <pc:chgData name="filip kulic" userId="8bf6be77f114b7f3" providerId="LiveId" clId="{C7BE13FF-D33B-47E6-BD5E-6F451043ACE5}"/>
    <pc:docChg chg="custSel modSld">
      <pc:chgData name="filip kulic" userId="8bf6be77f114b7f3" providerId="LiveId" clId="{C7BE13FF-D33B-47E6-BD5E-6F451043ACE5}" dt="2021-10-12T11:16:33.633" v="503" actId="6549"/>
      <pc:docMkLst>
        <pc:docMk/>
      </pc:docMkLst>
      <pc:sldChg chg="delSp modSp mod delAnim">
        <pc:chgData name="filip kulic" userId="8bf6be77f114b7f3" providerId="LiveId" clId="{C7BE13FF-D33B-47E6-BD5E-6F451043ACE5}" dt="2021-10-12T11:05:39.232" v="472" actId="255"/>
        <pc:sldMkLst>
          <pc:docMk/>
          <pc:sldMk cId="0" sldId="263"/>
        </pc:sldMkLst>
        <pc:spChg chg="mod">
          <ac:chgData name="filip kulic" userId="8bf6be77f114b7f3" providerId="LiveId" clId="{C7BE13FF-D33B-47E6-BD5E-6F451043ACE5}" dt="2021-10-12T11:05:39.232" v="472" actId="255"/>
          <ac:spMkLst>
            <pc:docMk/>
            <pc:sldMk cId="0" sldId="263"/>
            <ac:spMk id="4" creationId="{46AAB4FA-8DD3-473A-A924-4B24DF085B2A}"/>
          </ac:spMkLst>
        </pc:spChg>
        <pc:spChg chg="mod">
          <ac:chgData name="filip kulic" userId="8bf6be77f114b7f3" providerId="LiveId" clId="{C7BE13FF-D33B-47E6-BD5E-6F451043ACE5}" dt="2021-10-12T11:05:30.511" v="471" actId="947"/>
          <ac:spMkLst>
            <pc:docMk/>
            <pc:sldMk cId="0" sldId="263"/>
            <ac:spMk id="5" creationId="{00000000-0000-0000-0000-000000000000}"/>
          </ac:spMkLst>
        </pc:spChg>
        <pc:picChg chg="del">
          <ac:chgData name="filip kulic" userId="8bf6be77f114b7f3" providerId="LiveId" clId="{C7BE13FF-D33B-47E6-BD5E-6F451043ACE5}" dt="2021-10-12T10:27:22.353" v="0" actId="478"/>
          <ac:picMkLst>
            <pc:docMk/>
            <pc:sldMk cId="0" sldId="263"/>
            <ac:picMk id="3" creationId="{239E279B-F275-4944-87F0-B3273D8C0263}"/>
          </ac:picMkLst>
        </pc:picChg>
      </pc:sldChg>
      <pc:sldChg chg="modSp mod">
        <pc:chgData name="filip kulic" userId="8bf6be77f114b7f3" providerId="LiveId" clId="{C7BE13FF-D33B-47E6-BD5E-6F451043ACE5}" dt="2021-10-12T10:40:10.237" v="435" actId="1035"/>
        <pc:sldMkLst>
          <pc:docMk/>
          <pc:sldMk cId="0" sldId="273"/>
        </pc:sldMkLst>
        <pc:spChg chg="mod">
          <ac:chgData name="filip kulic" userId="8bf6be77f114b7f3" providerId="LiveId" clId="{C7BE13FF-D33B-47E6-BD5E-6F451043ACE5}" dt="2021-10-12T10:40:02.995" v="429" actId="1035"/>
          <ac:spMkLst>
            <pc:docMk/>
            <pc:sldMk cId="0" sldId="273"/>
            <ac:spMk id="8" creationId="{00000000-0000-0000-0000-000000000000}"/>
          </ac:spMkLst>
        </pc:spChg>
        <pc:spChg chg="mod">
          <ac:chgData name="filip kulic" userId="8bf6be77f114b7f3" providerId="LiveId" clId="{C7BE13FF-D33B-47E6-BD5E-6F451043ACE5}" dt="2021-10-12T10:39:15.930" v="423" actId="1076"/>
          <ac:spMkLst>
            <pc:docMk/>
            <pc:sldMk cId="0" sldId="273"/>
            <ac:spMk id="12" creationId="{00000000-0000-0000-0000-000000000000}"/>
          </ac:spMkLst>
        </pc:spChg>
        <pc:spChg chg="mod">
          <ac:chgData name="filip kulic" userId="8bf6be77f114b7f3" providerId="LiveId" clId="{C7BE13FF-D33B-47E6-BD5E-6F451043ACE5}" dt="2021-10-12T10:40:06.333" v="431" actId="1035"/>
          <ac:spMkLst>
            <pc:docMk/>
            <pc:sldMk cId="0" sldId="273"/>
            <ac:spMk id="37" creationId="{00000000-0000-0000-0000-000000000000}"/>
          </ac:spMkLst>
        </pc:spChg>
        <pc:spChg chg="mod">
          <ac:chgData name="filip kulic" userId="8bf6be77f114b7f3" providerId="LiveId" clId="{C7BE13FF-D33B-47E6-BD5E-6F451043ACE5}" dt="2021-10-12T10:40:10.237" v="435" actId="1035"/>
          <ac:spMkLst>
            <pc:docMk/>
            <pc:sldMk cId="0" sldId="273"/>
            <ac:spMk id="38" creationId="{00000000-0000-0000-0000-000000000000}"/>
          </ac:spMkLst>
        </pc:spChg>
        <pc:graphicFrameChg chg="modGraphic">
          <ac:chgData name="filip kulic" userId="8bf6be77f114b7f3" providerId="LiveId" clId="{C7BE13FF-D33B-47E6-BD5E-6F451043ACE5}" dt="2021-10-12T10:38:47.273" v="422" actId="20577"/>
          <ac:graphicFrameMkLst>
            <pc:docMk/>
            <pc:sldMk cId="0" sldId="273"/>
            <ac:graphicFrameMk id="3" creationId="{00000000-0000-0000-0000-000000000000}"/>
          </ac:graphicFrameMkLst>
        </pc:graphicFrameChg>
      </pc:sldChg>
      <pc:sldChg chg="modSp mod">
        <pc:chgData name="filip kulic" userId="8bf6be77f114b7f3" providerId="LiveId" clId="{C7BE13FF-D33B-47E6-BD5E-6F451043ACE5}" dt="2021-10-12T10:50:53.633" v="468" actId="20577"/>
        <pc:sldMkLst>
          <pc:docMk/>
          <pc:sldMk cId="0" sldId="274"/>
        </pc:sldMkLst>
        <pc:spChg chg="mod">
          <ac:chgData name="filip kulic" userId="8bf6be77f114b7f3" providerId="LiveId" clId="{C7BE13FF-D33B-47E6-BD5E-6F451043ACE5}" dt="2021-10-12T10:50:53.633" v="468" actId="20577"/>
          <ac:spMkLst>
            <pc:docMk/>
            <pc:sldMk cId="0" sldId="274"/>
            <ac:spMk id="4099" creationId="{00000000-0000-0000-0000-000000000000}"/>
          </ac:spMkLst>
        </pc:spChg>
      </pc:sldChg>
      <pc:sldChg chg="delSp modSp mod delAnim">
        <pc:chgData name="filip kulic" userId="8bf6be77f114b7f3" providerId="LiveId" clId="{C7BE13FF-D33B-47E6-BD5E-6F451043ACE5}" dt="2021-10-12T10:40:33.093" v="438" actId="115"/>
        <pc:sldMkLst>
          <pc:docMk/>
          <pc:sldMk cId="0" sldId="275"/>
        </pc:sldMkLst>
        <pc:spChg chg="del">
          <ac:chgData name="filip kulic" userId="8bf6be77f114b7f3" providerId="LiveId" clId="{C7BE13FF-D33B-47E6-BD5E-6F451043ACE5}" dt="2021-10-12T10:40:27.093" v="436" actId="478"/>
          <ac:spMkLst>
            <pc:docMk/>
            <pc:sldMk cId="0" sldId="275"/>
            <ac:spMk id="2" creationId="{B6E4F14A-ED35-446F-AE01-7BEED6F670B9}"/>
          </ac:spMkLst>
        </pc:spChg>
        <pc:spChg chg="mod">
          <ac:chgData name="filip kulic" userId="8bf6be77f114b7f3" providerId="LiveId" clId="{C7BE13FF-D33B-47E6-BD5E-6F451043ACE5}" dt="2021-10-12T10:40:33.093" v="438" actId="115"/>
          <ac:spMkLst>
            <pc:docMk/>
            <pc:sldMk cId="0" sldId="275"/>
            <ac:spMk id="5122" creationId="{00000000-0000-0000-0000-000000000000}"/>
          </ac:spMkLst>
        </pc:spChg>
      </pc:sldChg>
      <pc:sldChg chg="modSp mod">
        <pc:chgData name="filip kulic" userId="8bf6be77f114b7f3" providerId="LiveId" clId="{C7BE13FF-D33B-47E6-BD5E-6F451043ACE5}" dt="2021-10-12T11:16:33.633" v="503" actId="6549"/>
        <pc:sldMkLst>
          <pc:docMk/>
          <pc:sldMk cId="1858097659" sldId="277"/>
        </pc:sldMkLst>
        <pc:spChg chg="mod">
          <ac:chgData name="filip kulic" userId="8bf6be77f114b7f3" providerId="LiveId" clId="{C7BE13FF-D33B-47E6-BD5E-6F451043ACE5}" dt="2021-10-12T11:16:33.633" v="503" actId="6549"/>
          <ac:spMkLst>
            <pc:docMk/>
            <pc:sldMk cId="1858097659" sldId="277"/>
            <ac:spMk id="3" creationId="{1AE2F5B1-2D88-4ABD-A487-244A653396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56725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356725"/>
            <a:ext cx="2881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B2F8151-AB38-4CF2-9697-AEBBD7572587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21243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813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C2B4B4C-FFEB-4939-A0E3-8BC215F32727}" type="datetimeFigureOut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163" y="4678363"/>
            <a:ext cx="5318125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56725"/>
            <a:ext cx="28813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550" y="9356725"/>
            <a:ext cx="28813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DE7D4DD-FE45-4BD9-BFD3-224BAA2998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6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412071-AE66-4824-91CB-3CF0ED58AC82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6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2242BE-6D83-4D8C-8EC6-88EFDD4B0BF8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F34B95-4F8E-47D0-A9A3-2D3316E3118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E7D4DD-FE45-4BD9-BFD3-224BAA29983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3C4916-CFEC-4697-AA7B-A657EEF06BD3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B076C3-DCB4-4CCA-8181-53D8C406001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08364B-B3D0-41C2-BC07-21FD5CD6C05F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005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677BE8-D446-4A55-803E-B5CD24C0F43B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34236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D99D4-9B7B-4A39-9CA6-E597D41C8216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68008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96059-A5C1-4C25-AA1A-0D7CD71CCB1F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73221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99BF3-2E2D-47A9-BF4A-EEB56379389F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4472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D7C0C-488A-446F-AABC-BAF25D21C4DA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4554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4B9E2-9523-41F3-A5AB-0D613F4A35E3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300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21695-374C-4ADE-927D-A554293F6EC2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16400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8E5EF-66FC-491C-A3C4-4A52C6A9E9B0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97815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6DFBA-8924-420E-8520-BB41E79127D7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1566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C30E9-4334-47B9-8B83-DADF4C134B79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25268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24C80FB-419E-41AE-9516-5401548AA54E}" type="slidenum">
              <a:rPr lang="sr-Latn-CS" smtClean="0"/>
              <a:pPr>
                <a:defRPr/>
              </a:pPr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32451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utomatika.ftn.uns.ac.rs/pocetna-tus" TargetMode="External"/><Relationship Id="rId3" Type="http://schemas.openxmlformats.org/officeDocument/2006/relationships/hyperlink" Target="mailto:kulic@uns.ac.rs" TargetMode="External"/><Relationship Id="rId7" Type="http://schemas.openxmlformats.org/officeDocument/2006/relationships/hyperlink" Target="http://www.automatika.ftn.uns.ac.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amenko@uns.ac.rs" TargetMode="External"/><Relationship Id="rId5" Type="http://schemas.openxmlformats.org/officeDocument/2006/relationships/hyperlink" Target="mailto:npero@uns.ac.rs" TargetMode="External"/><Relationship Id="rId4" Type="http://schemas.openxmlformats.org/officeDocument/2006/relationships/hyperlink" Target="mailto:bugarski@uns.ac.rs" TargetMode="External"/><Relationship Id="rId9" Type="http://schemas.openxmlformats.org/officeDocument/2006/relationships/hyperlink" Target="http://www.automatika.ftn.uns.ac.rs/nastavni-materijali-t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1702"/>
            <a:ext cx="7772400" cy="117906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r-Latn-C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Tehnologije upravljačkih sistema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57158" y="1268760"/>
            <a:ext cx="8429684" cy="4824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sr-Latn-RS" sz="2400" kern="0" dirty="0"/>
              <a:t>d</a:t>
            </a:r>
            <a:r>
              <a:rPr lang="en-US" sz="2400" kern="0" dirty="0"/>
              <a:t>r Filip </a:t>
            </a:r>
            <a:r>
              <a:rPr lang="en-US" sz="2400" kern="0" dirty="0" err="1"/>
              <a:t>Kuli</a:t>
            </a:r>
            <a:r>
              <a:rPr lang="sr-Latn-RS" sz="2400" kern="0" dirty="0"/>
              <a:t>ć, (</a:t>
            </a:r>
            <a:r>
              <a:rPr lang="sr-Latn-RS" sz="2400" kern="0" dirty="0" err="1">
                <a:hlinkClick r:id="rId3"/>
              </a:rPr>
              <a:t>kulic@uns.ac.rs</a:t>
            </a:r>
            <a:r>
              <a:rPr lang="sr-Latn-RS" sz="2400" kern="0" dirty="0"/>
              <a:t>), </a:t>
            </a:r>
            <a:r>
              <a:rPr lang="sr-Latn-RS" sz="2400" kern="0" dirty="0" err="1"/>
              <a:t>NTP</a:t>
            </a:r>
            <a:r>
              <a:rPr lang="sr-Latn-RS" sz="2400" kern="0" dirty="0"/>
              <a:t> 412.</a:t>
            </a:r>
          </a:p>
          <a:p>
            <a:pPr marL="0" indent="0">
              <a:buNone/>
            </a:pPr>
            <a:r>
              <a:rPr lang="sr-Latn-RS" sz="2400" kern="0" dirty="0"/>
              <a:t> </a:t>
            </a:r>
            <a:endParaRPr lang="sr-Latn-RS" sz="2400" kern="0" dirty="0">
              <a:solidFill>
                <a:srgbClr val="7030A0"/>
              </a:solidFill>
            </a:endParaRPr>
          </a:p>
          <a:p>
            <a:r>
              <a:rPr lang="sr-Latn-RS" sz="2400" kern="0" dirty="0"/>
              <a:t>dr Vladimir Bugarski (</a:t>
            </a:r>
            <a:r>
              <a:rPr lang="en-US" sz="2400" kern="0" dirty="0" err="1">
                <a:hlinkClick r:id="rId4"/>
              </a:rPr>
              <a:t>bugarski@uns.ac.rs</a:t>
            </a:r>
            <a:r>
              <a:rPr lang="sr-Latn-RS" sz="2400" kern="0" dirty="0"/>
              <a:t>),  </a:t>
            </a:r>
            <a:r>
              <a:rPr lang="sr-Latn-RS" sz="2400" kern="0" dirty="0" err="1"/>
              <a:t>NTP</a:t>
            </a:r>
            <a:r>
              <a:rPr lang="sr-Latn-RS" sz="2400" kern="0" dirty="0"/>
              <a:t> 421</a:t>
            </a:r>
          </a:p>
          <a:p>
            <a:r>
              <a:rPr lang="sr-Latn-RS" sz="2400" kern="0" dirty="0"/>
              <a:t>mr Perica Nikolić, (</a:t>
            </a:r>
            <a:r>
              <a:rPr lang="sr-Latn-RS" sz="2400" kern="0" dirty="0" err="1">
                <a:hlinkClick r:id="rId5"/>
              </a:rPr>
              <a:t>npero</a:t>
            </a:r>
            <a:r>
              <a:rPr lang="en-US" sz="2400" kern="0" dirty="0">
                <a:hlinkClick r:id="rId5"/>
              </a:rPr>
              <a:t>@</a:t>
            </a:r>
            <a:r>
              <a:rPr lang="en-US" sz="2400" kern="0" dirty="0" err="1">
                <a:hlinkClick r:id="rId5"/>
              </a:rPr>
              <a:t>uns.ac.rs</a:t>
            </a:r>
            <a:r>
              <a:rPr lang="sr-Latn-RS" sz="2400" kern="0" dirty="0"/>
              <a:t>), </a:t>
            </a:r>
            <a:r>
              <a:rPr lang="sr-Latn-RS" sz="2400" kern="0" dirty="0" err="1"/>
              <a:t>NTP</a:t>
            </a:r>
            <a:r>
              <a:rPr lang="sr-Latn-RS" sz="2400" kern="0" dirty="0"/>
              <a:t> 412</a:t>
            </a:r>
          </a:p>
          <a:p>
            <a:r>
              <a:rPr lang="sr-Latn-RS" sz="2400" kern="0" dirty="0"/>
              <a:t>dipl.inž.master Ilija Kamenko (</a:t>
            </a:r>
            <a:r>
              <a:rPr lang="sr-Latn-RS" sz="2400" kern="0" dirty="0" err="1">
                <a:hlinkClick r:id="rId6"/>
              </a:rPr>
              <a:t>kamenko</a:t>
            </a:r>
            <a:r>
              <a:rPr lang="en-US" sz="2400" kern="0" dirty="0">
                <a:hlinkClick r:id="rId6"/>
              </a:rPr>
              <a:t>@</a:t>
            </a:r>
            <a:r>
              <a:rPr lang="en-US" sz="2400" kern="0" dirty="0" err="1">
                <a:hlinkClick r:id="rId6"/>
              </a:rPr>
              <a:t>uns.ac.rs</a:t>
            </a:r>
            <a:r>
              <a:rPr lang="sr-Latn-RS" sz="2400" kern="0" dirty="0"/>
              <a:t>), </a:t>
            </a:r>
            <a:r>
              <a:rPr lang="sr-Latn-RS" sz="2400" kern="0" dirty="0" err="1"/>
              <a:t>NTP</a:t>
            </a:r>
            <a:r>
              <a:rPr lang="sr-Latn-RS" sz="2400" kern="0" dirty="0"/>
              <a:t> 414</a:t>
            </a:r>
          </a:p>
          <a:p>
            <a:endParaRPr lang="sr-Latn-RS" sz="2400" kern="0" dirty="0"/>
          </a:p>
          <a:p>
            <a:endParaRPr lang="sr-Latn-RS" sz="2400" kern="0" dirty="0"/>
          </a:p>
          <a:p>
            <a:pPr marL="0" indent="0">
              <a:buNone/>
            </a:pPr>
            <a:r>
              <a:rPr lang="en-US" sz="2400" kern="0" dirty="0"/>
              <a:t>W</a:t>
            </a:r>
            <a:r>
              <a:rPr lang="sr-Latn-RS" sz="2400" kern="0" dirty="0" err="1"/>
              <a:t>eb</a:t>
            </a:r>
            <a:r>
              <a:rPr lang="sr-Latn-RS" sz="2400" kern="0" dirty="0"/>
              <a:t>:</a:t>
            </a:r>
          </a:p>
          <a:p>
            <a:pPr marL="0" indent="0">
              <a:buNone/>
            </a:pPr>
            <a:r>
              <a:rPr lang="en-US" sz="2400" kern="0" dirty="0">
                <a:hlinkClick r:id="rId7"/>
              </a:rPr>
              <a:t>http://</a:t>
            </a:r>
            <a:r>
              <a:rPr lang="en-US" sz="2400" kern="0" dirty="0" err="1">
                <a:hlinkClick r:id="rId7"/>
              </a:rPr>
              <a:t>www.automatika.ftn.uns.ac.rs</a:t>
            </a:r>
            <a:endParaRPr lang="sr-Latn-RS" sz="2400" kern="0" dirty="0"/>
          </a:p>
          <a:p>
            <a:pPr marL="0" indent="0">
              <a:buNone/>
            </a:pPr>
            <a:r>
              <a:rPr lang="sr-Latn-RS" sz="2400" kern="0" dirty="0" err="1">
                <a:hlinkClick r:id="rId8"/>
              </a:rPr>
              <a:t>http</a:t>
            </a:r>
            <a:r>
              <a:rPr lang="sr-Latn-RS" sz="2400" kern="0" dirty="0">
                <a:hlinkClick r:id="rId8"/>
              </a:rPr>
              <a:t>://</a:t>
            </a:r>
            <a:r>
              <a:rPr lang="sr-Latn-RS" sz="2400" kern="0" dirty="0" err="1">
                <a:hlinkClick r:id="rId8"/>
              </a:rPr>
              <a:t>www.automatika.ftn.uns.ac.rs</a:t>
            </a:r>
            <a:r>
              <a:rPr lang="sr-Latn-RS" sz="2400" kern="0" dirty="0">
                <a:hlinkClick r:id="rId8"/>
              </a:rPr>
              <a:t>/</a:t>
            </a:r>
            <a:r>
              <a:rPr lang="sr-Latn-RS" sz="2400" kern="0" dirty="0" err="1">
                <a:hlinkClick r:id="rId8"/>
              </a:rPr>
              <a:t>pocetna-tus</a:t>
            </a:r>
            <a:r>
              <a:rPr lang="sr-Latn-RS" sz="2400" kern="0" dirty="0"/>
              <a:t> </a:t>
            </a:r>
          </a:p>
          <a:p>
            <a:pPr marL="0" indent="0">
              <a:buNone/>
            </a:pPr>
            <a:r>
              <a:rPr lang="sr-Latn-RS" sz="2400" kern="0" dirty="0" err="1">
                <a:hlinkClick r:id="rId9"/>
              </a:rPr>
              <a:t>http</a:t>
            </a:r>
            <a:r>
              <a:rPr lang="sr-Latn-RS" sz="2400" kern="0" dirty="0">
                <a:hlinkClick r:id="rId9"/>
              </a:rPr>
              <a:t>://</a:t>
            </a:r>
            <a:r>
              <a:rPr lang="sr-Latn-RS" sz="2400" kern="0" dirty="0" err="1">
                <a:hlinkClick r:id="rId9"/>
              </a:rPr>
              <a:t>www.automatika.ftn.uns.ac.rs</a:t>
            </a:r>
            <a:r>
              <a:rPr lang="sr-Latn-RS" sz="2400" kern="0" dirty="0">
                <a:hlinkClick r:id="rId9"/>
              </a:rPr>
              <a:t>/nastavni-materijali-</a:t>
            </a:r>
            <a:r>
              <a:rPr lang="sr-Latn-RS" sz="2400" kern="0" dirty="0" err="1">
                <a:hlinkClick r:id="rId9"/>
              </a:rPr>
              <a:t>tus</a:t>
            </a:r>
            <a:r>
              <a:rPr lang="sr-Latn-RS" sz="2400" kern="0" dirty="0"/>
              <a:t> </a:t>
            </a:r>
          </a:p>
          <a:p>
            <a:pPr marL="0" indent="0">
              <a:buNone/>
            </a:pPr>
            <a:endParaRPr lang="en-US" sz="24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AB4FA-8DD3-473A-A924-4B24DF085B2A}"/>
              </a:ext>
            </a:extLst>
          </p:cNvPr>
          <p:cNvSpPr/>
          <p:nvPr/>
        </p:nvSpPr>
        <p:spPr>
          <a:xfrm>
            <a:off x="5796136" y="1268760"/>
            <a:ext cx="31067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000" kern="0" dirty="0">
                <a:solidFill>
                  <a:srgbClr val="7030A0"/>
                </a:solidFill>
              </a:rPr>
              <a:t>+381 63 540 431</a:t>
            </a:r>
          </a:p>
          <a:p>
            <a:r>
              <a:rPr lang="sr-Latn-RS" sz="1400" kern="0" dirty="0">
                <a:solidFill>
                  <a:srgbClr val="7030A0"/>
                </a:solidFill>
              </a:rPr>
              <a:t>(</a:t>
            </a:r>
            <a:r>
              <a:rPr lang="sr-Latn-RS" sz="1400" kern="0" dirty="0" err="1">
                <a:solidFill>
                  <a:srgbClr val="7030A0"/>
                </a:solidFill>
              </a:rPr>
              <a:t>Teams</a:t>
            </a:r>
            <a:r>
              <a:rPr lang="sr-Latn-RS" sz="1400" kern="0" dirty="0">
                <a:solidFill>
                  <a:srgbClr val="7030A0"/>
                </a:solidFill>
              </a:rPr>
              <a:t>, </a:t>
            </a:r>
            <a:r>
              <a:rPr lang="sr-Latn-RS" sz="1400" kern="0" dirty="0" err="1">
                <a:solidFill>
                  <a:srgbClr val="7030A0"/>
                </a:solidFill>
              </a:rPr>
              <a:t>Viber</a:t>
            </a:r>
            <a:r>
              <a:rPr lang="sr-Latn-RS" sz="1400" kern="0" dirty="0">
                <a:solidFill>
                  <a:srgbClr val="7030A0"/>
                </a:solidFill>
              </a:rPr>
              <a:t>, </a:t>
            </a:r>
            <a:r>
              <a:rPr lang="sr-Latn-RS" sz="1400" kern="0" dirty="0" err="1">
                <a:solidFill>
                  <a:srgbClr val="7030A0"/>
                </a:solidFill>
              </a:rPr>
              <a:t>WhatsApp</a:t>
            </a:r>
            <a:r>
              <a:rPr lang="sr-Latn-RS" sz="1400" kern="0" dirty="0">
                <a:solidFill>
                  <a:srgbClr val="7030A0"/>
                </a:solidFill>
              </a:rPr>
              <a:t>, Signal, Te</a:t>
            </a:r>
            <a:r>
              <a:rPr lang="en-US" sz="1400" kern="0" dirty="0">
                <a:solidFill>
                  <a:srgbClr val="7030A0"/>
                </a:solidFill>
              </a:rPr>
              <a:t>l</a:t>
            </a:r>
            <a:r>
              <a:rPr lang="sr-Latn-RS" sz="1400" kern="0" dirty="0" err="1">
                <a:solidFill>
                  <a:srgbClr val="7030A0"/>
                </a:solidFill>
              </a:rPr>
              <a:t>egram</a:t>
            </a:r>
            <a:r>
              <a:rPr lang="sr-Latn-RS" sz="1400" kern="0" dirty="0">
                <a:solidFill>
                  <a:srgbClr val="7030A0"/>
                </a:solidFill>
              </a:rPr>
              <a:t>...) </a:t>
            </a:r>
            <a:endParaRPr lang="en-US" sz="1400" dirty="0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EF1D7A6-7CC3-3822-10B0-080FB2FC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9CCAB35-E246-4F08-9722-D7A625273AF3}" type="slidenum">
              <a:rPr lang="en-US" altLang="sr-Latn-RS" sz="1800" smtClean="0">
                <a:solidFill>
                  <a:schemeClr val="tx1"/>
                </a:solidFill>
              </a:rPr>
              <a:pPr>
                <a:defRPr/>
              </a:pPr>
              <a:t>1</a:t>
            </a:fld>
            <a:r>
              <a:rPr lang="sr-Latn-RS" altLang="sr-Latn-RS" sz="1800" dirty="0">
                <a:solidFill>
                  <a:schemeClr val="tx1"/>
                </a:solidFill>
              </a:rPr>
              <a:t>/7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125B-6E3E-4F31-9176-59711EF1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sr-Latn-C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Tehnologije upravljačkih sistema</a:t>
            </a:r>
            <a:endParaRPr lang="sr-Latn-R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F5B1-2D88-4ABD-A487-244A6533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/>
              <a:t>Predavanja:</a:t>
            </a:r>
          </a:p>
          <a:p>
            <a:pPr lvl="1"/>
            <a:r>
              <a:rPr lang="sr-Latn-RS" sz="2000" dirty="0"/>
              <a:t>Utorak 07:15 – 10:00 (</a:t>
            </a:r>
            <a:r>
              <a:rPr lang="sr-Latn-RS" sz="2000" dirty="0" err="1"/>
              <a:t>FTN</a:t>
            </a:r>
            <a:r>
              <a:rPr lang="sr-Latn-RS" sz="2000" dirty="0"/>
              <a:t> 101)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/>
              <a:t>Vežbe:</a:t>
            </a:r>
          </a:p>
          <a:p>
            <a:pPr marL="342900" lvl="1" indent="0">
              <a:buNone/>
            </a:pPr>
            <a:endParaRPr lang="sr-Latn-RS" sz="2000" dirty="0"/>
          </a:p>
          <a:p>
            <a:pPr marL="342900" lvl="1" indent="0">
              <a:buNone/>
            </a:pPr>
            <a:r>
              <a:rPr lang="sr-Latn-RS" sz="2000" dirty="0"/>
              <a:t>Laboratorijske (počinju od </a:t>
            </a:r>
            <a:r>
              <a:rPr lang="en-US" sz="2000" dirty="0"/>
              <a:t>1</a:t>
            </a:r>
            <a:r>
              <a:rPr lang="sr-Latn-RS" sz="2000" dirty="0"/>
              <a:t>7.10.2022)</a:t>
            </a:r>
          </a:p>
          <a:p>
            <a:pPr lvl="2"/>
            <a:r>
              <a:rPr lang="sr-Latn-RS" sz="2000" dirty="0"/>
              <a:t>još nije utvrđen tačan raspored</a:t>
            </a:r>
          </a:p>
          <a:p>
            <a:pPr lvl="2"/>
            <a:r>
              <a:rPr lang="sr-Latn-RS" sz="2000" dirty="0"/>
              <a:t>Specijalizovan softver – </a:t>
            </a:r>
            <a:r>
              <a:rPr lang="sr-Latn-RS" sz="2000" dirty="0" err="1"/>
              <a:t>Siemens</a:t>
            </a:r>
            <a:r>
              <a:rPr lang="sr-Latn-RS" sz="2000" dirty="0"/>
              <a:t> </a:t>
            </a:r>
            <a:r>
              <a:rPr lang="sr-Latn-RS" sz="2000" dirty="0" err="1"/>
              <a:t>STEP7</a:t>
            </a:r>
            <a:r>
              <a:rPr lang="sr-Latn-RS" sz="2000" dirty="0"/>
              <a:t>, </a:t>
            </a:r>
            <a:r>
              <a:rPr lang="sr-Latn-RS" sz="2000" dirty="0" err="1"/>
              <a:t>TIA</a:t>
            </a:r>
            <a:r>
              <a:rPr lang="sr-Latn-RS" sz="2000" dirty="0"/>
              <a:t> PORTAL (</a:t>
            </a:r>
            <a:r>
              <a:rPr lang="sr-Latn-RS" sz="2000" dirty="0" err="1"/>
              <a:t>Totally</a:t>
            </a:r>
            <a:r>
              <a:rPr lang="sr-Latn-RS" sz="2000" dirty="0"/>
              <a:t> </a:t>
            </a:r>
            <a:r>
              <a:rPr lang="sr-Latn-RS" sz="2000" dirty="0" err="1"/>
              <a:t>Integrated</a:t>
            </a:r>
            <a:r>
              <a:rPr lang="sr-Latn-RS" sz="2000" dirty="0"/>
              <a:t> </a:t>
            </a:r>
            <a:r>
              <a:rPr lang="sr-Latn-RS" sz="2000" dirty="0" err="1"/>
              <a:t>Automation</a:t>
            </a:r>
            <a:r>
              <a:rPr lang="sr-Latn-RS" sz="2000" dirty="0"/>
              <a:t> Porta , virtuelna mašina)</a:t>
            </a:r>
          </a:p>
          <a:p>
            <a:pPr lvl="2"/>
            <a:r>
              <a:rPr lang="sr-Latn-RS" sz="2000" dirty="0"/>
              <a:t>vežbe drži Nikolić Perica (</a:t>
            </a:r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en-US" sz="2000" dirty="0" err="1"/>
              <a:t>Bugarski</a:t>
            </a:r>
            <a:r>
              <a:rPr lang="en-US" sz="2000" dirty="0"/>
              <a:t> Vladimir</a:t>
            </a:r>
            <a:r>
              <a:rPr lang="sr-Latn-RS" sz="2000" dirty="0"/>
              <a:t>)</a:t>
            </a:r>
          </a:p>
          <a:p>
            <a:pPr marL="0" indent="0">
              <a:buNone/>
            </a:pPr>
            <a:endParaRPr lang="sr-Latn-RS" sz="2000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CDF635A-C7CB-CAFF-D514-D1B7CE06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9CCAB35-E246-4F08-9722-D7A625273AF3}" type="slidenum">
              <a:rPr lang="en-US" altLang="sr-Latn-R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r>
              <a:rPr lang="sr-Latn-RS" altLang="sr-Latn-RS" sz="1800" dirty="0">
                <a:solidFill>
                  <a:schemeClr val="tx1"/>
                </a:solidFill>
              </a:rPr>
              <a:t>/7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9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813672" y="2091019"/>
            <a:ext cx="4786312" cy="33813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r-Latn-CS" sz="1600" dirty="0"/>
              <a:t>Uvod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72310"/>
              </p:ext>
            </p:extLst>
          </p:nvPr>
        </p:nvGraphicFramePr>
        <p:xfrm>
          <a:off x="251520" y="447503"/>
          <a:ext cx="3482306" cy="5869844"/>
        </p:xfrm>
        <a:graphic>
          <a:graphicData uri="http://schemas.openxmlformats.org/drawingml/2006/table">
            <a:tbl>
              <a:tblPr/>
              <a:tblGrid>
                <a:gridCol w="73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560">
                  <a:extLst>
                    <a:ext uri="{9D8B030D-6E8A-4147-A177-3AD203B41FA5}">
                      <a16:colId xmlns:a16="http://schemas.microsoft.com/office/drawing/2014/main" val="265534331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444057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933">
                <a:tc rowSpan="2"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radna nedelja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rač</a:t>
                      </a:r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vežbe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r-Latn-R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3">
                <a:tc vMerge="1"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Uto.</a:t>
                      </a:r>
                    </a:p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07:15-10:00</a:t>
                      </a:r>
                    </a:p>
                    <a:p>
                      <a:pPr algn="ctr" fontAlgn="b"/>
                      <a:r>
                        <a:rPr lang="sr-Latn-R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FTN</a:t>
                      </a:r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101</a:t>
                      </a:r>
                    </a:p>
                  </a:txBody>
                  <a:tcPr marL="9525" marR="9525" marT="9525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Pon.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Ut</a:t>
                      </a:r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11.10.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18.10.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25.10.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01.11.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08.11.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15.11.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22.11.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29.11.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06.12.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13.12.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20.12.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27.12.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133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.01.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26121">
                <a:tc>
                  <a:txBody>
                    <a:bodyPr/>
                    <a:lstStyle/>
                    <a:p>
                      <a:pPr algn="ctr" fontAlgn="b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r-Latn-RS" sz="1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17.01.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sr-Latn-R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827584" y="66720"/>
            <a:ext cx="7772400" cy="428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 err="1">
                <a:solidFill>
                  <a:srgbClr val="FF0000"/>
                </a:solidFill>
              </a:rPr>
              <a:t>Sadr</a:t>
            </a:r>
            <a:r>
              <a:rPr lang="sr-Latn-CS" sz="3200" dirty="0" err="1">
                <a:solidFill>
                  <a:srgbClr val="FF0000"/>
                </a:solidFill>
              </a:rPr>
              <a:t>žaj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3672" y="2370900"/>
            <a:ext cx="4786312" cy="3381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r-Latn-CS" sz="1600" dirty="0"/>
              <a:t>Istorijat, terminologija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3672" y="5147394"/>
            <a:ext cx="4786312" cy="339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r-Latn-CS" sz="1600" dirty="0"/>
              <a:t>Strategije upravljanja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5093640" y="6427578"/>
            <a:ext cx="1571634" cy="3381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sr-Latn-CS" sz="1600" b="1" dirty="0"/>
              <a:t>KOLOKVIJUM</a:t>
            </a:r>
            <a:endParaRPr lang="en-US" sz="1600" b="1" dirty="0"/>
          </a:p>
        </p:txBody>
      </p:sp>
      <p:cxnSp>
        <p:nvCxnSpPr>
          <p:cNvPr id="51" name="Straight Arrow Connector 50"/>
          <p:cNvCxnSpPr>
            <a:cxnSpLocks/>
            <a:stCxn id="50" idx="1"/>
          </p:cNvCxnSpPr>
          <p:nvPr/>
        </p:nvCxnSpPr>
        <p:spPr>
          <a:xfrm flipH="1" flipV="1">
            <a:off x="2843808" y="6064525"/>
            <a:ext cx="2249832" cy="5321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50" idx="1"/>
          </p:cNvCxnSpPr>
          <p:nvPr/>
        </p:nvCxnSpPr>
        <p:spPr>
          <a:xfrm flipH="1" flipV="1">
            <a:off x="3464668" y="6064525"/>
            <a:ext cx="1628972" cy="5321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13672" y="4539291"/>
            <a:ext cx="478631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r-Latn-CS" sz="1600" dirty="0"/>
              <a:t>Tipovi upravljanja</a:t>
            </a:r>
          </a:p>
          <a:p>
            <a:pPr>
              <a:defRPr/>
            </a:pPr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B83541-3E20-425D-838B-4A9397471ED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2267744" y="6036025"/>
            <a:ext cx="2825896" cy="56062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3672" y="2651612"/>
            <a:ext cx="4786312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r-Latn-CS" sz="1600" dirty="0"/>
              <a:t>Programabilni logički kontroleri – PLC</a:t>
            </a:r>
          </a:p>
          <a:p>
            <a:pPr>
              <a:defRPr/>
            </a:pPr>
            <a:r>
              <a:rPr lang="sr-Latn-CS" sz="1600" dirty="0"/>
              <a:t>SCADA sistemi, Sekvencijalno upravljanje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813672" y="3223974"/>
            <a:ext cx="478631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r-Latn-CS" sz="1600" dirty="0"/>
              <a:t>Osnovni koncepti </a:t>
            </a:r>
            <a:r>
              <a:rPr lang="sr-Latn-CS" sz="1600" dirty="0" err="1"/>
              <a:t>TUS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19837" y="3603187"/>
            <a:ext cx="4786312" cy="3381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r-Latn-CS" sz="1600" dirty="0"/>
              <a:t>P&amp;I dijagrami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3672" y="3963227"/>
            <a:ext cx="478631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sr-Latn-CS" sz="1600" dirty="0"/>
              <a:t>Karakteristike procesa</a:t>
            </a:r>
          </a:p>
          <a:p>
            <a:pPr>
              <a:defRPr/>
            </a:pPr>
            <a:endParaRPr lang="en-US" sz="1600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5D60ADF-AADC-CF49-548E-B01B4880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9CCAB35-E246-4F08-9722-D7A625273AF3}" type="slidenum">
              <a:rPr lang="en-US" altLang="sr-Latn-R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r>
              <a:rPr lang="sr-Latn-RS" altLang="sr-Latn-RS" sz="1800" dirty="0">
                <a:solidFill>
                  <a:schemeClr val="tx1"/>
                </a:solidFill>
              </a:rPr>
              <a:t>/7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2" grpId="0" animBg="1"/>
      <p:bldP spid="50" grpId="0" animBg="1"/>
      <p:bldP spid="38" grpId="0" animBg="1"/>
      <p:bldP spid="5" grpId="0" animBg="1"/>
      <p:bldP spid="10" grpId="0" animBg="1"/>
      <p:bldP spid="8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0" y="857232"/>
            <a:ext cx="9144000" cy="557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CS" dirty="0"/>
              <a:t>Nastava:</a:t>
            </a:r>
          </a:p>
          <a:p>
            <a:pPr lvl="1">
              <a:buFont typeface="Arial" pitchFamily="34" charset="0"/>
              <a:buChar char="•"/>
            </a:pPr>
            <a:r>
              <a:rPr lang="sr-Latn-CS" sz="2000" dirty="0"/>
              <a:t> predavanja</a:t>
            </a:r>
          </a:p>
          <a:p>
            <a:pPr lvl="1">
              <a:buFont typeface="Arial" pitchFamily="34" charset="0"/>
              <a:buChar char="•"/>
            </a:pPr>
            <a:r>
              <a:rPr lang="sr-Latn-CS" sz="2000" dirty="0"/>
              <a:t> vežbe – računarske</a:t>
            </a:r>
          </a:p>
          <a:p>
            <a:endParaRPr lang="sr-Latn-CS" dirty="0"/>
          </a:p>
          <a:p>
            <a:r>
              <a:rPr lang="sr-Latn-CS" dirty="0"/>
              <a:t>Studentske obaveze:</a:t>
            </a:r>
          </a:p>
          <a:p>
            <a:pPr lvl="1">
              <a:buFont typeface="Arial" pitchFamily="34" charset="0"/>
              <a:buChar char="•"/>
            </a:pPr>
            <a:r>
              <a:rPr lang="sr-Latn-CS" sz="2000" dirty="0"/>
              <a:t> prisustvovanje predavanjima i </a:t>
            </a:r>
            <a:r>
              <a:rPr lang="sr-Latn-CS" sz="2000" dirty="0" err="1"/>
              <a:t>vežbama</a:t>
            </a:r>
            <a:endParaRPr lang="sr-Latn-CS" sz="2000" dirty="0"/>
          </a:p>
          <a:p>
            <a:pPr lvl="1">
              <a:buFont typeface="Arial" pitchFamily="34" charset="0"/>
              <a:buChar char="•"/>
            </a:pPr>
            <a:r>
              <a:rPr lang="sr-Latn-CS" sz="2000" dirty="0"/>
              <a:t> računarske vežbe - OBAVEZNE</a:t>
            </a:r>
          </a:p>
          <a:p>
            <a:endParaRPr lang="sr-Latn-CS" dirty="0"/>
          </a:p>
          <a:p>
            <a:r>
              <a:rPr lang="sr-Latn-CS" dirty="0"/>
              <a:t>Potpisi:</a:t>
            </a:r>
          </a:p>
          <a:p>
            <a:pPr lvl="1" algn="ctr"/>
            <a:r>
              <a:rPr lang="sr-Latn-CS" sz="2000" b="1" dirty="0">
                <a:solidFill>
                  <a:srgbClr val="FF0000"/>
                </a:solidFill>
              </a:rPr>
              <a:t>POTPIS JE USLOV ZA IZLAZAK NA ISPIT!</a:t>
            </a:r>
          </a:p>
          <a:p>
            <a:pPr lvl="2"/>
            <a:r>
              <a:rPr lang="sr-Latn-CS" sz="2000" dirty="0"/>
              <a:t>Uslov za dobijanje potpisa: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sr-Latn-CS" sz="2000" b="1" u="sng" dirty="0"/>
              <a:t>položen ispit iz Sistema automatskog upravljanja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sr-Latn-CS" sz="2000" dirty="0"/>
              <a:t>odrađene SVE računarske vežbe (do 2 nedolaska se tolerišu, za više potrebno doneti opravdanje u roku od 7 dana, ili na kolokvijumu dobiti ocenu veću od 6)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71479"/>
          </a:xfrm>
        </p:spPr>
        <p:txBody>
          <a:bodyPr/>
          <a:lstStyle/>
          <a:p>
            <a:r>
              <a:rPr lang="sr-Latn-CS" sz="2800" dirty="0">
                <a:solidFill>
                  <a:srgbClr val="FF0000"/>
                </a:solidFill>
              </a:rPr>
              <a:t>Nastava, predispitne obaveze, ispit, zaključivanje ocena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8C8DD57-8B9F-434A-835A-F965E3FF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9CCAB35-E246-4F08-9722-D7A625273AF3}" type="slidenum">
              <a:rPr lang="en-US" altLang="sr-Latn-R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r>
              <a:rPr lang="sr-Latn-RS" altLang="sr-Latn-RS" sz="1800" dirty="0">
                <a:solidFill>
                  <a:schemeClr val="tx1"/>
                </a:solidFill>
              </a:rPr>
              <a:t>/7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463307"/>
            <a:ext cx="91440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r-Latn-CS" sz="3200" b="1" dirty="0"/>
              <a:t>Ispit:</a:t>
            </a:r>
          </a:p>
          <a:p>
            <a:r>
              <a:rPr lang="sr-Latn-CS" dirty="0"/>
              <a:t>Dva dela</a:t>
            </a:r>
          </a:p>
          <a:p>
            <a:pPr lvl="1"/>
            <a:r>
              <a:rPr lang="sr-Latn-CS" dirty="0"/>
              <a:t>Pismeni: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CS" dirty="0"/>
              <a:t>polaže se na računaru – programiranje </a:t>
            </a:r>
            <a:r>
              <a:rPr lang="sr-Latn-CS" dirty="0" err="1"/>
              <a:t>PLC</a:t>
            </a:r>
            <a:r>
              <a:rPr lang="sr-Latn-CS" dirty="0"/>
              <a:t>-a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CS" dirty="0"/>
              <a:t>nosi 46 poena</a:t>
            </a:r>
          </a:p>
          <a:p>
            <a:pPr lvl="1"/>
            <a:r>
              <a:rPr lang="sr-Latn-CS" dirty="0"/>
              <a:t>Usmeni: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CS" dirty="0"/>
              <a:t>polaže se usmeno – tri teorijska pitanja i zadatak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sr-Latn-CS" dirty="0"/>
              <a:t>nosi 48 bodova</a:t>
            </a:r>
          </a:p>
          <a:p>
            <a:pPr lvl="2">
              <a:buFont typeface="Arial" pitchFamily="34" charset="0"/>
              <a:buChar char="•"/>
            </a:pPr>
            <a:endParaRPr lang="sr-Latn-C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r-Latn-CS" dirty="0"/>
              <a:t>Aktivnost na rač. </a:t>
            </a:r>
            <a:r>
              <a:rPr lang="sr-Latn-CS" dirty="0" err="1"/>
              <a:t>vežbama</a:t>
            </a:r>
            <a:r>
              <a:rPr lang="sr-Latn-CS" dirty="0"/>
              <a:t> (</a:t>
            </a:r>
            <a:r>
              <a:rPr lang="sr-Latn-CS" dirty="0" err="1"/>
              <a:t>max</a:t>
            </a:r>
            <a:r>
              <a:rPr lang="sr-Latn-CS" dirty="0"/>
              <a:t> 6 poena) obračunava se prema izrazu (Excel): </a:t>
            </a:r>
            <a:r>
              <a:rPr lang="en-US" dirty="0"/>
              <a:t>=roundup(b</a:t>
            </a:r>
            <a:r>
              <a:rPr lang="sr-Latn-RS" dirty="0"/>
              <a:t>d</a:t>
            </a:r>
            <a:r>
              <a:rPr lang="en-US" dirty="0"/>
              <a:t>/b</a:t>
            </a:r>
            <a:r>
              <a:rPr lang="sr-Latn-RS" dirty="0"/>
              <a:t>t</a:t>
            </a:r>
            <a:r>
              <a:rPr lang="en-US" dirty="0"/>
              <a:t>*6;0)</a:t>
            </a:r>
            <a:endParaRPr lang="sr-Latn-RS" dirty="0"/>
          </a:p>
          <a:p>
            <a:pPr lvl="3"/>
            <a:r>
              <a:rPr lang="sr-Latn-CS" sz="2000" dirty="0" err="1"/>
              <a:t>gde</a:t>
            </a:r>
            <a:r>
              <a:rPr lang="sr-Latn-CS" sz="2000" dirty="0"/>
              <a:t> je: </a:t>
            </a:r>
            <a:r>
              <a:rPr lang="sr-Latn-CS" sz="2000" dirty="0" err="1"/>
              <a:t>bt</a:t>
            </a:r>
            <a:r>
              <a:rPr lang="sr-Latn-CS" sz="2000" dirty="0"/>
              <a:t> – ukupan broj termina </a:t>
            </a:r>
            <a:r>
              <a:rPr lang="sr-Latn-CS" sz="2000" dirty="0" err="1"/>
              <a:t>vežbi</a:t>
            </a:r>
            <a:r>
              <a:rPr lang="sr-Latn-CS" sz="2000" dirty="0"/>
              <a:t>; </a:t>
            </a:r>
            <a:r>
              <a:rPr lang="sr-Latn-CS" sz="2000" dirty="0" err="1"/>
              <a:t>bd</a:t>
            </a:r>
            <a:r>
              <a:rPr lang="sr-Latn-CS" sz="2000" dirty="0"/>
              <a:t> – ukupan broj dolazaka studenta.</a:t>
            </a:r>
          </a:p>
          <a:p>
            <a:endParaRPr lang="sr-Latn-CS" dirty="0"/>
          </a:p>
          <a:p>
            <a:r>
              <a:rPr lang="sr-Latn-CS" dirty="0"/>
              <a:t>Za polaganje ispita je potrebno sakupiti minimum 51 bodova</a:t>
            </a:r>
          </a:p>
          <a:p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1"/>
            <a:ext cx="9144000" cy="571479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C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Nastava, predispitne obaveze, ispit, zaključivanje ocena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3F472CF-FA8F-E794-EA62-4A98B0FA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9CCAB35-E246-4F08-9722-D7A625273AF3}" type="slidenum">
              <a:rPr lang="en-US" altLang="sr-Latn-R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r>
              <a:rPr lang="sr-Latn-RS" altLang="sr-Latn-RS" sz="1800" dirty="0">
                <a:solidFill>
                  <a:schemeClr val="tx1"/>
                </a:solidFill>
              </a:rPr>
              <a:t>/7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71500" y="214313"/>
            <a:ext cx="7772400" cy="500062"/>
          </a:xfrm>
        </p:spPr>
        <p:txBody>
          <a:bodyPr/>
          <a:lstStyle/>
          <a:p>
            <a:pPr eaLnBrk="1" hangingPunct="1"/>
            <a:r>
              <a:rPr lang="sr-Latn-CS" sz="2400"/>
              <a:t>Literatura</a:t>
            </a:r>
            <a:endParaRPr lang="en-US" sz="2400"/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285750" y="785813"/>
            <a:ext cx="8572500" cy="4447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sr-Latn-CS" sz="1600" dirty="0"/>
              <a:t>Materijali na </a:t>
            </a:r>
            <a:r>
              <a:rPr lang="sr-Latn-CS" sz="1600" dirty="0" err="1"/>
              <a:t>Teams</a:t>
            </a:r>
            <a:r>
              <a:rPr lang="sr-Latn-CS" sz="1600" dirty="0"/>
              <a:t> platformi</a:t>
            </a:r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sr-Latn-CS" sz="1600" dirty="0"/>
              <a:t>Robert N </a:t>
            </a:r>
            <a:r>
              <a:rPr lang="sr-Latn-CS" sz="1600" dirty="0" err="1"/>
              <a:t>Bateson</a:t>
            </a:r>
            <a:r>
              <a:rPr lang="sr-Latn-CS" sz="1600" dirty="0"/>
              <a:t>, “INTRODUCTION TO CONTROL SYSTEM TECHNOLOGY”, </a:t>
            </a:r>
            <a:r>
              <a:rPr lang="sr-Latn-CS" sz="1600" i="1" dirty="0" err="1"/>
              <a:t>Prentice</a:t>
            </a:r>
            <a:r>
              <a:rPr lang="sr-Latn-CS" sz="1600" i="1" dirty="0"/>
              <a:t> </a:t>
            </a:r>
            <a:r>
              <a:rPr lang="sr-Latn-CS" sz="1600" i="1" dirty="0" err="1"/>
              <a:t>Hall</a:t>
            </a:r>
            <a:r>
              <a:rPr lang="sr-Latn-CS" sz="1600" i="1" dirty="0"/>
              <a:t>, 2002</a:t>
            </a:r>
            <a:r>
              <a:rPr lang="sr-Latn-CS" sz="1600" dirty="0"/>
              <a:t>.</a:t>
            </a:r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sr-Latn-CS" sz="1600" dirty="0" err="1"/>
              <a:t>J.Love</a:t>
            </a:r>
            <a:r>
              <a:rPr lang="sr-Latn-CS" sz="1600" dirty="0"/>
              <a:t>, “PROCESS AUTOMATION HANDBOOK”, </a:t>
            </a:r>
            <a:r>
              <a:rPr lang="sr-Latn-CS" sz="1600" dirty="0" err="1"/>
              <a:t>Springer</a:t>
            </a:r>
            <a:r>
              <a:rPr lang="sr-Latn-CS" sz="1600" dirty="0"/>
              <a:t>, 2007</a:t>
            </a:r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sr-Latn-CS" sz="1600" dirty="0" err="1"/>
              <a:t>J.A.Rehg</a:t>
            </a:r>
            <a:r>
              <a:rPr lang="sr-Latn-CS" sz="1600" dirty="0"/>
              <a:t>, </a:t>
            </a:r>
            <a:r>
              <a:rPr lang="sr-Latn-CS" sz="1600" dirty="0" err="1"/>
              <a:t>G.J.Sartori</a:t>
            </a:r>
            <a:r>
              <a:rPr lang="sr-Latn-CS" sz="1600" dirty="0"/>
              <a:t>, “PROGRAMMABLE LOGIC CONTROLLERS”, </a:t>
            </a:r>
            <a:r>
              <a:rPr lang="sr-Latn-CS" sz="1600" dirty="0" err="1"/>
              <a:t>Prentice</a:t>
            </a:r>
            <a:r>
              <a:rPr lang="sr-Latn-CS" sz="1600" dirty="0"/>
              <a:t> </a:t>
            </a:r>
            <a:r>
              <a:rPr lang="sr-Latn-CS" sz="1600" dirty="0" err="1"/>
              <a:t>Hall</a:t>
            </a:r>
            <a:r>
              <a:rPr lang="sr-Latn-CS" sz="1600" dirty="0"/>
              <a:t>, 2007</a:t>
            </a:r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sr-Latn-CS" sz="1600" dirty="0" err="1"/>
              <a:t>Tariq</a:t>
            </a:r>
            <a:r>
              <a:rPr lang="sr-Latn-CS" sz="1600" dirty="0"/>
              <a:t> </a:t>
            </a:r>
            <a:r>
              <a:rPr lang="sr-Latn-CS" sz="1600" dirty="0" err="1"/>
              <a:t>Samad</a:t>
            </a:r>
            <a:r>
              <a:rPr lang="sr-Latn-CS" sz="1600" dirty="0"/>
              <a:t>, “PERSPECTIVES IN CONTROL  ENGINEERING”, </a:t>
            </a:r>
            <a:r>
              <a:rPr lang="sr-Latn-CS" sz="1600" i="1" dirty="0"/>
              <a:t>IEEE PRESS, 2001.</a:t>
            </a:r>
          </a:p>
          <a:p>
            <a:pPr marL="457200" indent="-457200">
              <a:lnSpc>
                <a:spcPct val="200000"/>
              </a:lnSpc>
              <a:buFont typeface="Arial" charset="0"/>
              <a:buAutoNum type="arabicPeriod"/>
            </a:pPr>
            <a:r>
              <a:rPr lang="sr-Latn-CS" sz="1600" dirty="0"/>
              <a:t>“</a:t>
            </a:r>
            <a:r>
              <a:rPr lang="en-US" sz="1600" dirty="0"/>
              <a:t>Control in an Information Rich World</a:t>
            </a:r>
            <a:r>
              <a:rPr lang="sr-Latn-CS" sz="1600" dirty="0"/>
              <a:t>”,</a:t>
            </a:r>
            <a:r>
              <a:rPr lang="en-US" sz="1600" dirty="0"/>
              <a:t> Report of the Panel on Future Directions in</a:t>
            </a:r>
            <a:r>
              <a:rPr lang="sr-Latn-CS" sz="1600" dirty="0"/>
              <a:t> </a:t>
            </a:r>
            <a:r>
              <a:rPr lang="en-US" sz="1600" dirty="0"/>
              <a:t>Control, Dynamics, and Systems</a:t>
            </a:r>
            <a:r>
              <a:rPr lang="sr-Latn-CS" sz="1600" dirty="0"/>
              <a:t>,</a:t>
            </a:r>
            <a:r>
              <a:rPr lang="en-US" sz="1600" dirty="0"/>
              <a:t> June 2002. 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00B376A-698E-2241-3D89-C5B7BC6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99CCAB35-E246-4F08-9722-D7A625273AF3}" type="slidenum">
              <a:rPr lang="en-US" altLang="sr-Latn-R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r>
              <a:rPr lang="sr-Latn-RS" altLang="sr-Latn-RS" sz="1800" dirty="0">
                <a:solidFill>
                  <a:schemeClr val="tx1"/>
                </a:solidFill>
              </a:rPr>
              <a:t>/7</a:t>
            </a:r>
            <a:endParaRPr lang="en-US" altLang="sr-Latn-R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708400" y="2940050"/>
            <a:ext cx="17049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sr-Latn-CS" sz="4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KRAJ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565</Words>
  <Application>Microsoft Office PowerPoint</Application>
  <PresentationFormat>On-screen Show (4:3)</PresentationFormat>
  <Paragraphs>121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Tehnologije upravljačkih sistema</vt:lpstr>
      <vt:lpstr>Tehnologije upravljačkih sistema</vt:lpstr>
      <vt:lpstr>Sadržaj</vt:lpstr>
      <vt:lpstr>Nastava, predispitne obaveze, ispit, zaključivanje ocena</vt:lpstr>
      <vt:lpstr>PowerPoint Presentation</vt:lpstr>
      <vt:lpstr>Literatura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</dc:creator>
  <cp:lastModifiedBy>filip kulic</cp:lastModifiedBy>
  <cp:revision>90</cp:revision>
  <dcterms:created xsi:type="dcterms:W3CDTF">1601-01-01T00:00:00Z</dcterms:created>
  <dcterms:modified xsi:type="dcterms:W3CDTF">2022-10-24T21:10:48Z</dcterms:modified>
</cp:coreProperties>
</file>