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0"/>
  </p:notesMasterIdLst>
  <p:handoutMasterIdLst>
    <p:handoutMasterId r:id="rId41"/>
  </p:handoutMasterIdLst>
  <p:sldIdLst>
    <p:sldId id="275" r:id="rId2"/>
    <p:sldId id="290" r:id="rId3"/>
    <p:sldId id="293" r:id="rId4"/>
    <p:sldId id="294" r:id="rId5"/>
    <p:sldId id="393" r:id="rId6"/>
    <p:sldId id="297" r:id="rId7"/>
    <p:sldId id="291" r:id="rId8"/>
    <p:sldId id="381" r:id="rId9"/>
    <p:sldId id="382" r:id="rId10"/>
    <p:sldId id="390" r:id="rId11"/>
    <p:sldId id="391" r:id="rId12"/>
    <p:sldId id="383" r:id="rId13"/>
    <p:sldId id="392" r:id="rId14"/>
    <p:sldId id="384" r:id="rId15"/>
    <p:sldId id="385" r:id="rId16"/>
    <p:sldId id="386" r:id="rId17"/>
    <p:sldId id="387" r:id="rId18"/>
    <p:sldId id="388" r:id="rId19"/>
    <p:sldId id="389" r:id="rId20"/>
    <p:sldId id="379" r:id="rId21"/>
    <p:sldId id="380" r:id="rId22"/>
    <p:sldId id="298" r:id="rId23"/>
    <p:sldId id="376" r:id="rId24"/>
    <p:sldId id="305" r:id="rId25"/>
    <p:sldId id="310" r:id="rId26"/>
    <p:sldId id="312" r:id="rId27"/>
    <p:sldId id="304" r:id="rId28"/>
    <p:sldId id="303" r:id="rId29"/>
    <p:sldId id="302" r:id="rId30"/>
    <p:sldId id="307" r:id="rId31"/>
    <p:sldId id="308" r:id="rId32"/>
    <p:sldId id="309" r:id="rId33"/>
    <p:sldId id="301" r:id="rId34"/>
    <p:sldId id="313" r:id="rId35"/>
    <p:sldId id="314" r:id="rId36"/>
    <p:sldId id="315" r:id="rId37"/>
    <p:sldId id="316" r:id="rId38"/>
    <p:sldId id="263" r:id="rId3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D7D"/>
    <a:srgbClr val="B45E08"/>
    <a:srgbClr val="9EC54A"/>
    <a:srgbClr val="F5E658"/>
    <a:srgbClr val="51AAAE"/>
    <a:srgbClr val="85C0DB"/>
    <a:srgbClr val="E8E8E8"/>
    <a:srgbClr val="589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811AD9-3A61-412E-A2C8-9B7A907F1145}" v="96" dt="2022-10-17T20:45:10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83" autoAdjust="0"/>
  </p:normalViewPr>
  <p:slideViewPr>
    <p:cSldViewPr snapToGrid="0">
      <p:cViewPr varScale="1">
        <p:scale>
          <a:sx n="103" d="100"/>
          <a:sy n="103" d="100"/>
        </p:scale>
        <p:origin x="6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8" d="100"/>
          <a:sy n="98" d="100"/>
        </p:scale>
        <p:origin x="-16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kulic" userId="8bf6be77f114b7f3" providerId="LiveId" clId="{8E811AD9-3A61-412E-A2C8-9B7A907F1145}"/>
    <pc:docChg chg="custSel addSld modSld sldOrd">
      <pc:chgData name="filip kulic" userId="8bf6be77f114b7f3" providerId="LiveId" clId="{8E811AD9-3A61-412E-A2C8-9B7A907F1145}" dt="2022-10-17T20:45:10.141" v="435" actId="14100"/>
      <pc:docMkLst>
        <pc:docMk/>
      </pc:docMkLst>
      <pc:sldChg chg="addSp modSp mod">
        <pc:chgData name="filip kulic" userId="8bf6be77f114b7f3" providerId="LiveId" clId="{8E811AD9-3A61-412E-A2C8-9B7A907F1145}" dt="2022-10-17T20:45:10.141" v="435" actId="14100"/>
        <pc:sldMkLst>
          <pc:docMk/>
          <pc:sldMk cId="0" sldId="263"/>
        </pc:sldMkLst>
        <pc:spChg chg="add mod">
          <ac:chgData name="filip kulic" userId="8bf6be77f114b7f3" providerId="LiveId" clId="{8E811AD9-3A61-412E-A2C8-9B7A907F1145}" dt="2022-10-17T20:44:51.557" v="429" actId="1076"/>
          <ac:spMkLst>
            <pc:docMk/>
            <pc:sldMk cId="0" sldId="263"/>
            <ac:spMk id="2" creationId="{F9ADA1C6-EC9D-71EA-93B4-B29526276E5D}"/>
          </ac:spMkLst>
        </pc:spChg>
        <pc:spChg chg="mod">
          <ac:chgData name="filip kulic" userId="8bf6be77f114b7f3" providerId="LiveId" clId="{8E811AD9-3A61-412E-A2C8-9B7A907F1145}" dt="2022-10-17T20:45:10.141" v="435" actId="14100"/>
          <ac:spMkLst>
            <pc:docMk/>
            <pc:sldMk cId="0" sldId="263"/>
            <ac:spMk id="56322" creationId="{AD7F4561-2329-4154-B730-479B043D7C99}"/>
          </ac:spMkLst>
        </pc:spChg>
      </pc:sldChg>
      <pc:sldChg chg="addSp modSp mod">
        <pc:chgData name="filip kulic" userId="8bf6be77f114b7f3" providerId="LiveId" clId="{8E811AD9-3A61-412E-A2C8-9B7A907F1145}" dt="2022-10-17T20:43:58.277" v="386" actId="1076"/>
        <pc:sldMkLst>
          <pc:docMk/>
          <pc:sldMk cId="0" sldId="275"/>
        </pc:sldMkLst>
        <pc:spChg chg="add mod">
          <ac:chgData name="filip kulic" userId="8bf6be77f114b7f3" providerId="LiveId" clId="{8E811AD9-3A61-412E-A2C8-9B7A907F1145}" dt="2022-10-17T20:43:58.277" v="386" actId="1076"/>
          <ac:spMkLst>
            <pc:docMk/>
            <pc:sldMk cId="0" sldId="275"/>
            <ac:spMk id="2" creationId="{C465EAEA-9C9D-5D9C-6838-FA65BB15214C}"/>
          </ac:spMkLst>
        </pc:spChg>
      </pc:sldChg>
      <pc:sldChg chg="addSp modSp mod">
        <pc:chgData name="filip kulic" userId="8bf6be77f114b7f3" providerId="LiveId" clId="{8E811AD9-3A61-412E-A2C8-9B7A907F1145}" dt="2022-10-17T20:44:00.910" v="387"/>
        <pc:sldMkLst>
          <pc:docMk/>
          <pc:sldMk cId="0" sldId="290"/>
        </pc:sldMkLst>
        <pc:spChg chg="add mod">
          <ac:chgData name="filip kulic" userId="8bf6be77f114b7f3" providerId="LiveId" clId="{8E811AD9-3A61-412E-A2C8-9B7A907F1145}" dt="2022-10-17T20:44:00.910" v="387"/>
          <ac:spMkLst>
            <pc:docMk/>
            <pc:sldMk cId="0" sldId="290"/>
            <ac:spMk id="2" creationId="{C4DF9B2A-6785-05B3-D1F7-B6F30DC92FB6}"/>
          </ac:spMkLst>
        </pc:spChg>
        <pc:spChg chg="mod">
          <ac:chgData name="filip kulic" userId="8bf6be77f114b7f3" providerId="LiveId" clId="{8E811AD9-3A61-412E-A2C8-9B7A907F1145}" dt="2022-10-17T19:48:44.826" v="65" actId="20577"/>
          <ac:spMkLst>
            <pc:docMk/>
            <pc:sldMk cId="0" sldId="290"/>
            <ac:spMk id="12291" creationId="{88DB33C8-8BB8-42A0-9FB7-CE6C6E02678F}"/>
          </ac:spMkLst>
        </pc:spChg>
      </pc:sldChg>
      <pc:sldChg chg="addSp modSp">
        <pc:chgData name="filip kulic" userId="8bf6be77f114b7f3" providerId="LiveId" clId="{8E811AD9-3A61-412E-A2C8-9B7A907F1145}" dt="2022-10-17T20:44:05.462" v="392"/>
        <pc:sldMkLst>
          <pc:docMk/>
          <pc:sldMk cId="0" sldId="291"/>
        </pc:sldMkLst>
        <pc:spChg chg="add mod">
          <ac:chgData name="filip kulic" userId="8bf6be77f114b7f3" providerId="LiveId" clId="{8E811AD9-3A61-412E-A2C8-9B7A907F1145}" dt="2022-10-17T20:44:05.462" v="392"/>
          <ac:spMkLst>
            <pc:docMk/>
            <pc:sldMk cId="0" sldId="291"/>
            <ac:spMk id="5" creationId="{50EC2B5B-1D6B-EC21-AE34-94B09E14A55D}"/>
          </ac:spMkLst>
        </pc:spChg>
      </pc:sldChg>
      <pc:sldChg chg="addSp modSp">
        <pc:chgData name="filip kulic" userId="8bf6be77f114b7f3" providerId="LiveId" clId="{8E811AD9-3A61-412E-A2C8-9B7A907F1145}" dt="2022-10-17T20:44:02.281" v="388"/>
        <pc:sldMkLst>
          <pc:docMk/>
          <pc:sldMk cId="0" sldId="293"/>
        </pc:sldMkLst>
        <pc:spChg chg="add mod">
          <ac:chgData name="filip kulic" userId="8bf6be77f114b7f3" providerId="LiveId" clId="{8E811AD9-3A61-412E-A2C8-9B7A907F1145}" dt="2022-10-17T20:44:02.281" v="388"/>
          <ac:spMkLst>
            <pc:docMk/>
            <pc:sldMk cId="0" sldId="293"/>
            <ac:spMk id="2" creationId="{6B741E55-EE16-FE3A-58FA-3F5F9D718245}"/>
          </ac:spMkLst>
        </pc:spChg>
      </pc:sldChg>
      <pc:sldChg chg="addSp modSp">
        <pc:chgData name="filip kulic" userId="8bf6be77f114b7f3" providerId="LiveId" clId="{8E811AD9-3A61-412E-A2C8-9B7A907F1145}" dt="2022-10-17T20:44:03.125" v="389"/>
        <pc:sldMkLst>
          <pc:docMk/>
          <pc:sldMk cId="0" sldId="294"/>
        </pc:sldMkLst>
        <pc:spChg chg="add mod">
          <ac:chgData name="filip kulic" userId="8bf6be77f114b7f3" providerId="LiveId" clId="{8E811AD9-3A61-412E-A2C8-9B7A907F1145}" dt="2022-10-17T20:44:03.125" v="389"/>
          <ac:spMkLst>
            <pc:docMk/>
            <pc:sldMk cId="0" sldId="294"/>
            <ac:spMk id="2" creationId="{C966E8FF-36C5-2158-D016-9E6471F54441}"/>
          </ac:spMkLst>
        </pc:spChg>
      </pc:sldChg>
      <pc:sldChg chg="addSp modSp mod ord">
        <pc:chgData name="filip kulic" userId="8bf6be77f114b7f3" providerId="LiveId" clId="{8E811AD9-3A61-412E-A2C8-9B7A907F1145}" dt="2022-10-17T20:44:04.714" v="391"/>
        <pc:sldMkLst>
          <pc:docMk/>
          <pc:sldMk cId="0" sldId="297"/>
        </pc:sldMkLst>
        <pc:spChg chg="add mod">
          <ac:chgData name="filip kulic" userId="8bf6be77f114b7f3" providerId="LiveId" clId="{8E811AD9-3A61-412E-A2C8-9B7A907F1145}" dt="2022-10-17T20:44:04.714" v="391"/>
          <ac:spMkLst>
            <pc:docMk/>
            <pc:sldMk cId="0" sldId="297"/>
            <ac:spMk id="2" creationId="{A64F6EEB-32B1-1CD0-12B9-D96D175B9BA8}"/>
          </ac:spMkLst>
        </pc:spChg>
        <pc:spChg chg="mod">
          <ac:chgData name="filip kulic" userId="8bf6be77f114b7f3" providerId="LiveId" clId="{8E811AD9-3A61-412E-A2C8-9B7A907F1145}" dt="2022-10-17T19:59:34.646" v="132" actId="14100"/>
          <ac:spMkLst>
            <pc:docMk/>
            <pc:sldMk cId="0" sldId="297"/>
            <ac:spMk id="3" creationId="{F59A3D1C-AFE9-483A-A7F5-6FA6FD943D70}"/>
          </ac:spMkLst>
        </pc:spChg>
      </pc:sldChg>
      <pc:sldChg chg="addSp modSp">
        <pc:chgData name="filip kulic" userId="8bf6be77f114b7f3" providerId="LiveId" clId="{8E811AD9-3A61-412E-A2C8-9B7A907F1145}" dt="2022-10-17T20:44:28.721" v="410"/>
        <pc:sldMkLst>
          <pc:docMk/>
          <pc:sldMk cId="0" sldId="298"/>
        </pc:sldMkLst>
        <pc:spChg chg="add mod">
          <ac:chgData name="filip kulic" userId="8bf6be77f114b7f3" providerId="LiveId" clId="{8E811AD9-3A61-412E-A2C8-9B7A907F1145}" dt="2022-10-17T20:44:28.721" v="410"/>
          <ac:spMkLst>
            <pc:docMk/>
            <pc:sldMk cId="0" sldId="298"/>
            <ac:spMk id="2" creationId="{D6B80DEE-1178-9430-0F04-9E0CB8CFD81E}"/>
          </ac:spMkLst>
        </pc:spChg>
      </pc:sldChg>
      <pc:sldChg chg="addSp modSp">
        <pc:chgData name="filip kulic" userId="8bf6be77f114b7f3" providerId="LiveId" clId="{8E811AD9-3A61-412E-A2C8-9B7A907F1145}" dt="2022-10-17T20:44:36.729" v="421"/>
        <pc:sldMkLst>
          <pc:docMk/>
          <pc:sldMk cId="0" sldId="301"/>
        </pc:sldMkLst>
        <pc:spChg chg="add mod">
          <ac:chgData name="filip kulic" userId="8bf6be77f114b7f3" providerId="LiveId" clId="{8E811AD9-3A61-412E-A2C8-9B7A907F1145}" dt="2022-10-17T20:44:36.729" v="421"/>
          <ac:spMkLst>
            <pc:docMk/>
            <pc:sldMk cId="0" sldId="301"/>
            <ac:spMk id="2" creationId="{6E3C043B-DD3B-9565-C663-AE2C3DB9DBAB}"/>
          </ac:spMkLst>
        </pc:spChg>
      </pc:sldChg>
      <pc:sldChg chg="addSp modSp">
        <pc:chgData name="filip kulic" userId="8bf6be77f114b7f3" providerId="LiveId" clId="{8E811AD9-3A61-412E-A2C8-9B7A907F1145}" dt="2022-10-17T20:44:33.897" v="417"/>
        <pc:sldMkLst>
          <pc:docMk/>
          <pc:sldMk cId="0" sldId="302"/>
        </pc:sldMkLst>
        <pc:spChg chg="add mod">
          <ac:chgData name="filip kulic" userId="8bf6be77f114b7f3" providerId="LiveId" clId="{8E811AD9-3A61-412E-A2C8-9B7A907F1145}" dt="2022-10-17T20:44:33.897" v="417"/>
          <ac:spMkLst>
            <pc:docMk/>
            <pc:sldMk cId="0" sldId="302"/>
            <ac:spMk id="2" creationId="{8DE261DC-24F0-4F5B-6B64-A929257C223C}"/>
          </ac:spMkLst>
        </pc:spChg>
      </pc:sldChg>
      <pc:sldChg chg="addSp modSp">
        <pc:chgData name="filip kulic" userId="8bf6be77f114b7f3" providerId="LiveId" clId="{8E811AD9-3A61-412E-A2C8-9B7A907F1145}" dt="2022-10-17T20:44:33.185" v="416"/>
        <pc:sldMkLst>
          <pc:docMk/>
          <pc:sldMk cId="0" sldId="303"/>
        </pc:sldMkLst>
        <pc:spChg chg="add mod">
          <ac:chgData name="filip kulic" userId="8bf6be77f114b7f3" providerId="LiveId" clId="{8E811AD9-3A61-412E-A2C8-9B7A907F1145}" dt="2022-10-17T20:44:33.185" v="416"/>
          <ac:spMkLst>
            <pc:docMk/>
            <pc:sldMk cId="0" sldId="303"/>
            <ac:spMk id="2" creationId="{5029B863-C1AA-EA8A-6BDB-BED90AFD4416}"/>
          </ac:spMkLst>
        </pc:spChg>
      </pc:sldChg>
      <pc:sldChg chg="addSp modSp">
        <pc:chgData name="filip kulic" userId="8bf6be77f114b7f3" providerId="LiveId" clId="{8E811AD9-3A61-412E-A2C8-9B7A907F1145}" dt="2022-10-17T20:44:32.506" v="415"/>
        <pc:sldMkLst>
          <pc:docMk/>
          <pc:sldMk cId="0" sldId="304"/>
        </pc:sldMkLst>
        <pc:spChg chg="add mod">
          <ac:chgData name="filip kulic" userId="8bf6be77f114b7f3" providerId="LiveId" clId="{8E811AD9-3A61-412E-A2C8-9B7A907F1145}" dt="2022-10-17T20:44:32.506" v="415"/>
          <ac:spMkLst>
            <pc:docMk/>
            <pc:sldMk cId="0" sldId="304"/>
            <ac:spMk id="2" creationId="{348C3425-C185-1733-EEDB-01EDF92EF85C}"/>
          </ac:spMkLst>
        </pc:spChg>
      </pc:sldChg>
      <pc:sldChg chg="addSp modSp mod">
        <pc:chgData name="filip kulic" userId="8bf6be77f114b7f3" providerId="LiveId" clId="{8E811AD9-3A61-412E-A2C8-9B7A907F1145}" dt="2022-10-17T20:44:30.245" v="412"/>
        <pc:sldMkLst>
          <pc:docMk/>
          <pc:sldMk cId="0" sldId="305"/>
        </pc:sldMkLst>
        <pc:spChg chg="add mod">
          <ac:chgData name="filip kulic" userId="8bf6be77f114b7f3" providerId="LiveId" clId="{8E811AD9-3A61-412E-A2C8-9B7A907F1145}" dt="2022-10-17T20:28:45.129" v="364" actId="1038"/>
          <ac:spMkLst>
            <pc:docMk/>
            <pc:sldMk cId="0" sldId="305"/>
            <ac:spMk id="2" creationId="{9567CCFA-8767-ED2D-A6CA-858471063A49}"/>
          </ac:spMkLst>
        </pc:spChg>
        <pc:spChg chg="add mod">
          <ac:chgData name="filip kulic" userId="8bf6be77f114b7f3" providerId="LiveId" clId="{8E811AD9-3A61-412E-A2C8-9B7A907F1145}" dt="2022-10-17T20:44:30.245" v="412"/>
          <ac:spMkLst>
            <pc:docMk/>
            <pc:sldMk cId="0" sldId="305"/>
            <ac:spMk id="3" creationId="{1E512758-D54F-D954-D1CE-4550BE2FAF9A}"/>
          </ac:spMkLst>
        </pc:spChg>
      </pc:sldChg>
      <pc:sldChg chg="addSp modSp">
        <pc:chgData name="filip kulic" userId="8bf6be77f114b7f3" providerId="LiveId" clId="{8E811AD9-3A61-412E-A2C8-9B7A907F1145}" dt="2022-10-17T20:44:34.625" v="418"/>
        <pc:sldMkLst>
          <pc:docMk/>
          <pc:sldMk cId="0" sldId="307"/>
        </pc:sldMkLst>
        <pc:spChg chg="add mod">
          <ac:chgData name="filip kulic" userId="8bf6be77f114b7f3" providerId="LiveId" clId="{8E811AD9-3A61-412E-A2C8-9B7A907F1145}" dt="2022-10-17T20:44:34.625" v="418"/>
          <ac:spMkLst>
            <pc:docMk/>
            <pc:sldMk cId="0" sldId="307"/>
            <ac:spMk id="2" creationId="{E172A988-C3E7-313E-0AE7-266EED0127E9}"/>
          </ac:spMkLst>
        </pc:spChg>
      </pc:sldChg>
      <pc:sldChg chg="addSp modSp">
        <pc:chgData name="filip kulic" userId="8bf6be77f114b7f3" providerId="LiveId" clId="{8E811AD9-3A61-412E-A2C8-9B7A907F1145}" dt="2022-10-17T20:44:35.334" v="419"/>
        <pc:sldMkLst>
          <pc:docMk/>
          <pc:sldMk cId="0" sldId="308"/>
        </pc:sldMkLst>
        <pc:spChg chg="add mod">
          <ac:chgData name="filip kulic" userId="8bf6be77f114b7f3" providerId="LiveId" clId="{8E811AD9-3A61-412E-A2C8-9B7A907F1145}" dt="2022-10-17T20:44:35.334" v="419"/>
          <ac:spMkLst>
            <pc:docMk/>
            <pc:sldMk cId="0" sldId="308"/>
            <ac:spMk id="2" creationId="{C94F89E3-5245-B7C8-A1E1-6596745D3BFA}"/>
          </ac:spMkLst>
        </pc:spChg>
      </pc:sldChg>
      <pc:sldChg chg="addSp modSp">
        <pc:chgData name="filip kulic" userId="8bf6be77f114b7f3" providerId="LiveId" clId="{8E811AD9-3A61-412E-A2C8-9B7A907F1145}" dt="2022-10-17T20:44:36.069" v="420"/>
        <pc:sldMkLst>
          <pc:docMk/>
          <pc:sldMk cId="0" sldId="309"/>
        </pc:sldMkLst>
        <pc:spChg chg="add mod">
          <ac:chgData name="filip kulic" userId="8bf6be77f114b7f3" providerId="LiveId" clId="{8E811AD9-3A61-412E-A2C8-9B7A907F1145}" dt="2022-10-17T20:44:36.069" v="420"/>
          <ac:spMkLst>
            <pc:docMk/>
            <pc:sldMk cId="0" sldId="309"/>
            <ac:spMk id="2" creationId="{D159A243-A539-371D-643C-4ACD1F62878B}"/>
          </ac:spMkLst>
        </pc:spChg>
      </pc:sldChg>
      <pc:sldChg chg="addSp modSp mod">
        <pc:chgData name="filip kulic" userId="8bf6be77f114b7f3" providerId="LiveId" clId="{8E811AD9-3A61-412E-A2C8-9B7A907F1145}" dt="2022-10-17T20:44:31.017" v="413"/>
        <pc:sldMkLst>
          <pc:docMk/>
          <pc:sldMk cId="0" sldId="310"/>
        </pc:sldMkLst>
        <pc:spChg chg="add mod">
          <ac:chgData name="filip kulic" userId="8bf6be77f114b7f3" providerId="LiveId" clId="{8E811AD9-3A61-412E-A2C8-9B7A907F1145}" dt="2022-10-17T20:29:34.702" v="379" actId="1038"/>
          <ac:spMkLst>
            <pc:docMk/>
            <pc:sldMk cId="0" sldId="310"/>
            <ac:spMk id="2" creationId="{5FA3FA80-FB21-1659-91BA-5EE0E912E3AC}"/>
          </ac:spMkLst>
        </pc:spChg>
        <pc:spChg chg="add mod">
          <ac:chgData name="filip kulic" userId="8bf6be77f114b7f3" providerId="LiveId" clId="{8E811AD9-3A61-412E-A2C8-9B7A907F1145}" dt="2022-10-17T20:44:31.017" v="413"/>
          <ac:spMkLst>
            <pc:docMk/>
            <pc:sldMk cId="0" sldId="310"/>
            <ac:spMk id="3" creationId="{A4F8C574-5E7C-ADD2-E066-61ED5A74832B}"/>
          </ac:spMkLst>
        </pc:spChg>
      </pc:sldChg>
      <pc:sldChg chg="addSp modSp">
        <pc:chgData name="filip kulic" userId="8bf6be77f114b7f3" providerId="LiveId" clId="{8E811AD9-3A61-412E-A2C8-9B7A907F1145}" dt="2022-10-17T20:44:31.792" v="414"/>
        <pc:sldMkLst>
          <pc:docMk/>
          <pc:sldMk cId="0" sldId="312"/>
        </pc:sldMkLst>
        <pc:spChg chg="add mod">
          <ac:chgData name="filip kulic" userId="8bf6be77f114b7f3" providerId="LiveId" clId="{8E811AD9-3A61-412E-A2C8-9B7A907F1145}" dt="2022-10-17T20:44:31.792" v="414"/>
          <ac:spMkLst>
            <pc:docMk/>
            <pc:sldMk cId="0" sldId="312"/>
            <ac:spMk id="2" creationId="{C0828E4A-E918-311B-4F72-25688346DE3B}"/>
          </ac:spMkLst>
        </pc:spChg>
      </pc:sldChg>
      <pc:sldChg chg="addSp modSp">
        <pc:chgData name="filip kulic" userId="8bf6be77f114b7f3" providerId="LiveId" clId="{8E811AD9-3A61-412E-A2C8-9B7A907F1145}" dt="2022-10-17T20:44:37.468" v="422"/>
        <pc:sldMkLst>
          <pc:docMk/>
          <pc:sldMk cId="0" sldId="313"/>
        </pc:sldMkLst>
        <pc:spChg chg="add mod">
          <ac:chgData name="filip kulic" userId="8bf6be77f114b7f3" providerId="LiveId" clId="{8E811AD9-3A61-412E-A2C8-9B7A907F1145}" dt="2022-10-17T20:44:37.468" v="422"/>
          <ac:spMkLst>
            <pc:docMk/>
            <pc:sldMk cId="0" sldId="313"/>
            <ac:spMk id="2" creationId="{72FA6083-ECCF-34BC-4311-3A9A26BA333D}"/>
          </ac:spMkLst>
        </pc:spChg>
      </pc:sldChg>
      <pc:sldChg chg="addSp modSp">
        <pc:chgData name="filip kulic" userId="8bf6be77f114b7f3" providerId="LiveId" clId="{8E811AD9-3A61-412E-A2C8-9B7A907F1145}" dt="2022-10-17T20:44:38.106" v="423"/>
        <pc:sldMkLst>
          <pc:docMk/>
          <pc:sldMk cId="0" sldId="314"/>
        </pc:sldMkLst>
        <pc:spChg chg="add mod">
          <ac:chgData name="filip kulic" userId="8bf6be77f114b7f3" providerId="LiveId" clId="{8E811AD9-3A61-412E-A2C8-9B7A907F1145}" dt="2022-10-17T20:44:38.106" v="423"/>
          <ac:spMkLst>
            <pc:docMk/>
            <pc:sldMk cId="0" sldId="314"/>
            <ac:spMk id="2" creationId="{EB013357-9760-1056-1520-3AEDC4C3E560}"/>
          </ac:spMkLst>
        </pc:spChg>
      </pc:sldChg>
      <pc:sldChg chg="addSp delSp modSp mod">
        <pc:chgData name="filip kulic" userId="8bf6be77f114b7f3" providerId="LiveId" clId="{8E811AD9-3A61-412E-A2C8-9B7A907F1145}" dt="2022-10-17T20:44:41.352" v="426" actId="478"/>
        <pc:sldMkLst>
          <pc:docMk/>
          <pc:sldMk cId="0" sldId="315"/>
        </pc:sldMkLst>
        <pc:spChg chg="add mod">
          <ac:chgData name="filip kulic" userId="8bf6be77f114b7f3" providerId="LiveId" clId="{8E811AD9-3A61-412E-A2C8-9B7A907F1145}" dt="2022-10-17T20:44:38.819" v="424"/>
          <ac:spMkLst>
            <pc:docMk/>
            <pc:sldMk cId="0" sldId="315"/>
            <ac:spMk id="2" creationId="{8FA9AAB0-D9A7-D1BA-FF9E-E4AED25A4759}"/>
          </ac:spMkLst>
        </pc:spChg>
        <pc:spChg chg="add del mod">
          <ac:chgData name="filip kulic" userId="8bf6be77f114b7f3" providerId="LiveId" clId="{8E811AD9-3A61-412E-A2C8-9B7A907F1145}" dt="2022-10-17T20:44:41.352" v="426" actId="478"/>
          <ac:spMkLst>
            <pc:docMk/>
            <pc:sldMk cId="0" sldId="315"/>
            <ac:spMk id="3" creationId="{C7305D3A-D45A-C232-6017-E8C27B06B955}"/>
          </ac:spMkLst>
        </pc:spChg>
      </pc:sldChg>
      <pc:sldChg chg="addSp modSp">
        <pc:chgData name="filip kulic" userId="8bf6be77f114b7f3" providerId="LiveId" clId="{8E811AD9-3A61-412E-A2C8-9B7A907F1145}" dt="2022-10-17T20:44:43.381" v="427"/>
        <pc:sldMkLst>
          <pc:docMk/>
          <pc:sldMk cId="0" sldId="316"/>
        </pc:sldMkLst>
        <pc:spChg chg="add mod">
          <ac:chgData name="filip kulic" userId="8bf6be77f114b7f3" providerId="LiveId" clId="{8E811AD9-3A61-412E-A2C8-9B7A907F1145}" dt="2022-10-17T20:44:43.381" v="427"/>
          <ac:spMkLst>
            <pc:docMk/>
            <pc:sldMk cId="0" sldId="316"/>
            <ac:spMk id="2" creationId="{D980C877-28C0-A664-E1E5-9B3ADA1B0AFA}"/>
          </ac:spMkLst>
        </pc:spChg>
      </pc:sldChg>
      <pc:sldChg chg="addSp modSp">
        <pc:chgData name="filip kulic" userId="8bf6be77f114b7f3" providerId="LiveId" clId="{8E811AD9-3A61-412E-A2C8-9B7A907F1145}" dt="2022-10-17T20:44:29.441" v="411"/>
        <pc:sldMkLst>
          <pc:docMk/>
          <pc:sldMk cId="0" sldId="376"/>
        </pc:sldMkLst>
        <pc:spChg chg="add mod">
          <ac:chgData name="filip kulic" userId="8bf6be77f114b7f3" providerId="LiveId" clId="{8E811AD9-3A61-412E-A2C8-9B7A907F1145}" dt="2022-10-17T20:44:29.441" v="411"/>
          <ac:spMkLst>
            <pc:docMk/>
            <pc:sldMk cId="0" sldId="376"/>
            <ac:spMk id="2" creationId="{48E79EFB-7D13-3F49-98BE-E893A0A0032E}"/>
          </ac:spMkLst>
        </pc:spChg>
      </pc:sldChg>
      <pc:sldChg chg="addSp modSp">
        <pc:chgData name="filip kulic" userId="8bf6be77f114b7f3" providerId="LiveId" clId="{8E811AD9-3A61-412E-A2C8-9B7A907F1145}" dt="2022-10-17T20:44:26.497" v="408"/>
        <pc:sldMkLst>
          <pc:docMk/>
          <pc:sldMk cId="0" sldId="379"/>
        </pc:sldMkLst>
        <pc:spChg chg="add mod">
          <ac:chgData name="filip kulic" userId="8bf6be77f114b7f3" providerId="LiveId" clId="{8E811AD9-3A61-412E-A2C8-9B7A907F1145}" dt="2022-10-17T20:44:26.497" v="408"/>
          <ac:spMkLst>
            <pc:docMk/>
            <pc:sldMk cId="0" sldId="379"/>
            <ac:spMk id="2" creationId="{BE29EA8C-6158-F89D-BBC2-16713395FEF7}"/>
          </ac:spMkLst>
        </pc:spChg>
      </pc:sldChg>
      <pc:sldChg chg="addSp modSp">
        <pc:chgData name="filip kulic" userId="8bf6be77f114b7f3" providerId="LiveId" clId="{8E811AD9-3A61-412E-A2C8-9B7A907F1145}" dt="2022-10-17T20:44:27.989" v="409"/>
        <pc:sldMkLst>
          <pc:docMk/>
          <pc:sldMk cId="0" sldId="380"/>
        </pc:sldMkLst>
        <pc:spChg chg="add mod">
          <ac:chgData name="filip kulic" userId="8bf6be77f114b7f3" providerId="LiveId" clId="{8E811AD9-3A61-412E-A2C8-9B7A907F1145}" dt="2022-10-17T20:44:27.989" v="409"/>
          <ac:spMkLst>
            <pc:docMk/>
            <pc:sldMk cId="0" sldId="380"/>
            <ac:spMk id="2" creationId="{FD9838C7-F9AC-ABA7-80F1-2867B8ECB330}"/>
          </ac:spMkLst>
        </pc:spChg>
      </pc:sldChg>
      <pc:sldChg chg="addSp modSp">
        <pc:chgData name="filip kulic" userId="8bf6be77f114b7f3" providerId="LiveId" clId="{8E811AD9-3A61-412E-A2C8-9B7A907F1145}" dt="2022-10-17T20:44:06.293" v="393"/>
        <pc:sldMkLst>
          <pc:docMk/>
          <pc:sldMk cId="1786604335" sldId="381"/>
        </pc:sldMkLst>
        <pc:spChg chg="add mod">
          <ac:chgData name="filip kulic" userId="8bf6be77f114b7f3" providerId="LiveId" clId="{8E811AD9-3A61-412E-A2C8-9B7A907F1145}" dt="2022-10-17T20:44:06.293" v="393"/>
          <ac:spMkLst>
            <pc:docMk/>
            <pc:sldMk cId="1786604335" sldId="381"/>
            <ac:spMk id="2" creationId="{5E5E938C-A3C5-7E80-1383-F8C5DFB819C5}"/>
          </ac:spMkLst>
        </pc:spChg>
      </pc:sldChg>
      <pc:sldChg chg="addSp modSp">
        <pc:chgData name="filip kulic" userId="8bf6be77f114b7f3" providerId="LiveId" clId="{8E811AD9-3A61-412E-A2C8-9B7A907F1145}" dt="2022-10-17T20:44:07.145" v="394"/>
        <pc:sldMkLst>
          <pc:docMk/>
          <pc:sldMk cId="2464959305" sldId="382"/>
        </pc:sldMkLst>
        <pc:spChg chg="add mod">
          <ac:chgData name="filip kulic" userId="8bf6be77f114b7f3" providerId="LiveId" clId="{8E811AD9-3A61-412E-A2C8-9B7A907F1145}" dt="2022-10-17T20:44:07.145" v="394"/>
          <ac:spMkLst>
            <pc:docMk/>
            <pc:sldMk cId="2464959305" sldId="382"/>
            <ac:spMk id="3" creationId="{6E9C9C8B-09FD-2B66-FF79-2A546F0D282C}"/>
          </ac:spMkLst>
        </pc:spChg>
      </pc:sldChg>
      <pc:sldChg chg="addSp modSp">
        <pc:chgData name="filip kulic" userId="8bf6be77f114b7f3" providerId="LiveId" clId="{8E811AD9-3A61-412E-A2C8-9B7A907F1145}" dt="2022-10-17T20:44:20.266" v="400"/>
        <pc:sldMkLst>
          <pc:docMk/>
          <pc:sldMk cId="1020653033" sldId="383"/>
        </pc:sldMkLst>
        <pc:spChg chg="add mod">
          <ac:chgData name="filip kulic" userId="8bf6be77f114b7f3" providerId="LiveId" clId="{8E811AD9-3A61-412E-A2C8-9B7A907F1145}" dt="2022-10-17T20:44:20.266" v="400"/>
          <ac:spMkLst>
            <pc:docMk/>
            <pc:sldMk cId="1020653033" sldId="383"/>
            <ac:spMk id="3" creationId="{71917915-DA24-C920-D0B6-01B50AEF96E6}"/>
          </ac:spMkLst>
        </pc:spChg>
      </pc:sldChg>
      <pc:sldChg chg="addSp modSp">
        <pc:chgData name="filip kulic" userId="8bf6be77f114b7f3" providerId="LiveId" clId="{8E811AD9-3A61-412E-A2C8-9B7A907F1145}" dt="2022-10-17T20:44:21.835" v="402"/>
        <pc:sldMkLst>
          <pc:docMk/>
          <pc:sldMk cId="2891239507" sldId="384"/>
        </pc:sldMkLst>
        <pc:spChg chg="add mod">
          <ac:chgData name="filip kulic" userId="8bf6be77f114b7f3" providerId="LiveId" clId="{8E811AD9-3A61-412E-A2C8-9B7A907F1145}" dt="2022-10-17T20:44:21.835" v="402"/>
          <ac:spMkLst>
            <pc:docMk/>
            <pc:sldMk cId="2891239507" sldId="384"/>
            <ac:spMk id="2" creationId="{A6330490-8314-7A78-8772-42E6A5308EE8}"/>
          </ac:spMkLst>
        </pc:spChg>
      </pc:sldChg>
      <pc:sldChg chg="addSp modSp">
        <pc:chgData name="filip kulic" userId="8bf6be77f114b7f3" providerId="LiveId" clId="{8E811AD9-3A61-412E-A2C8-9B7A907F1145}" dt="2022-10-17T20:44:22.662" v="403"/>
        <pc:sldMkLst>
          <pc:docMk/>
          <pc:sldMk cId="4147997654" sldId="385"/>
        </pc:sldMkLst>
        <pc:spChg chg="add mod">
          <ac:chgData name="filip kulic" userId="8bf6be77f114b7f3" providerId="LiveId" clId="{8E811AD9-3A61-412E-A2C8-9B7A907F1145}" dt="2022-10-17T20:44:22.662" v="403"/>
          <ac:spMkLst>
            <pc:docMk/>
            <pc:sldMk cId="4147997654" sldId="385"/>
            <ac:spMk id="2" creationId="{832271E6-7556-AA82-499A-604E40C3FCC8}"/>
          </ac:spMkLst>
        </pc:spChg>
      </pc:sldChg>
      <pc:sldChg chg="addSp modSp">
        <pc:chgData name="filip kulic" userId="8bf6be77f114b7f3" providerId="LiveId" clId="{8E811AD9-3A61-412E-A2C8-9B7A907F1145}" dt="2022-10-17T20:44:23.445" v="404"/>
        <pc:sldMkLst>
          <pc:docMk/>
          <pc:sldMk cId="1241912232" sldId="386"/>
        </pc:sldMkLst>
        <pc:spChg chg="add mod">
          <ac:chgData name="filip kulic" userId="8bf6be77f114b7f3" providerId="LiveId" clId="{8E811AD9-3A61-412E-A2C8-9B7A907F1145}" dt="2022-10-17T20:44:23.445" v="404"/>
          <ac:spMkLst>
            <pc:docMk/>
            <pc:sldMk cId="1241912232" sldId="386"/>
            <ac:spMk id="2" creationId="{1B16E8ED-8ABE-EBC2-86A4-A5761CC0550B}"/>
          </ac:spMkLst>
        </pc:spChg>
      </pc:sldChg>
      <pc:sldChg chg="addSp modSp">
        <pc:chgData name="filip kulic" userId="8bf6be77f114b7f3" providerId="LiveId" clId="{8E811AD9-3A61-412E-A2C8-9B7A907F1145}" dt="2022-10-17T20:44:24.202" v="405"/>
        <pc:sldMkLst>
          <pc:docMk/>
          <pc:sldMk cId="194035406" sldId="387"/>
        </pc:sldMkLst>
        <pc:spChg chg="add mod">
          <ac:chgData name="filip kulic" userId="8bf6be77f114b7f3" providerId="LiveId" clId="{8E811AD9-3A61-412E-A2C8-9B7A907F1145}" dt="2022-10-17T20:44:24.202" v="405"/>
          <ac:spMkLst>
            <pc:docMk/>
            <pc:sldMk cId="194035406" sldId="387"/>
            <ac:spMk id="2" creationId="{CB39DD61-5542-D44C-B868-F33F5E18B624}"/>
          </ac:spMkLst>
        </pc:spChg>
      </pc:sldChg>
      <pc:sldChg chg="addSp modSp mod modAnim">
        <pc:chgData name="filip kulic" userId="8bf6be77f114b7f3" providerId="LiveId" clId="{8E811AD9-3A61-412E-A2C8-9B7A907F1145}" dt="2022-10-17T20:44:25.028" v="406"/>
        <pc:sldMkLst>
          <pc:docMk/>
          <pc:sldMk cId="3921768337" sldId="388"/>
        </pc:sldMkLst>
        <pc:spChg chg="add mod">
          <ac:chgData name="filip kulic" userId="8bf6be77f114b7f3" providerId="LiveId" clId="{8E811AD9-3A61-412E-A2C8-9B7A907F1145}" dt="2022-10-17T20:19:05.819" v="170" actId="20577"/>
          <ac:spMkLst>
            <pc:docMk/>
            <pc:sldMk cId="3921768337" sldId="388"/>
            <ac:spMk id="5" creationId="{96A4BFE4-D357-5F54-DAE1-174634C0CAC0}"/>
          </ac:spMkLst>
        </pc:spChg>
        <pc:spChg chg="add mod">
          <ac:chgData name="filip kulic" userId="8bf6be77f114b7f3" providerId="LiveId" clId="{8E811AD9-3A61-412E-A2C8-9B7A907F1145}" dt="2022-10-17T20:44:25.028" v="406"/>
          <ac:spMkLst>
            <pc:docMk/>
            <pc:sldMk cId="3921768337" sldId="388"/>
            <ac:spMk id="14" creationId="{789ABAFD-834C-11B2-0E34-7F83CDCB4079}"/>
          </ac:spMkLst>
        </pc:spChg>
      </pc:sldChg>
      <pc:sldChg chg="addSp modSp mod modAnim">
        <pc:chgData name="filip kulic" userId="8bf6be77f114b7f3" providerId="LiveId" clId="{8E811AD9-3A61-412E-A2C8-9B7A907F1145}" dt="2022-10-17T20:44:25.797" v="407"/>
        <pc:sldMkLst>
          <pc:docMk/>
          <pc:sldMk cId="926941669" sldId="389"/>
        </pc:sldMkLst>
        <pc:spChg chg="add mod">
          <ac:chgData name="filip kulic" userId="8bf6be77f114b7f3" providerId="LiveId" clId="{8E811AD9-3A61-412E-A2C8-9B7A907F1145}" dt="2022-10-17T20:20:29.423" v="181" actId="20577"/>
          <ac:spMkLst>
            <pc:docMk/>
            <pc:sldMk cId="926941669" sldId="389"/>
            <ac:spMk id="2" creationId="{121CE9AD-4633-E36C-72AE-0246264E82FF}"/>
          </ac:spMkLst>
        </pc:spChg>
        <pc:spChg chg="add mod">
          <ac:chgData name="filip kulic" userId="8bf6be77f114b7f3" providerId="LiveId" clId="{8E811AD9-3A61-412E-A2C8-9B7A907F1145}" dt="2022-10-17T20:23:42.608" v="296" actId="313"/>
          <ac:spMkLst>
            <pc:docMk/>
            <pc:sldMk cId="926941669" sldId="389"/>
            <ac:spMk id="5" creationId="{560AA44C-8FEA-39AA-59A2-3987D984887A}"/>
          </ac:spMkLst>
        </pc:spChg>
        <pc:spChg chg="add mod">
          <ac:chgData name="filip kulic" userId="8bf6be77f114b7f3" providerId="LiveId" clId="{8E811AD9-3A61-412E-A2C8-9B7A907F1145}" dt="2022-10-17T20:23:57.742" v="316" actId="20577"/>
          <ac:spMkLst>
            <pc:docMk/>
            <pc:sldMk cId="926941669" sldId="389"/>
            <ac:spMk id="6" creationId="{E92CFF9E-57FF-D31F-E7C0-941E0CD5A82A}"/>
          </ac:spMkLst>
        </pc:spChg>
        <pc:spChg chg="add mod">
          <ac:chgData name="filip kulic" userId="8bf6be77f114b7f3" providerId="LiveId" clId="{8E811AD9-3A61-412E-A2C8-9B7A907F1145}" dt="2022-10-17T20:44:25.797" v="407"/>
          <ac:spMkLst>
            <pc:docMk/>
            <pc:sldMk cId="926941669" sldId="389"/>
            <ac:spMk id="7" creationId="{5A1C325F-D66E-25CB-5DB0-503C3B7C9A76}"/>
          </ac:spMkLst>
        </pc:spChg>
        <pc:spChg chg="mod">
          <ac:chgData name="filip kulic" userId="8bf6be77f114b7f3" providerId="LiveId" clId="{8E811AD9-3A61-412E-A2C8-9B7A907F1145}" dt="2022-10-17T20:23:06.510" v="211" actId="6549"/>
          <ac:spMkLst>
            <pc:docMk/>
            <pc:sldMk cId="926941669" sldId="389"/>
            <ac:spMk id="15" creationId="{CC5BB301-28D7-4680-A925-C286BD317454}"/>
          </ac:spMkLst>
        </pc:spChg>
      </pc:sldChg>
      <pc:sldChg chg="addSp delSp modSp mod">
        <pc:chgData name="filip kulic" userId="8bf6be77f114b7f3" providerId="LiveId" clId="{8E811AD9-3A61-412E-A2C8-9B7A907F1145}" dt="2022-10-17T20:44:15.877" v="398" actId="14100"/>
        <pc:sldMkLst>
          <pc:docMk/>
          <pc:sldMk cId="3375493327" sldId="390"/>
        </pc:sldMkLst>
        <pc:spChg chg="add mod">
          <ac:chgData name="filip kulic" userId="8bf6be77f114b7f3" providerId="LiveId" clId="{8E811AD9-3A61-412E-A2C8-9B7A907F1145}" dt="2022-10-17T20:44:15.877" v="398" actId="14100"/>
          <ac:spMkLst>
            <pc:docMk/>
            <pc:sldMk cId="3375493327" sldId="390"/>
            <ac:spMk id="11" creationId="{F8863DB2-3E90-881D-28F2-1043E4FB4176}"/>
          </ac:spMkLst>
        </pc:spChg>
        <pc:spChg chg="add del mod">
          <ac:chgData name="filip kulic" userId="8bf6be77f114b7f3" providerId="LiveId" clId="{8E811AD9-3A61-412E-A2C8-9B7A907F1145}" dt="2022-10-17T20:44:12.441" v="397" actId="478"/>
          <ac:spMkLst>
            <pc:docMk/>
            <pc:sldMk cId="3375493327" sldId="390"/>
            <ac:spMk id="18" creationId="{003EAA81-435E-680C-40C3-85F013F25D66}"/>
          </ac:spMkLst>
        </pc:spChg>
      </pc:sldChg>
      <pc:sldChg chg="addSp modSp">
        <pc:chgData name="filip kulic" userId="8bf6be77f114b7f3" providerId="LiveId" clId="{8E811AD9-3A61-412E-A2C8-9B7A907F1145}" dt="2022-10-17T20:44:19.208" v="399"/>
        <pc:sldMkLst>
          <pc:docMk/>
          <pc:sldMk cId="717940879" sldId="391"/>
        </pc:sldMkLst>
        <pc:spChg chg="add mod">
          <ac:chgData name="filip kulic" userId="8bf6be77f114b7f3" providerId="LiveId" clId="{8E811AD9-3A61-412E-A2C8-9B7A907F1145}" dt="2022-10-17T20:44:19.208" v="399"/>
          <ac:spMkLst>
            <pc:docMk/>
            <pc:sldMk cId="717940879" sldId="391"/>
            <ac:spMk id="3" creationId="{0F68D5A6-D036-352D-A182-958D2C4D7C65}"/>
          </ac:spMkLst>
        </pc:spChg>
      </pc:sldChg>
      <pc:sldChg chg="addSp modSp">
        <pc:chgData name="filip kulic" userId="8bf6be77f114b7f3" providerId="LiveId" clId="{8E811AD9-3A61-412E-A2C8-9B7A907F1145}" dt="2022-10-17T20:44:21.061" v="401"/>
        <pc:sldMkLst>
          <pc:docMk/>
          <pc:sldMk cId="275306796" sldId="392"/>
        </pc:sldMkLst>
        <pc:spChg chg="add mod">
          <ac:chgData name="filip kulic" userId="8bf6be77f114b7f3" providerId="LiveId" clId="{8E811AD9-3A61-412E-A2C8-9B7A907F1145}" dt="2022-10-17T20:44:21.061" v="401"/>
          <ac:spMkLst>
            <pc:docMk/>
            <pc:sldMk cId="275306796" sldId="392"/>
            <ac:spMk id="3" creationId="{2DED31A9-E622-5FDB-F210-F7C504CA78C5}"/>
          </ac:spMkLst>
        </pc:spChg>
      </pc:sldChg>
      <pc:sldChg chg="addSp delSp modSp add mod">
        <pc:chgData name="filip kulic" userId="8bf6be77f114b7f3" providerId="LiveId" clId="{8E811AD9-3A61-412E-A2C8-9B7A907F1145}" dt="2022-10-17T20:44:03.913" v="390"/>
        <pc:sldMkLst>
          <pc:docMk/>
          <pc:sldMk cId="1923644033" sldId="393"/>
        </pc:sldMkLst>
        <pc:spChg chg="mod">
          <ac:chgData name="filip kulic" userId="8bf6be77f114b7f3" providerId="LiveId" clId="{8E811AD9-3A61-412E-A2C8-9B7A907F1145}" dt="2022-10-17T19:59:42.811" v="140" actId="20577"/>
          <ac:spMkLst>
            <pc:docMk/>
            <pc:sldMk cId="1923644033" sldId="393"/>
            <ac:spMk id="3" creationId="{F59A3D1C-AFE9-483A-A7F5-6FA6FD943D70}"/>
          </ac:spMkLst>
        </pc:spChg>
        <pc:spChg chg="add mod">
          <ac:chgData name="filip kulic" userId="8bf6be77f114b7f3" providerId="LiveId" clId="{8E811AD9-3A61-412E-A2C8-9B7A907F1145}" dt="2022-10-17T20:44:03.913" v="390"/>
          <ac:spMkLst>
            <pc:docMk/>
            <pc:sldMk cId="1923644033" sldId="393"/>
            <ac:spMk id="6" creationId="{183525E3-E142-8E66-086E-6C6C44AD21B1}"/>
          </ac:spMkLst>
        </pc:spChg>
        <pc:graphicFrameChg chg="add del mod">
          <ac:chgData name="filip kulic" userId="8bf6be77f114b7f3" providerId="LiveId" clId="{8E811AD9-3A61-412E-A2C8-9B7A907F1145}" dt="2022-10-17T19:58:43.881" v="72" actId="478"/>
          <ac:graphicFrameMkLst>
            <pc:docMk/>
            <pc:sldMk cId="1923644033" sldId="393"/>
            <ac:graphicFrameMk id="5" creationId="{66A7E7DD-576A-D583-70EE-46DCCDEF2746}"/>
          </ac:graphicFrameMkLst>
        </pc:graphicFrameChg>
        <pc:picChg chg="add mod">
          <ac:chgData name="filip kulic" userId="8bf6be77f114b7f3" providerId="LiveId" clId="{8E811AD9-3A61-412E-A2C8-9B7A907F1145}" dt="2022-10-17T19:58:48.288" v="76" actId="1076"/>
          <ac:picMkLst>
            <pc:docMk/>
            <pc:sldMk cId="1923644033" sldId="393"/>
            <ac:picMk id="4" creationId="{8B94E239-9DC3-9E3E-244F-22F7237C02F2}"/>
          </ac:picMkLst>
        </pc:picChg>
        <pc:picChg chg="del">
          <ac:chgData name="filip kulic" userId="8bf6be77f114b7f3" providerId="LiveId" clId="{8E811AD9-3A61-412E-A2C8-9B7A907F1145}" dt="2022-10-17T19:58:33.618" v="70" actId="478"/>
          <ac:picMkLst>
            <pc:docMk/>
            <pc:sldMk cId="1923644033" sldId="393"/>
            <ac:picMk id="18436" creationId="{64405705-F168-4BB1-9A1A-4ED315003C8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>
            <a:extLst>
              <a:ext uri="{FF2B5EF4-FFF2-40B4-BE49-F238E27FC236}">
                <a16:creationId xmlns:a16="http://schemas.microsoft.com/office/drawing/2014/main" id="{CE4B5EBF-FF45-4A81-AADE-8C2A192D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51875"/>
            <a:ext cx="6858000" cy="49212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sr-Latn-RS" altLang="sr-Latn-RS" sz="2400">
              <a:ea typeface="ＭＳ Ｐゴシック" panose="020B0600070205080204" pitchFamily="34" charset="-128"/>
            </a:endParaRPr>
          </a:p>
        </p:txBody>
      </p:sp>
      <p:sp>
        <p:nvSpPr>
          <p:cNvPr id="26629" name="Rectangle 1029">
            <a:extLst>
              <a:ext uri="{FF2B5EF4-FFF2-40B4-BE49-F238E27FC236}">
                <a16:creationId xmlns:a16="http://schemas.microsoft.com/office/drawing/2014/main" id="{49CBA8FF-6685-413A-B1A9-8E0EC10B329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0BCAE49-6B4F-47C0-B01F-E9D67B400583}" type="slidenum">
              <a:rPr lang="de-DE" altLang="sr-Latn-RS"/>
              <a:pPr>
                <a:defRPr/>
              </a:pPr>
              <a:t>‹#›</a:t>
            </a:fld>
            <a:endParaRPr lang="de-DE" altLang="sr-Latn-RS"/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385B4A58-F2F0-4EB4-A29D-1C837769C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503238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sr-Latn-RS" altLang="sr-Latn-RS" sz="2400">
              <a:ea typeface="ＭＳ Ｐゴシック" panose="020B0600070205080204" pitchFamily="34" charset="-128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90693D-6601-462D-85A9-EF78E2FF811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8685213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80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800">
              <a:ea typeface="Times New Roman"/>
              <a:cs typeface="Times New Roman"/>
            </a:endParaRPr>
          </a:p>
        </p:txBody>
      </p:sp>
      <p:pic>
        <p:nvPicPr>
          <p:cNvPr id="9222" name="Picture 9" descr="MCAST">
            <a:extLst>
              <a:ext uri="{FF2B5EF4-FFF2-40B4-BE49-F238E27FC236}">
                <a16:creationId xmlns:a16="http://schemas.microsoft.com/office/drawing/2014/main" id="{B844BCAD-7B63-48D8-8A8D-0745EBFEA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88900"/>
            <a:ext cx="148431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Grafik 10" descr="C:\Dokumente und Einstellungen\sahin\Desktop\iao_85mm_p334.png">
            <a:extLst>
              <a:ext uri="{FF2B5EF4-FFF2-40B4-BE49-F238E27FC236}">
                <a16:creationId xmlns:a16="http://schemas.microsoft.com/office/drawing/2014/main" id="{1DBE68E2-79DC-4141-8A84-DC3577258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58738"/>
            <a:ext cx="13843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>
            <a:extLst>
              <a:ext uri="{FF2B5EF4-FFF2-40B4-BE49-F238E27FC236}">
                <a16:creationId xmlns:a16="http://schemas.microsoft.com/office/drawing/2014/main" id="{EA587D93-0C46-4243-A3F7-4277653B1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51875"/>
            <a:ext cx="6858000" cy="49212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sr-Latn-RS" altLang="sr-Latn-RS" sz="2400">
              <a:ea typeface="ＭＳ Ｐゴシック" panose="020B0600070205080204" pitchFamily="34" charset="-128"/>
            </a:endParaRPr>
          </a:p>
        </p:txBody>
      </p:sp>
      <p:sp>
        <p:nvSpPr>
          <p:cNvPr id="31747" name="Rectangle 6">
            <a:extLst>
              <a:ext uri="{FF2B5EF4-FFF2-40B4-BE49-F238E27FC236}">
                <a16:creationId xmlns:a16="http://schemas.microsoft.com/office/drawing/2014/main" id="{FC003B53-CB3D-4175-B2D1-C5D47F23E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503238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sr-Latn-RS" altLang="sr-Latn-RS" sz="2400">
              <a:ea typeface="ＭＳ Ｐゴシック" panose="020B0600070205080204" pitchFamily="34" charset="-128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E738296F-D359-4745-A224-6B8E8133140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8685213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80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800">
              <a:ea typeface="Times New Roman"/>
              <a:cs typeface="Times New Roman"/>
            </a:endParaRP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F4FD14D0-FD2A-4CEF-B9C6-26DA997A3C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252293F5-FA95-409B-9AEC-9CE2BAD2E85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71CA1122-CC84-469D-9CB6-E440774B2E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6B08281-EBD3-4C57-8A2A-E77D924BD33C}" type="slidenum">
              <a:rPr lang="de-DE" altLang="sr-Latn-RS"/>
              <a:pPr>
                <a:defRPr/>
              </a:pPr>
              <a:t>‹#›</a:t>
            </a:fld>
            <a:endParaRPr lang="de-DE" altLang="sr-Latn-RS"/>
          </a:p>
        </p:txBody>
      </p:sp>
      <p:pic>
        <p:nvPicPr>
          <p:cNvPr id="8200" name="Picture 9" descr="MCAST">
            <a:extLst>
              <a:ext uri="{FF2B5EF4-FFF2-40B4-BE49-F238E27FC236}">
                <a16:creationId xmlns:a16="http://schemas.microsoft.com/office/drawing/2014/main" id="{67D5D256-8B92-42F7-B86C-B09F24C1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88900"/>
            <a:ext cx="148431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Grafik 15" descr="C:\Dokumente und Einstellungen\sahin\Desktop\iao_85mm_p334.png">
            <a:extLst>
              <a:ext uri="{FF2B5EF4-FFF2-40B4-BE49-F238E27FC236}">
                <a16:creationId xmlns:a16="http://schemas.microsoft.com/office/drawing/2014/main" id="{EAEBF9B0-4C3A-4EEC-883E-C7FE4E917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58738"/>
            <a:ext cx="13843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CED6FBE-9A9D-45D0-9E54-F78CFD8335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1729557-5E39-4518-ABCE-A2F0F875C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r-Latn-RS" altLang="sr-Latn-R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6E05E47D-63AD-4BD5-8DB3-5F3CBAAF2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4874B310-B7EB-464B-AAD4-C26A1B4B6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17FF537E-4496-4AE5-88B0-73C9E73BB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7312A4-3F97-4189-86AE-72736F0A8200}" type="slidenum">
              <a:rPr lang="de-DE" altLang="sr-Latn-RS" smtClean="0"/>
              <a:pPr>
                <a:spcBef>
                  <a:spcPct val="0"/>
                </a:spcBef>
              </a:pPr>
              <a:t>25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07916C49-6909-46E5-9B48-2EFC35718F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95B9C3D1-DFC6-4B71-AFFB-D8BC0D02E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6C6DD02C-710D-4D00-B000-9A727266E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DA75E6-6765-473E-A208-DAD84B3A77F1}" type="slidenum">
              <a:rPr lang="de-DE" altLang="sr-Latn-RS" smtClean="0"/>
              <a:pPr>
                <a:spcBef>
                  <a:spcPct val="0"/>
                </a:spcBef>
              </a:pPr>
              <a:t>26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40BF7CE3-C06A-4DEE-BF97-9D12E66042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B9A06949-CC1C-4855-9558-3FF6AAB11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E77794A7-7B3D-49E6-A536-12A3256DB8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ECC63D-569F-4B2B-8108-98D79D190BF6}" type="slidenum">
              <a:rPr lang="de-DE" altLang="sr-Latn-RS" smtClean="0"/>
              <a:pPr>
                <a:spcBef>
                  <a:spcPct val="0"/>
                </a:spcBef>
              </a:pPr>
              <a:t>27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F97192F6-61FA-4E91-96E5-5379E3DE54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4BA148DB-5759-4474-A677-747860C68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A4572DB2-08F6-4D6A-A171-2A0A26816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CD4E23-F1DA-4384-BAEB-62848B74016C}" type="slidenum">
              <a:rPr lang="de-DE" altLang="sr-Latn-RS" smtClean="0"/>
              <a:pPr>
                <a:spcBef>
                  <a:spcPct val="0"/>
                </a:spcBef>
              </a:pPr>
              <a:t>28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99BCAF97-376B-4E65-BCF3-784D4EEDE6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21BD4845-6B78-4AFB-9523-77C56C038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6DFACFB2-B919-4EB6-AE89-0C8D6802B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027FFD-87CF-4180-92BB-D28DAC1CFE40}" type="slidenum">
              <a:rPr lang="de-DE" altLang="sr-Latn-RS" smtClean="0"/>
              <a:pPr>
                <a:spcBef>
                  <a:spcPct val="0"/>
                </a:spcBef>
              </a:pPr>
              <a:t>29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3D68B3E9-CBCD-46ED-9557-6C0267119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E73DF2E4-ACF7-43CB-99F7-020A1D8A0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C8C8FD7C-803B-4731-97B6-0E3BB7473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A8A33D-7C5C-4BF1-9594-114FE27A136F}" type="slidenum">
              <a:rPr lang="de-DE" altLang="sr-Latn-RS" smtClean="0"/>
              <a:pPr>
                <a:spcBef>
                  <a:spcPct val="0"/>
                </a:spcBef>
              </a:pPr>
              <a:t>30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A473DF45-FC56-4BD5-984B-83C39ED98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11BAC77A-F77D-482D-A46A-CB56F4409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F9412901-0D46-4D01-B3A0-105968B4C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5BF21E-84EA-4B40-B4E5-9A26FC5BC878}" type="slidenum">
              <a:rPr lang="de-DE" altLang="sr-Latn-RS" smtClean="0"/>
              <a:pPr>
                <a:spcBef>
                  <a:spcPct val="0"/>
                </a:spcBef>
              </a:pPr>
              <a:t>31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8B43824D-8DA5-4070-9A18-DEEA754C9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1FC911D6-42F0-4E0E-AF54-D68CBA415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30834B40-8D9B-42F2-8827-66696E2755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F863E4-8E2D-43DF-800E-E6C8F52893BD}" type="slidenum">
              <a:rPr lang="de-DE" altLang="sr-Latn-RS" smtClean="0"/>
              <a:pPr>
                <a:spcBef>
                  <a:spcPct val="0"/>
                </a:spcBef>
              </a:pPr>
              <a:t>32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F07863E7-2DE1-43B1-86A1-99FEBD1B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6E1B89F2-6750-4200-A9CE-39383A69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4F293896-4FE4-4619-A6FD-2CF537B2A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C8E7F8-D02A-4354-A3A4-AABC7D443312}" type="slidenum">
              <a:rPr lang="de-DE" altLang="sr-Latn-RS" smtClean="0"/>
              <a:pPr>
                <a:spcBef>
                  <a:spcPct val="0"/>
                </a:spcBef>
              </a:pPr>
              <a:t>33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58CC0955-0F38-4989-982D-FF6ED3E1DF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DFCE16AB-B589-4741-BADB-E80F3521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3CD4A920-379B-4FF4-8553-4CA1637AF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00370B-44F0-45A5-905E-ED371D8DA974}" type="slidenum">
              <a:rPr lang="de-DE" altLang="sr-Latn-RS" smtClean="0"/>
              <a:pPr>
                <a:spcBef>
                  <a:spcPct val="0"/>
                </a:spcBef>
              </a:pPr>
              <a:t>34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867DC3F9-4A6E-48D2-8C03-E33EB68F28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E6D0114E-4A73-4C76-8D75-BD16C92DF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1BE0A023-541E-4A39-BBA4-F4383845A1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F37461-BCFD-48E4-8B0B-F4487A6E361E}" type="slidenum">
              <a:rPr lang="de-DE" altLang="sr-Latn-RS" smtClean="0"/>
              <a:pPr>
                <a:spcBef>
                  <a:spcPct val="0"/>
                </a:spcBef>
              </a:pPr>
              <a:t>2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D0B26E9F-FE5F-4695-B53D-8D65E868E0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239C9C48-FEB3-42E6-8E05-769C05B40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B1431FFD-6E0F-4EE8-94C3-82975BC8C6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6BED52-82A9-42DD-A7CA-877DA880933C}" type="slidenum">
              <a:rPr lang="de-DE" altLang="sr-Latn-RS" smtClean="0"/>
              <a:pPr>
                <a:spcBef>
                  <a:spcPct val="0"/>
                </a:spcBef>
              </a:pPr>
              <a:t>35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46E34A16-45D6-4B1C-B4E1-05516C8344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DC2A1754-08CF-488C-9455-5BA2305DB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32303849-5745-47FA-B6BE-CB487C5B0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499A5B-B4D9-4A81-B1AA-1756A84B55C7}" type="slidenum">
              <a:rPr lang="de-DE" altLang="sr-Latn-RS" smtClean="0"/>
              <a:pPr>
                <a:spcBef>
                  <a:spcPct val="0"/>
                </a:spcBef>
              </a:pPr>
              <a:t>36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3277AA98-94A8-4F5A-938D-4ABAF4BEA0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BE4AA97C-052A-4274-B64B-D3AC06889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9E50B6F5-DF5A-4422-A95B-5B8021EB4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B22D6A-3AC4-4391-8756-14526DC217C6}" type="slidenum">
              <a:rPr lang="de-DE" altLang="sr-Latn-RS" smtClean="0"/>
              <a:pPr>
                <a:spcBef>
                  <a:spcPct val="0"/>
                </a:spcBef>
              </a:pPr>
              <a:t>37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9E0CDF85-1091-4E9C-8DC3-A9A4A2EC72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E9EB52A9-F1A6-4EFB-8F6B-1A966ECD4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249DBAEE-3504-43B2-8D62-2A2672E33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E36F38-093B-440F-BB43-71CC85157C71}" type="slidenum">
              <a:rPr lang="de-DE" altLang="sr-Latn-RS" smtClean="0"/>
              <a:pPr>
                <a:spcBef>
                  <a:spcPct val="0"/>
                </a:spcBef>
              </a:pPr>
              <a:t>38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860426A5-D549-4EFA-B7BD-EDFC64C9DC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3B33D917-52FA-4AC0-A1F7-0F35DE1C0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708011E6-E123-4556-8539-63202D0D68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89D95B-9A25-41A2-8DE2-1773F89F7228}" type="slidenum">
              <a:rPr lang="de-DE" altLang="sr-Latn-RS" smtClean="0"/>
              <a:pPr>
                <a:spcBef>
                  <a:spcPct val="0"/>
                </a:spcBef>
              </a:pPr>
              <a:t>3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D067184D-0B68-4E6A-A4F5-E55C35BFA2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923CDEF-22A8-4C1E-91FF-592ED3C7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3A16876E-A73F-439C-A41C-39354D40B3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A5B5FD-5AD6-421B-8F8A-E95B20143CE0}" type="slidenum">
              <a:rPr lang="de-DE" altLang="sr-Latn-RS" smtClean="0"/>
              <a:pPr>
                <a:spcBef>
                  <a:spcPct val="0"/>
                </a:spcBef>
              </a:pPr>
              <a:t>4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08D507CF-586F-4AAC-98D2-AE71FF40B1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BE2C9D08-A6E5-4C13-BDCA-1F224C72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2A669F3E-5F69-4773-ACD8-ADA2D81B3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AC048E-6970-49C7-AE4C-B305C4EC82B0}" type="slidenum">
              <a:rPr lang="de-DE" altLang="sr-Latn-RS" smtClean="0"/>
              <a:pPr>
                <a:spcBef>
                  <a:spcPct val="0"/>
                </a:spcBef>
              </a:pPr>
              <a:t>5</a:t>
            </a:fld>
            <a:endParaRPr lang="de-DE" altLang="sr-Latn-RS"/>
          </a:p>
        </p:txBody>
      </p:sp>
    </p:spTree>
    <p:extLst>
      <p:ext uri="{BB962C8B-B14F-4D97-AF65-F5344CB8AC3E}">
        <p14:creationId xmlns:p14="http://schemas.microsoft.com/office/powerpoint/2010/main" val="846705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08D507CF-586F-4AAC-98D2-AE71FF40B1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BE2C9D08-A6E5-4C13-BDCA-1F224C72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2A669F3E-5F69-4773-ACD8-ADA2D81B3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AC048E-6970-49C7-AE4C-B305C4EC82B0}" type="slidenum">
              <a:rPr lang="de-DE" altLang="sr-Latn-RS" smtClean="0"/>
              <a:pPr>
                <a:spcBef>
                  <a:spcPct val="0"/>
                </a:spcBef>
              </a:pPr>
              <a:t>6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2F9D1C36-1D3D-4F81-A792-E87D7DC422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D67830CE-E016-4335-81B2-A47AEFF0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31FE22E-B542-4CC6-A815-90BF4B169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E0435F-3360-4FAB-BAA4-85F6B1BF8A99}" type="slidenum">
              <a:rPr lang="de-DE" altLang="sr-Latn-RS" smtClean="0"/>
              <a:pPr>
                <a:spcBef>
                  <a:spcPct val="0"/>
                </a:spcBef>
              </a:pPr>
              <a:t>7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241B8C6E-F2A8-4516-9757-C4E24CB1A9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997F904D-D263-45F1-9802-8B0543EB8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37430E53-20BC-4E0F-A6A4-43BA1CFE2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E5D2BF-DEF5-457A-8601-CE2D865ED81F}" type="slidenum">
              <a:rPr lang="de-DE" altLang="sr-Latn-RS" smtClean="0"/>
              <a:pPr>
                <a:spcBef>
                  <a:spcPct val="0"/>
                </a:spcBef>
              </a:pPr>
              <a:t>22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6984A39B-7521-42FC-95D0-0287D8F72B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E577B4C1-08EE-4E11-9B1D-CDBA60942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5BAB8B3A-AAEF-43BD-9AA9-81F90740E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FDE73E-2BD0-4B24-B497-AFA4D319D456}" type="slidenum">
              <a:rPr lang="de-DE" altLang="sr-Latn-RS" smtClean="0"/>
              <a:pPr>
                <a:spcBef>
                  <a:spcPct val="0"/>
                </a:spcBef>
              </a:pPr>
              <a:t>24</a:t>
            </a:fld>
            <a:endParaRPr lang="de-DE" altLang="sr-Latn-R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71D3738C-6114-4B6F-8199-BA43B9770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sr-Latn-RS" altLang="sr-Latn-RS" sz="1800"/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25BEB505-ED4D-429D-8CD0-80997BD3B9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sr-Latn-RS">
              <a:cs typeface="Arial" charset="0"/>
            </a:endParaRPr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0A2707B8-14BE-403A-AAA5-D4FBD2DE594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sr-Latn-RS">
              <a:cs typeface="Arial" charset="0"/>
            </a:endParaRPr>
          </a:p>
        </p:txBody>
      </p:sp>
      <p:sp>
        <p:nvSpPr>
          <p:cNvPr id="6" name="Line 17">
            <a:extLst>
              <a:ext uri="{FF2B5EF4-FFF2-40B4-BE49-F238E27FC236}">
                <a16:creationId xmlns:a16="http://schemas.microsoft.com/office/drawing/2014/main" id="{A2C17370-9A86-4E90-85DF-156AA5AF494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262313" y="1162050"/>
            <a:ext cx="0" cy="1238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3050"/>
            <a:ext cx="7772400" cy="1400175"/>
          </a:xfrm>
        </p:spPr>
        <p:txBody>
          <a:bodyPr anchor="b"/>
          <a:lstStyle>
            <a:lvl1pPr algn="ctr">
              <a:defRPr sz="3200" smtClean="0">
                <a:latin typeface="Arial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79484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_page_with_slid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0FFEE79-8B08-4A55-9DDC-382557541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sr-Latn-RS" altLang="sr-Latn-RS" sz="180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3050"/>
            <a:ext cx="7772400" cy="1400175"/>
          </a:xfrm>
        </p:spPr>
        <p:txBody>
          <a:bodyPr anchor="b"/>
          <a:lstStyle>
            <a:lvl1pPr algn="ctr">
              <a:defRPr sz="3200" smtClean="0">
                <a:latin typeface="Arial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10050"/>
            <a:ext cx="6400800" cy="881063"/>
          </a:xfrm>
        </p:spPr>
        <p:txBody>
          <a:bodyPr/>
          <a:lstStyle>
            <a:lvl1pPr marL="0" indent="0" algn="ctr">
              <a:buFontTx/>
              <a:buNone/>
              <a:defRPr smtClean="0">
                <a:latin typeface="Arial" charset="0"/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133312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D17ED0B8-BD66-4F36-8536-5AA582522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sr-Latn-RS" altLang="sr-Latn-RS" sz="180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1"/>
          </p:nvPr>
        </p:nvSpPr>
        <p:spPr>
          <a:xfrm>
            <a:off x="328767" y="896646"/>
            <a:ext cx="8469004" cy="5575176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0358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F2B55-8BA5-469A-ACBC-6F49A2F4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sr-Latn-RS" altLang="sr-Latn-RS" sz="180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7500" y="2394304"/>
            <a:ext cx="8502650" cy="1800225"/>
          </a:xfrm>
        </p:spPr>
        <p:txBody>
          <a:bodyPr lIns="91440" tIns="45720" rIns="91440" bIns="45720"/>
          <a:lstStyle>
            <a:lvl1pPr algn="ctr">
              <a:defRPr>
                <a:solidFill>
                  <a:srgbClr val="00006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508500"/>
            <a:ext cx="8509000" cy="1944688"/>
          </a:xfrm>
        </p:spPr>
        <p:txBody>
          <a:bodyPr/>
          <a:lstStyle>
            <a:lvl1pPr marL="0" indent="0"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8891A6-1CE1-431D-AF90-5B72BEFBA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sr-Latn-RS" altLang="sr-Latn-RS" sz="180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0"/>
          </p:nvPr>
        </p:nvSpPr>
        <p:spPr>
          <a:xfrm>
            <a:off x="346230" y="1012054"/>
            <a:ext cx="8442664" cy="3071675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1"/>
          </p:nvPr>
        </p:nvSpPr>
        <p:spPr>
          <a:xfrm>
            <a:off x="328767" y="4287730"/>
            <a:ext cx="8469004" cy="2184091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70189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1FA977-3208-4223-AA2F-2A707F62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sr-Latn-RS" altLang="sr-Latn-RS" sz="180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1080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FEC2B32-3549-485B-AB5B-B7F3FEB6C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625475"/>
            <a:ext cx="67754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sr-Latn-RS"/>
              <a:t>Mastertitelformat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E90FE9-6BAA-4048-8089-5477466B4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1557338"/>
            <a:ext cx="8605837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sr-Latn-RS"/>
              <a:t>Mastertextformat bearbeiten</a:t>
            </a:r>
          </a:p>
          <a:p>
            <a:pPr lvl="1"/>
            <a:r>
              <a:rPr lang="de-DE" altLang="sr-Latn-RS"/>
              <a:t>Zweite Ebene</a:t>
            </a:r>
          </a:p>
          <a:p>
            <a:pPr lvl="2"/>
            <a:r>
              <a:rPr lang="de-DE" altLang="sr-Latn-RS"/>
              <a:t>Dritte Ebene</a:t>
            </a:r>
          </a:p>
          <a:p>
            <a:pPr lvl="3"/>
            <a:r>
              <a:rPr lang="de-DE" altLang="sr-Latn-RS"/>
              <a:t>Vierte Ebene</a:t>
            </a:r>
          </a:p>
          <a:p>
            <a:pPr lvl="4"/>
            <a:r>
              <a:rPr lang="de-DE" altLang="sr-Latn-RS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444444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44444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44444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44444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444444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264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264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264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264E"/>
          </a:solidFill>
          <a:latin typeface="Arial" charset="0"/>
        </a:defRPr>
      </a:lvl9pPr>
    </p:titleStyle>
    <p:bodyStyle>
      <a:lvl1pPr marL="188913" indent="-1889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Arial" charset="0"/>
          <a:ea typeface="+mn-ea"/>
          <a:cs typeface="+mn-cs"/>
        </a:defRPr>
      </a:lvl1pPr>
      <a:lvl2pPr marL="574675" indent="-1952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896938" indent="-13176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Arial" charset="0"/>
        </a:defRPr>
      </a:lvl3pPr>
      <a:lvl4pPr marL="1236663" indent="-149225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1527175" indent="-10001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emf"/><Relationship Id="rId5" Type="http://schemas.openxmlformats.org/officeDocument/2006/relationships/image" Target="../media/image7.emf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D44596A-0661-4F4D-B863-24DEDC4E14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52538"/>
            <a:ext cx="7772400" cy="1398587"/>
          </a:xfrm>
        </p:spPr>
        <p:txBody>
          <a:bodyPr anchor="t"/>
          <a:lstStyle/>
          <a:p>
            <a:r>
              <a:rPr lang="sr-Latn-RS" altLang="sr-Latn-RS">
                <a:latin typeface="Arial" panose="020B0604020202020204" pitchFamily="34" charset="0"/>
              </a:rPr>
              <a:t>Programabilni Logički Kontroleri</a:t>
            </a:r>
            <a:br>
              <a:rPr lang="sr-Latn-RS" altLang="sr-Latn-RS">
                <a:latin typeface="Arial" panose="020B0604020202020204" pitchFamily="34" charset="0"/>
              </a:rPr>
            </a:br>
            <a:r>
              <a:rPr lang="sr-Latn-RS" altLang="sr-Latn-RS">
                <a:latin typeface="Arial" panose="020B0604020202020204" pitchFamily="34" charset="0"/>
              </a:rPr>
              <a:t>PLC</a:t>
            </a:r>
            <a:endParaRPr lang="de-DE" altLang="sr-Latn-RS">
              <a:latin typeface="Arial" panose="020B0604020202020204" pitchFamily="34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F9B9665-CAD2-4AC0-AC75-2300EDAF01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71763"/>
            <a:ext cx="6400800" cy="241935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AutoNum type="arabicPeriod"/>
            </a:pPr>
            <a:r>
              <a:rPr lang="en-US" altLang="sr-Latn-RS" sz="1800">
                <a:latin typeface="Arial" panose="020B0604020202020204" pitchFamily="34" charset="0"/>
              </a:rPr>
              <a:t>PLC hardware</a:t>
            </a:r>
          </a:p>
          <a:p>
            <a:pPr marL="342900" indent="-342900" algn="l">
              <a:lnSpc>
                <a:spcPct val="150000"/>
              </a:lnSpc>
              <a:buFontTx/>
              <a:buAutoNum type="arabicPeriod"/>
            </a:pPr>
            <a:r>
              <a:rPr lang="en-US" altLang="sr-Latn-RS" sz="1800">
                <a:latin typeface="Arial" panose="020B0604020202020204" pitchFamily="34" charset="0"/>
              </a:rPr>
              <a:t>PLC programi</a:t>
            </a:r>
            <a:r>
              <a:rPr lang="sr-Latn-RS" altLang="sr-Latn-RS" sz="1800">
                <a:latin typeface="Arial" panose="020B0604020202020204" pitchFamily="34" charset="0"/>
              </a:rPr>
              <a:t>ranje i</a:t>
            </a:r>
            <a:r>
              <a:rPr lang="en-US" altLang="sr-Latn-RS" sz="1800">
                <a:latin typeface="Arial" panose="020B0604020202020204" pitchFamily="34" charset="0"/>
              </a:rPr>
              <a:t> </a:t>
            </a:r>
            <a:r>
              <a:rPr lang="sr-Latn-RS" altLang="sr-Latn-RS" sz="1800">
                <a:latin typeface="Arial" panose="020B0604020202020204" pitchFamily="34" charset="0"/>
              </a:rPr>
              <a:t>način funkcionisanja</a:t>
            </a:r>
            <a:endParaRPr lang="en-US" altLang="sr-Latn-RS" sz="180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5EAEA-9C9D-5D9C-6838-FA65BB15214C}"/>
              </a:ext>
            </a:extLst>
          </p:cNvPr>
          <p:cNvSpPr txBox="1"/>
          <p:nvPr/>
        </p:nvSpPr>
        <p:spPr>
          <a:xfrm>
            <a:off x="8341567" y="6391469"/>
            <a:ext cx="583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1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9A18DA-8888-40B2-85E4-8DE93DDB335D}"/>
              </a:ext>
            </a:extLst>
          </p:cNvPr>
          <p:cNvSpPr txBox="1"/>
          <p:nvPr/>
        </p:nvSpPr>
        <p:spPr>
          <a:xfrm>
            <a:off x="923925" y="695325"/>
            <a:ext cx="23955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 err="1"/>
              <a:t>Relejna</a:t>
            </a:r>
            <a:r>
              <a:rPr lang="sr-Latn-RS" b="1" dirty="0"/>
              <a:t> šema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>
                <a:solidFill>
                  <a:srgbClr val="FF0000"/>
                </a:solidFill>
              </a:rPr>
              <a:t>FIZIČKA REALIZACIJA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ECF5B-5A4B-40D7-9F9A-57174FBD30D7}"/>
              </a:ext>
            </a:extLst>
          </p:cNvPr>
          <p:cNvSpPr txBox="1"/>
          <p:nvPr/>
        </p:nvSpPr>
        <p:spPr>
          <a:xfrm>
            <a:off x="933543" y="3522107"/>
            <a:ext cx="2374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 err="1"/>
              <a:t>Ladder</a:t>
            </a:r>
            <a:r>
              <a:rPr lang="sr-Latn-RS" b="1" dirty="0"/>
              <a:t> </a:t>
            </a:r>
            <a:r>
              <a:rPr lang="sr-Latn-RS" b="1" dirty="0" err="1"/>
              <a:t>diagram</a:t>
            </a:r>
            <a:endParaRPr lang="sr-Latn-RS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>
                <a:solidFill>
                  <a:srgbClr val="FF0000"/>
                </a:solidFill>
              </a:rPr>
              <a:t>LOGIČKA OPERACIJA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985CE-26C3-4179-8183-6613EB03772F}"/>
              </a:ext>
            </a:extLst>
          </p:cNvPr>
          <p:cNvSpPr txBox="1"/>
          <p:nvPr/>
        </p:nvSpPr>
        <p:spPr>
          <a:xfrm>
            <a:off x="4098827" y="354896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B79F6-951D-4CDB-B51D-0325891A703B}"/>
              </a:ext>
            </a:extLst>
          </p:cNvPr>
          <p:cNvSpPr txBox="1"/>
          <p:nvPr/>
        </p:nvSpPr>
        <p:spPr>
          <a:xfrm>
            <a:off x="5943382" y="35489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 err="1"/>
              <a:t>NC</a:t>
            </a:r>
            <a:endParaRPr lang="sr-Latn-R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583C0-8C7A-41C5-BF23-F4B759D7F022}"/>
              </a:ext>
            </a:extLst>
          </p:cNvPr>
          <p:cNvSpPr txBox="1"/>
          <p:nvPr/>
        </p:nvSpPr>
        <p:spPr>
          <a:xfrm>
            <a:off x="2356882" y="1835884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Kontakt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3363F-8687-4307-909F-E33589FB19D8}"/>
              </a:ext>
            </a:extLst>
          </p:cNvPr>
          <p:cNvSpPr txBox="1"/>
          <p:nvPr/>
        </p:nvSpPr>
        <p:spPr>
          <a:xfrm>
            <a:off x="2519755" y="2689067"/>
            <a:ext cx="743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Taster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E7731F-BC56-4664-89B2-FA77DCDB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98" y="1649571"/>
            <a:ext cx="134550" cy="68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25868F-CA6F-4AE5-81AD-8F3728DE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216" y="1651674"/>
            <a:ext cx="156975" cy="68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3D9C5C-9194-4BE6-AA08-8AAE89D0F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006" y="2612867"/>
            <a:ext cx="302738" cy="68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5FA90F-E81D-41E7-A887-0C5C542A2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453" y="2612867"/>
            <a:ext cx="302738" cy="68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DE984F-8BE9-4D87-BD34-507A0CD34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748" y="3730664"/>
            <a:ext cx="549413" cy="302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325839-703D-453B-AB24-F9CB2C177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0478" y="3730664"/>
            <a:ext cx="549413" cy="302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D141C6-B62C-4BF6-B963-C6A3D5AFF1EE}"/>
              </a:ext>
            </a:extLst>
          </p:cNvPr>
          <p:cNvCxnSpPr/>
          <p:nvPr/>
        </p:nvCxnSpPr>
        <p:spPr>
          <a:xfrm>
            <a:off x="5200650" y="342900"/>
            <a:ext cx="0" cy="50863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2F82DE-C37B-41A6-9847-1E47DB5E701B}"/>
              </a:ext>
            </a:extLst>
          </p:cNvPr>
          <p:cNvCxnSpPr>
            <a:cxnSpLocks/>
          </p:cNvCxnSpPr>
          <p:nvPr/>
        </p:nvCxnSpPr>
        <p:spPr>
          <a:xfrm flipH="1">
            <a:off x="1086298" y="251705"/>
            <a:ext cx="6248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42F6E-D154-470A-B448-C0FEFF4E5FE9}"/>
              </a:ext>
            </a:extLst>
          </p:cNvPr>
          <p:cNvCxnSpPr>
            <a:cxnSpLocks/>
          </p:cNvCxnSpPr>
          <p:nvPr/>
        </p:nvCxnSpPr>
        <p:spPr>
          <a:xfrm flipH="1">
            <a:off x="2209859" y="802412"/>
            <a:ext cx="49911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35BA10-754A-436A-8102-D7EA09B9761B}"/>
              </a:ext>
            </a:extLst>
          </p:cNvPr>
          <p:cNvCxnSpPr>
            <a:cxnSpLocks/>
          </p:cNvCxnSpPr>
          <p:nvPr/>
        </p:nvCxnSpPr>
        <p:spPr>
          <a:xfrm flipH="1">
            <a:off x="2092611" y="2433638"/>
            <a:ext cx="49911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E81C85-E614-4EC9-8E14-938E62820514}"/>
              </a:ext>
            </a:extLst>
          </p:cNvPr>
          <p:cNvCxnSpPr>
            <a:cxnSpLocks/>
          </p:cNvCxnSpPr>
          <p:nvPr/>
        </p:nvCxnSpPr>
        <p:spPr>
          <a:xfrm flipH="1">
            <a:off x="819150" y="3503057"/>
            <a:ext cx="6248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032200-41AE-4109-81A1-2B224932DDF5}"/>
              </a:ext>
            </a:extLst>
          </p:cNvPr>
          <p:cNvSpPr txBox="1"/>
          <p:nvPr/>
        </p:nvSpPr>
        <p:spPr>
          <a:xfrm>
            <a:off x="5570926" y="907942"/>
            <a:ext cx="58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Ulaz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BDD393-4A43-40D6-936F-A9AE001028B9}"/>
              </a:ext>
            </a:extLst>
          </p:cNvPr>
          <p:cNvSpPr txBox="1"/>
          <p:nvPr/>
        </p:nvSpPr>
        <p:spPr>
          <a:xfrm>
            <a:off x="4725914" y="3406067"/>
            <a:ext cx="692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Izlaz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AA7ABE-3E17-4A3A-B394-FDE2B527DD3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357262" y="1246496"/>
            <a:ext cx="1507900" cy="4015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22CFC8-01DB-41E5-BAE7-DA3808D17141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V="1">
            <a:off x="5072336" y="2334874"/>
            <a:ext cx="1032368" cy="1071193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171F6-AD5D-4043-9E46-85F3FF7A72ED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072336" y="3275451"/>
            <a:ext cx="1072848" cy="13061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200700-5798-493A-953F-BAFAA7C67FD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357262" y="1246496"/>
            <a:ext cx="1507900" cy="140124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D63D5E-55E9-4012-9086-76AEE1B1BF68}"/>
              </a:ext>
            </a:extLst>
          </p:cNvPr>
          <p:cNvCxnSpPr>
            <a:cxnSpLocks/>
            <a:endCxn id="16" idx="1"/>
          </p:cNvCxnSpPr>
          <p:nvPr/>
        </p:nvCxnSpPr>
        <p:spPr>
          <a:xfrm flipH="1" flipV="1">
            <a:off x="4038748" y="3881864"/>
            <a:ext cx="98018" cy="132656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6DB2CD-6E38-4349-BADB-63828E410047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5865162" y="1246496"/>
            <a:ext cx="239542" cy="40517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50C52C-C209-4CAB-8B8E-587ED0C104A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65162" y="1246496"/>
            <a:ext cx="236883" cy="142382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1CD339-F2AB-4634-81F7-3820ABBD92E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299992" y="3257541"/>
            <a:ext cx="772344" cy="14852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A8E293-2062-4A47-93A7-AD8C1E64354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380872" y="2281239"/>
            <a:ext cx="691464" cy="112482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29BC32C-1848-4A55-B5EC-3C8AC0A762A9}"/>
              </a:ext>
            </a:extLst>
          </p:cNvPr>
          <p:cNvSpPr txBox="1"/>
          <p:nvPr/>
        </p:nvSpPr>
        <p:spPr>
          <a:xfrm>
            <a:off x="3932376" y="5233572"/>
            <a:ext cx="58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Ulaz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0994E6-05D6-4C83-B1C8-B56455E1866E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136766" y="3881864"/>
            <a:ext cx="1733712" cy="13128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F7631C0-A53A-47A1-BADA-849FCD232C0E}"/>
              </a:ext>
            </a:extLst>
          </p:cNvPr>
          <p:cNvSpPr txBox="1"/>
          <p:nvPr/>
        </p:nvSpPr>
        <p:spPr>
          <a:xfrm>
            <a:off x="5755623" y="5206326"/>
            <a:ext cx="692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Izlaz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398FD7B-DA5D-497A-9FA4-85C311CF3653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4565619" y="3898688"/>
            <a:ext cx="1536426" cy="130763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5A591C-5C43-4D54-9FCB-709DD3F370B3}"/>
              </a:ext>
            </a:extLst>
          </p:cNvPr>
          <p:cNvCxnSpPr>
            <a:cxnSpLocks/>
            <a:stCxn id="67" idx="0"/>
            <a:endCxn id="17" idx="3"/>
          </p:cNvCxnSpPr>
          <p:nvPr/>
        </p:nvCxnSpPr>
        <p:spPr>
          <a:xfrm flipV="1">
            <a:off x="6102045" y="3881864"/>
            <a:ext cx="317846" cy="132446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B47E68B-860B-4FA1-A7EF-BC5700A35A02}"/>
              </a:ext>
            </a:extLst>
          </p:cNvPr>
          <p:cNvSpPr txBox="1"/>
          <p:nvPr/>
        </p:nvSpPr>
        <p:spPr>
          <a:xfrm>
            <a:off x="3998638" y="3602226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8FA9BE-D562-4DF5-AB2B-64E3734BF7EE}"/>
              </a:ext>
            </a:extLst>
          </p:cNvPr>
          <p:cNvSpPr txBox="1"/>
          <p:nvPr/>
        </p:nvSpPr>
        <p:spPr>
          <a:xfrm>
            <a:off x="4014863" y="3850164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217F78-A3AE-4191-81A8-420680BA98F4}"/>
              </a:ext>
            </a:extLst>
          </p:cNvPr>
          <p:cNvSpPr txBox="1"/>
          <p:nvPr/>
        </p:nvSpPr>
        <p:spPr>
          <a:xfrm>
            <a:off x="6153034" y="3822770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257DBB-F0CF-4125-BE3A-6953E924DADD}"/>
              </a:ext>
            </a:extLst>
          </p:cNvPr>
          <p:cNvSpPr txBox="1"/>
          <p:nvPr/>
        </p:nvSpPr>
        <p:spPr>
          <a:xfrm>
            <a:off x="4352449" y="3843967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4106F6-C5ED-48D6-AA59-D1ABD58FB842}"/>
              </a:ext>
            </a:extLst>
          </p:cNvPr>
          <p:cNvSpPr txBox="1"/>
          <p:nvPr/>
        </p:nvSpPr>
        <p:spPr>
          <a:xfrm>
            <a:off x="5809564" y="3606901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3A7E242-3E60-4FD1-ADBF-955A90E746DA}"/>
              </a:ext>
            </a:extLst>
          </p:cNvPr>
          <p:cNvSpPr txBox="1"/>
          <p:nvPr/>
        </p:nvSpPr>
        <p:spPr>
          <a:xfrm>
            <a:off x="5809564" y="3822770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DFD517-2FFB-41D7-9335-4E614A94ED23}"/>
              </a:ext>
            </a:extLst>
          </p:cNvPr>
          <p:cNvSpPr txBox="1"/>
          <p:nvPr/>
        </p:nvSpPr>
        <p:spPr>
          <a:xfrm>
            <a:off x="4348067" y="3615596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6FF92E-6C79-441C-99F0-152E3FF95F9F}"/>
              </a:ext>
            </a:extLst>
          </p:cNvPr>
          <p:cNvSpPr txBox="1"/>
          <p:nvPr/>
        </p:nvSpPr>
        <p:spPr>
          <a:xfrm>
            <a:off x="6166473" y="3602226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4B20BB-E570-417A-9B09-334062A85CDA}"/>
              </a:ext>
            </a:extLst>
          </p:cNvPr>
          <p:cNvSpPr txBox="1"/>
          <p:nvPr/>
        </p:nvSpPr>
        <p:spPr>
          <a:xfrm>
            <a:off x="4074899" y="1588143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26CE2F7-1853-413D-B902-D12A4126CE16}"/>
              </a:ext>
            </a:extLst>
          </p:cNvPr>
          <p:cNvSpPr txBox="1"/>
          <p:nvPr/>
        </p:nvSpPr>
        <p:spPr>
          <a:xfrm>
            <a:off x="6098399" y="1582535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3A246F6-5812-42FF-8A7E-BB222929F8B2}"/>
              </a:ext>
            </a:extLst>
          </p:cNvPr>
          <p:cNvSpPr txBox="1"/>
          <p:nvPr/>
        </p:nvSpPr>
        <p:spPr>
          <a:xfrm>
            <a:off x="6085820" y="2534518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F6F5F8-5036-4EC7-8317-61D6C6AA2734}"/>
              </a:ext>
            </a:extLst>
          </p:cNvPr>
          <p:cNvSpPr txBox="1"/>
          <p:nvPr/>
        </p:nvSpPr>
        <p:spPr>
          <a:xfrm>
            <a:off x="4065702" y="2542716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C87900-4209-4F50-8BFC-79B7AB2335FA}"/>
              </a:ext>
            </a:extLst>
          </p:cNvPr>
          <p:cNvSpPr txBox="1"/>
          <p:nvPr/>
        </p:nvSpPr>
        <p:spPr>
          <a:xfrm>
            <a:off x="6076762" y="2065418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2643DD-9452-43A6-8099-418942C9120E}"/>
              </a:ext>
            </a:extLst>
          </p:cNvPr>
          <p:cNvSpPr txBox="1"/>
          <p:nvPr/>
        </p:nvSpPr>
        <p:spPr>
          <a:xfrm>
            <a:off x="6090294" y="3000208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11C58A-42E1-402E-A8D4-FEAD7BAED638}"/>
              </a:ext>
            </a:extLst>
          </p:cNvPr>
          <p:cNvSpPr txBox="1"/>
          <p:nvPr/>
        </p:nvSpPr>
        <p:spPr>
          <a:xfrm>
            <a:off x="4088649" y="3031369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5DDAAF-240B-479A-99D5-C484F64785CC}"/>
              </a:ext>
            </a:extLst>
          </p:cNvPr>
          <p:cNvSpPr txBox="1"/>
          <p:nvPr/>
        </p:nvSpPr>
        <p:spPr>
          <a:xfrm>
            <a:off x="4089813" y="2067338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016FFD2-B19F-4222-8A8E-072D64F4426F}"/>
              </a:ext>
            </a:extLst>
          </p:cNvPr>
          <p:cNvSpPr txBox="1"/>
          <p:nvPr/>
        </p:nvSpPr>
        <p:spPr>
          <a:xfrm>
            <a:off x="3774015" y="1594202"/>
            <a:ext cx="29193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sz="9600" dirty="0"/>
              <a:t>NE!!!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3D9B5-563F-4326-ABE5-E0DB7D080EEA}"/>
              </a:ext>
            </a:extLst>
          </p:cNvPr>
          <p:cNvSpPr txBox="1"/>
          <p:nvPr/>
        </p:nvSpPr>
        <p:spPr>
          <a:xfrm>
            <a:off x="214489" y="5520264"/>
            <a:ext cx="53607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RS" dirty="0"/>
              <a:t>Fizička realizacija – </a:t>
            </a:r>
            <a:r>
              <a:rPr lang="sr-Latn-RS" dirty="0" err="1"/>
              <a:t>relejna</a:t>
            </a:r>
            <a:r>
              <a:rPr lang="sr-Latn-RS" dirty="0"/>
              <a:t> šema se ne posmatra dobro!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RS" dirty="0"/>
              <a:t>Šta ne valja?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RS" dirty="0"/>
              <a:t>Ulazi nisu dobro definisani.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RS" dirty="0"/>
              <a:t>Kako nisu?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RS" dirty="0"/>
              <a:t>Evo ovako: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63DB2-3E90-881D-28F2-1043E4FB4176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10</a:t>
            </a:fld>
            <a:r>
              <a:rPr lang="sr-Latn-RS" dirty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9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9A18DA-8888-40B2-85E4-8DE93DDB335D}"/>
              </a:ext>
            </a:extLst>
          </p:cNvPr>
          <p:cNvSpPr txBox="1"/>
          <p:nvPr/>
        </p:nvSpPr>
        <p:spPr>
          <a:xfrm>
            <a:off x="923925" y="695325"/>
            <a:ext cx="23955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 err="1"/>
              <a:t>Relejna</a:t>
            </a:r>
            <a:r>
              <a:rPr lang="sr-Latn-RS" b="1" dirty="0"/>
              <a:t> šema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>
                <a:solidFill>
                  <a:srgbClr val="FF0000"/>
                </a:solidFill>
              </a:rPr>
              <a:t>FIZIČKA REALIZACIJA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985CE-26C3-4179-8183-6613EB03772F}"/>
              </a:ext>
            </a:extLst>
          </p:cNvPr>
          <p:cNvSpPr txBox="1"/>
          <p:nvPr/>
        </p:nvSpPr>
        <p:spPr>
          <a:xfrm>
            <a:off x="4098827" y="21167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B79F6-951D-4CDB-B51D-0325891A703B}"/>
              </a:ext>
            </a:extLst>
          </p:cNvPr>
          <p:cNvSpPr txBox="1"/>
          <p:nvPr/>
        </p:nvSpPr>
        <p:spPr>
          <a:xfrm>
            <a:off x="5943382" y="200658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 err="1"/>
              <a:t>NC</a:t>
            </a:r>
            <a:endParaRPr lang="sr-Latn-R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583C0-8C7A-41C5-BF23-F4B759D7F022}"/>
              </a:ext>
            </a:extLst>
          </p:cNvPr>
          <p:cNvSpPr txBox="1"/>
          <p:nvPr/>
        </p:nvSpPr>
        <p:spPr>
          <a:xfrm>
            <a:off x="2356882" y="1362159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Kontakt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3363F-8687-4307-909F-E33589FB19D8}"/>
              </a:ext>
            </a:extLst>
          </p:cNvPr>
          <p:cNvSpPr txBox="1"/>
          <p:nvPr/>
        </p:nvSpPr>
        <p:spPr>
          <a:xfrm>
            <a:off x="2519755" y="2215342"/>
            <a:ext cx="743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Taster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E7731F-BC56-4664-89B2-FA77DCDB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98" y="1175846"/>
            <a:ext cx="134550" cy="68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25868F-CA6F-4AE5-81AD-8F3728DE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216" y="1177949"/>
            <a:ext cx="156975" cy="68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3D9C5C-9194-4BE6-AA08-8AAE89D0F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006" y="2139142"/>
            <a:ext cx="302738" cy="68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5FA90F-E81D-41E7-A887-0C5C542A2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453" y="2139142"/>
            <a:ext cx="302738" cy="6832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D141C6-B62C-4BF6-B963-C6A3D5AFF1EE}"/>
              </a:ext>
            </a:extLst>
          </p:cNvPr>
          <p:cNvCxnSpPr>
            <a:cxnSpLocks/>
          </p:cNvCxnSpPr>
          <p:nvPr/>
        </p:nvCxnSpPr>
        <p:spPr>
          <a:xfrm>
            <a:off x="5233701" y="342900"/>
            <a:ext cx="0" cy="28406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2F82DE-C37B-41A6-9847-1E47DB5E701B}"/>
              </a:ext>
            </a:extLst>
          </p:cNvPr>
          <p:cNvCxnSpPr>
            <a:cxnSpLocks/>
          </p:cNvCxnSpPr>
          <p:nvPr/>
        </p:nvCxnSpPr>
        <p:spPr>
          <a:xfrm flipH="1">
            <a:off x="1086298" y="251705"/>
            <a:ext cx="6248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42F6E-D154-470A-B448-C0FEFF4E5FE9}"/>
              </a:ext>
            </a:extLst>
          </p:cNvPr>
          <p:cNvCxnSpPr>
            <a:cxnSpLocks/>
          </p:cNvCxnSpPr>
          <p:nvPr/>
        </p:nvCxnSpPr>
        <p:spPr>
          <a:xfrm flipH="1">
            <a:off x="2375114" y="504953"/>
            <a:ext cx="49911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35BA10-754A-436A-8102-D7EA09B9761B}"/>
              </a:ext>
            </a:extLst>
          </p:cNvPr>
          <p:cNvCxnSpPr>
            <a:cxnSpLocks/>
          </p:cNvCxnSpPr>
          <p:nvPr/>
        </p:nvCxnSpPr>
        <p:spPr>
          <a:xfrm flipH="1">
            <a:off x="2092611" y="1959913"/>
            <a:ext cx="49911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032200-41AE-4109-81A1-2B224932DDF5}"/>
              </a:ext>
            </a:extLst>
          </p:cNvPr>
          <p:cNvSpPr txBox="1"/>
          <p:nvPr/>
        </p:nvSpPr>
        <p:spPr>
          <a:xfrm>
            <a:off x="5570926" y="434217"/>
            <a:ext cx="612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strike="dblStrike" dirty="0">
                <a:solidFill>
                  <a:srgbClr val="FF0000"/>
                </a:solidFill>
              </a:rPr>
              <a:t>Ulaz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BDD393-4A43-40D6-936F-A9AE001028B9}"/>
              </a:ext>
            </a:extLst>
          </p:cNvPr>
          <p:cNvSpPr txBox="1"/>
          <p:nvPr/>
        </p:nvSpPr>
        <p:spPr>
          <a:xfrm>
            <a:off x="4714897" y="2899291"/>
            <a:ext cx="692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Izlaz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AA7ABE-3E17-4A3A-B394-FDE2B527DD3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357263" y="772771"/>
            <a:ext cx="1519796" cy="4015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22CFC8-01DB-41E5-BAE7-DA3808D17141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V="1">
            <a:off x="5061319" y="1861149"/>
            <a:ext cx="1043385" cy="103814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171F6-AD5D-4043-9E46-85F3FF7A72ED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061319" y="2768675"/>
            <a:ext cx="1072848" cy="13061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200700-5798-493A-953F-BAFAA7C67FD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357263" y="772771"/>
            <a:ext cx="1519796" cy="140124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6DB2CD-6E38-4349-BADB-63828E410047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5877059" y="772771"/>
            <a:ext cx="227645" cy="40517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50C52C-C209-4CAB-8B8E-587ED0C104A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77059" y="772771"/>
            <a:ext cx="224986" cy="142382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1CD339-F2AB-4634-81F7-3820ABBD92E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288975" y="2750765"/>
            <a:ext cx="772344" cy="14852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A8E293-2062-4A47-93A7-AD8C1E64354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369855" y="1774463"/>
            <a:ext cx="691464" cy="112482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84B20BB-E570-417A-9B09-334062A85CDA}"/>
              </a:ext>
            </a:extLst>
          </p:cNvPr>
          <p:cNvSpPr txBox="1"/>
          <p:nvPr/>
        </p:nvSpPr>
        <p:spPr>
          <a:xfrm>
            <a:off x="4074899" y="1114418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26CE2F7-1853-413D-B902-D12A4126CE16}"/>
              </a:ext>
            </a:extLst>
          </p:cNvPr>
          <p:cNvSpPr txBox="1"/>
          <p:nvPr/>
        </p:nvSpPr>
        <p:spPr>
          <a:xfrm>
            <a:off x="6098399" y="1108810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3A246F6-5812-42FF-8A7E-BB222929F8B2}"/>
              </a:ext>
            </a:extLst>
          </p:cNvPr>
          <p:cNvSpPr txBox="1"/>
          <p:nvPr/>
        </p:nvSpPr>
        <p:spPr>
          <a:xfrm>
            <a:off x="6085820" y="2060793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F6F5F8-5036-4EC7-8317-61D6C6AA2734}"/>
              </a:ext>
            </a:extLst>
          </p:cNvPr>
          <p:cNvSpPr txBox="1"/>
          <p:nvPr/>
        </p:nvSpPr>
        <p:spPr>
          <a:xfrm>
            <a:off x="4065702" y="2068991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C87900-4209-4F50-8BFC-79B7AB2335FA}"/>
              </a:ext>
            </a:extLst>
          </p:cNvPr>
          <p:cNvSpPr txBox="1"/>
          <p:nvPr/>
        </p:nvSpPr>
        <p:spPr>
          <a:xfrm>
            <a:off x="6076762" y="1591693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2643DD-9452-43A6-8099-418942C9120E}"/>
              </a:ext>
            </a:extLst>
          </p:cNvPr>
          <p:cNvSpPr txBox="1"/>
          <p:nvPr/>
        </p:nvSpPr>
        <p:spPr>
          <a:xfrm>
            <a:off x="6090294" y="2526483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11C58A-42E1-402E-A8D4-FEAD7BAED638}"/>
              </a:ext>
            </a:extLst>
          </p:cNvPr>
          <p:cNvSpPr txBox="1"/>
          <p:nvPr/>
        </p:nvSpPr>
        <p:spPr>
          <a:xfrm>
            <a:off x="4088649" y="2557644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5DDAAF-240B-479A-99D5-C484F64785CC}"/>
              </a:ext>
            </a:extLst>
          </p:cNvPr>
          <p:cNvSpPr txBox="1"/>
          <p:nvPr/>
        </p:nvSpPr>
        <p:spPr>
          <a:xfrm>
            <a:off x="4089813" y="1593613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1D09D8-1B20-44EA-ABF2-F17DB7F2EAA9}"/>
              </a:ext>
            </a:extLst>
          </p:cNvPr>
          <p:cNvSpPr txBox="1"/>
          <p:nvPr/>
        </p:nvSpPr>
        <p:spPr>
          <a:xfrm>
            <a:off x="338667" y="3237727"/>
            <a:ext cx="852311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Signal koji se posmatra kao „</a:t>
            </a:r>
            <a:r>
              <a:rPr lang="sr-Latn-RS" strike="dblStrike" dirty="0"/>
              <a:t>ulaz</a:t>
            </a:r>
            <a:r>
              <a:rPr lang="sr-Latn-RS" dirty="0"/>
              <a:t>“ uopšte nije ulaz u smislu upravljanja. To je energetski kontakt, mesto odakle se  sistem napaja energijom.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Šta je onda ulaz u smislu upravljanja?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Ulaz u smislu upravljanja je „</a:t>
            </a:r>
            <a:r>
              <a:rPr lang="sr-Latn-RS" dirty="0" err="1"/>
              <a:t>upravljenje</a:t>
            </a:r>
            <a:r>
              <a:rPr lang="sr-Latn-RS" dirty="0"/>
              <a:t>“, odnosno stanje kontakata. Kontakti mogu biti otvoreni i zatvoreni, </a:t>
            </a:r>
            <a:r>
              <a:rPr lang="sr-Latn-RS" dirty="0" err="1"/>
              <a:t>neaktivirani</a:t>
            </a:r>
            <a:r>
              <a:rPr lang="sr-Latn-RS" dirty="0"/>
              <a:t> i aktivirani. Na upravljačkim šemama se uvek crtaju </a:t>
            </a:r>
            <a:r>
              <a:rPr lang="sr-Latn-RS" dirty="0" err="1"/>
              <a:t>neaktivirani</a:t>
            </a:r>
            <a:r>
              <a:rPr lang="sr-Latn-RS" dirty="0"/>
              <a:t> kontakti, odnosno kontakti u stanju mirovanja. To „</a:t>
            </a:r>
            <a:r>
              <a:rPr lang="sr-Latn-RS" dirty="0" err="1"/>
              <a:t>neaktivirano</a:t>
            </a:r>
            <a:r>
              <a:rPr lang="sr-Latn-RS" dirty="0"/>
              <a:t>“ stanje kod NO kontakta je „kontakt je otvoren“ a kod </a:t>
            </a:r>
            <a:r>
              <a:rPr lang="sr-Latn-RS" dirty="0" err="1"/>
              <a:t>NC</a:t>
            </a:r>
            <a:r>
              <a:rPr lang="sr-Latn-RS" dirty="0"/>
              <a:t> kontakta je „kontakt je zatvoren“. Pri aktivaciji kontakata menja se njihovo stanje tako da je „aktivirani“ NO kontakt zatvoren a </a:t>
            </a:r>
            <a:r>
              <a:rPr lang="sr-Latn-RS" dirty="0" err="1"/>
              <a:t>NC</a:t>
            </a:r>
            <a:r>
              <a:rPr lang="sr-Latn-RS" dirty="0"/>
              <a:t> kontakt otvoren.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Kada se ovako posmatra </a:t>
            </a:r>
            <a:r>
              <a:rPr lang="sr-Latn-RS" dirty="0" err="1"/>
              <a:t>relejna</a:t>
            </a:r>
            <a:r>
              <a:rPr lang="sr-Latn-RS" dirty="0"/>
              <a:t> šema, sve dolazi na svoje mesto kako je prikazano na sledećem slajdu.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8D5A6-D036-352D-A182-958D2C4D7C65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11</a:t>
            </a:fld>
            <a:r>
              <a:rPr lang="sr-Latn-RS" dirty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4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9A18DA-8888-40B2-85E4-8DE93DDB335D}"/>
              </a:ext>
            </a:extLst>
          </p:cNvPr>
          <p:cNvSpPr txBox="1"/>
          <p:nvPr/>
        </p:nvSpPr>
        <p:spPr>
          <a:xfrm>
            <a:off x="923925" y="695325"/>
            <a:ext cx="23955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 err="1"/>
              <a:t>Relejna</a:t>
            </a:r>
            <a:r>
              <a:rPr lang="sr-Latn-RS" b="1" dirty="0"/>
              <a:t> šema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>
                <a:solidFill>
                  <a:srgbClr val="FF0000"/>
                </a:solidFill>
              </a:rPr>
              <a:t>FIZIČKA REALIZACIJA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ECF5B-5A4B-40D7-9F9A-57174FBD30D7}"/>
              </a:ext>
            </a:extLst>
          </p:cNvPr>
          <p:cNvSpPr txBox="1"/>
          <p:nvPr/>
        </p:nvSpPr>
        <p:spPr>
          <a:xfrm>
            <a:off x="923925" y="3752324"/>
            <a:ext cx="2374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 err="1"/>
              <a:t>Ladder</a:t>
            </a:r>
            <a:r>
              <a:rPr lang="sr-Latn-RS" b="1" dirty="0"/>
              <a:t> </a:t>
            </a:r>
            <a:r>
              <a:rPr lang="sr-Latn-RS" b="1" dirty="0" err="1"/>
              <a:t>diagram</a:t>
            </a:r>
            <a:endParaRPr lang="sr-Latn-RS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>
                <a:solidFill>
                  <a:srgbClr val="FF0000"/>
                </a:solidFill>
              </a:rPr>
              <a:t>LOGIČKA OPERACIJA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985CE-26C3-4179-8183-6613EB03772F}"/>
              </a:ext>
            </a:extLst>
          </p:cNvPr>
          <p:cNvSpPr txBox="1"/>
          <p:nvPr/>
        </p:nvSpPr>
        <p:spPr>
          <a:xfrm>
            <a:off x="4098827" y="53116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B79F6-951D-4CDB-B51D-0325891A703B}"/>
              </a:ext>
            </a:extLst>
          </p:cNvPr>
          <p:cNvSpPr txBox="1"/>
          <p:nvPr/>
        </p:nvSpPr>
        <p:spPr>
          <a:xfrm>
            <a:off x="5943382" y="531168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 err="1"/>
              <a:t>NC</a:t>
            </a:r>
            <a:endParaRPr lang="sr-Latn-R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583C0-8C7A-41C5-BF23-F4B759D7F022}"/>
              </a:ext>
            </a:extLst>
          </p:cNvPr>
          <p:cNvSpPr txBox="1"/>
          <p:nvPr/>
        </p:nvSpPr>
        <p:spPr>
          <a:xfrm>
            <a:off x="2356882" y="1835884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Kontakt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3363F-8687-4307-909F-E33589FB19D8}"/>
              </a:ext>
            </a:extLst>
          </p:cNvPr>
          <p:cNvSpPr txBox="1"/>
          <p:nvPr/>
        </p:nvSpPr>
        <p:spPr>
          <a:xfrm>
            <a:off x="2519755" y="2689067"/>
            <a:ext cx="743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Taster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E7731F-BC56-4664-89B2-FA77DCDB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98" y="1649571"/>
            <a:ext cx="134550" cy="68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25868F-CA6F-4AE5-81AD-8F3728DE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216" y="1651674"/>
            <a:ext cx="156975" cy="68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3D9C5C-9194-4BE6-AA08-8AAE89D0F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006" y="2612867"/>
            <a:ext cx="302738" cy="68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5FA90F-E81D-41E7-A887-0C5C542A2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453" y="2612867"/>
            <a:ext cx="302738" cy="68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DE984F-8BE9-4D87-BD34-507A0CD34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748" y="3799917"/>
            <a:ext cx="549413" cy="302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325839-703D-453B-AB24-F9CB2C177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0478" y="3799917"/>
            <a:ext cx="549413" cy="302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2F82DE-C37B-41A6-9847-1E47DB5E701B}"/>
              </a:ext>
            </a:extLst>
          </p:cNvPr>
          <p:cNvCxnSpPr>
            <a:cxnSpLocks/>
          </p:cNvCxnSpPr>
          <p:nvPr/>
        </p:nvCxnSpPr>
        <p:spPr>
          <a:xfrm flipH="1">
            <a:off x="1086298" y="560181"/>
            <a:ext cx="6248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42F6E-D154-470A-B448-C0FEFF4E5FE9}"/>
              </a:ext>
            </a:extLst>
          </p:cNvPr>
          <p:cNvCxnSpPr>
            <a:cxnSpLocks/>
          </p:cNvCxnSpPr>
          <p:nvPr/>
        </p:nvCxnSpPr>
        <p:spPr>
          <a:xfrm flipH="1">
            <a:off x="2820318" y="802412"/>
            <a:ext cx="438064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E81C85-E614-4EC9-8E14-938E62820514}"/>
              </a:ext>
            </a:extLst>
          </p:cNvPr>
          <p:cNvCxnSpPr>
            <a:cxnSpLocks/>
          </p:cNvCxnSpPr>
          <p:nvPr/>
        </p:nvCxnSpPr>
        <p:spPr>
          <a:xfrm flipH="1">
            <a:off x="901813" y="3730664"/>
            <a:ext cx="6248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032200-41AE-4109-81A1-2B224932DDF5}"/>
              </a:ext>
            </a:extLst>
          </p:cNvPr>
          <p:cNvSpPr txBox="1"/>
          <p:nvPr/>
        </p:nvSpPr>
        <p:spPr>
          <a:xfrm>
            <a:off x="1441479" y="2241515"/>
            <a:ext cx="1714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U</a:t>
            </a:r>
            <a:r>
              <a:rPr lang="en-US" dirty="0" err="1">
                <a:solidFill>
                  <a:srgbClr val="FF0000"/>
                </a:solidFill>
              </a:rPr>
              <a:t>pravlja</a:t>
            </a:r>
            <a:r>
              <a:rPr lang="sr-Latn-RS" dirty="0" err="1">
                <a:solidFill>
                  <a:srgbClr val="FF0000"/>
                </a:solidFill>
              </a:rPr>
              <a:t>čki</a:t>
            </a:r>
            <a:r>
              <a:rPr lang="sr-Latn-RS" dirty="0">
                <a:solidFill>
                  <a:srgbClr val="FF0000"/>
                </a:solidFill>
              </a:rPr>
              <a:t> ulaz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BDD393-4A43-40D6-936F-A9AE001028B9}"/>
              </a:ext>
            </a:extLst>
          </p:cNvPr>
          <p:cNvSpPr txBox="1"/>
          <p:nvPr/>
        </p:nvSpPr>
        <p:spPr>
          <a:xfrm>
            <a:off x="4725914" y="3406067"/>
            <a:ext cx="692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Izlaz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AA7ABE-3E17-4A3A-B394-FDE2B527DD3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201139" y="1991171"/>
            <a:ext cx="1009359" cy="43279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22CFC8-01DB-41E5-BAE7-DA3808D17141}"/>
              </a:ext>
            </a:extLst>
          </p:cNvPr>
          <p:cNvCxnSpPr>
            <a:cxnSpLocks/>
          </p:cNvCxnSpPr>
          <p:nvPr/>
        </p:nvCxnSpPr>
        <p:spPr>
          <a:xfrm flipV="1">
            <a:off x="5003622" y="2303152"/>
            <a:ext cx="1154514" cy="121156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171F6-AD5D-4043-9E46-85F3FF7A72ED}"/>
              </a:ext>
            </a:extLst>
          </p:cNvPr>
          <p:cNvCxnSpPr>
            <a:cxnSpLocks/>
          </p:cNvCxnSpPr>
          <p:nvPr/>
        </p:nvCxnSpPr>
        <p:spPr>
          <a:xfrm flipV="1">
            <a:off x="5012018" y="3263673"/>
            <a:ext cx="1166358" cy="241217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200700-5798-493A-953F-BAFAA7C67FD3}"/>
              </a:ext>
            </a:extLst>
          </p:cNvPr>
          <p:cNvCxnSpPr>
            <a:cxnSpLocks/>
          </p:cNvCxnSpPr>
          <p:nvPr/>
        </p:nvCxnSpPr>
        <p:spPr>
          <a:xfrm flipV="1">
            <a:off x="3237251" y="2063941"/>
            <a:ext cx="2872992" cy="34685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D63D5E-55E9-4012-9086-76AEE1B1BF68}"/>
              </a:ext>
            </a:extLst>
          </p:cNvPr>
          <p:cNvCxnSpPr>
            <a:cxnSpLocks/>
            <a:stCxn id="62" idx="0"/>
            <a:endCxn id="73" idx="1"/>
          </p:cNvCxnSpPr>
          <p:nvPr/>
        </p:nvCxnSpPr>
        <p:spPr>
          <a:xfrm flipV="1">
            <a:off x="3326962" y="3840763"/>
            <a:ext cx="671676" cy="81500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6DB2CD-6E38-4349-BADB-63828E410047}"/>
              </a:ext>
            </a:extLst>
          </p:cNvPr>
          <p:cNvCxnSpPr>
            <a:cxnSpLocks/>
          </p:cNvCxnSpPr>
          <p:nvPr/>
        </p:nvCxnSpPr>
        <p:spPr>
          <a:xfrm>
            <a:off x="3233220" y="2423965"/>
            <a:ext cx="775956" cy="5762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50C52C-C209-4CAB-8B8E-587ED0C104A5}"/>
              </a:ext>
            </a:extLst>
          </p:cNvPr>
          <p:cNvCxnSpPr>
            <a:cxnSpLocks/>
          </p:cNvCxnSpPr>
          <p:nvPr/>
        </p:nvCxnSpPr>
        <p:spPr>
          <a:xfrm>
            <a:off x="3201139" y="2414589"/>
            <a:ext cx="2673775" cy="56596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1CD339-F2AB-4634-81F7-3820ABBD92E0}"/>
              </a:ext>
            </a:extLst>
          </p:cNvPr>
          <p:cNvCxnSpPr>
            <a:cxnSpLocks/>
          </p:cNvCxnSpPr>
          <p:nvPr/>
        </p:nvCxnSpPr>
        <p:spPr>
          <a:xfrm flipH="1" flipV="1">
            <a:off x="4317527" y="3271458"/>
            <a:ext cx="694491" cy="24032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A8E293-2062-4A47-93A7-AD8C1E643546}"/>
              </a:ext>
            </a:extLst>
          </p:cNvPr>
          <p:cNvCxnSpPr>
            <a:cxnSpLocks/>
          </p:cNvCxnSpPr>
          <p:nvPr/>
        </p:nvCxnSpPr>
        <p:spPr>
          <a:xfrm flipH="1" flipV="1">
            <a:off x="4323952" y="2309067"/>
            <a:ext cx="687176" cy="120177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29BC32C-1848-4A55-B5EC-3C8AC0A762A9}"/>
              </a:ext>
            </a:extLst>
          </p:cNvPr>
          <p:cNvSpPr txBox="1"/>
          <p:nvPr/>
        </p:nvSpPr>
        <p:spPr>
          <a:xfrm>
            <a:off x="3032726" y="4655768"/>
            <a:ext cx="58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Ulaz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0994E6-05D6-4C83-B1C8-B56455E1866E}"/>
              </a:ext>
            </a:extLst>
          </p:cNvPr>
          <p:cNvCxnSpPr>
            <a:cxnSpLocks/>
            <a:stCxn id="62" idx="0"/>
            <a:endCxn id="77" idx="1"/>
          </p:cNvCxnSpPr>
          <p:nvPr/>
        </p:nvCxnSpPr>
        <p:spPr>
          <a:xfrm flipV="1">
            <a:off x="3326962" y="3845438"/>
            <a:ext cx="2482602" cy="81033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F7631C0-A53A-47A1-BADA-849FCD232C0E}"/>
              </a:ext>
            </a:extLst>
          </p:cNvPr>
          <p:cNvSpPr txBox="1"/>
          <p:nvPr/>
        </p:nvSpPr>
        <p:spPr>
          <a:xfrm>
            <a:off x="6668726" y="4459979"/>
            <a:ext cx="692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Izlaz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398FD7B-DA5D-497A-9FA4-85C311CF3653}"/>
              </a:ext>
            </a:extLst>
          </p:cNvPr>
          <p:cNvCxnSpPr>
            <a:cxnSpLocks/>
            <a:stCxn id="67" idx="0"/>
            <a:endCxn id="79" idx="3"/>
          </p:cNvCxnSpPr>
          <p:nvPr/>
        </p:nvCxnSpPr>
        <p:spPr>
          <a:xfrm flipH="1" flipV="1">
            <a:off x="4661757" y="3854133"/>
            <a:ext cx="2353391" cy="60584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5A591C-5C43-4D54-9FCB-709DD3F370B3}"/>
              </a:ext>
            </a:extLst>
          </p:cNvPr>
          <p:cNvCxnSpPr>
            <a:cxnSpLocks/>
            <a:stCxn id="67" idx="0"/>
            <a:endCxn id="80" idx="3"/>
          </p:cNvCxnSpPr>
          <p:nvPr/>
        </p:nvCxnSpPr>
        <p:spPr>
          <a:xfrm flipH="1" flipV="1">
            <a:off x="6480163" y="3840763"/>
            <a:ext cx="534985" cy="61921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B47E68B-860B-4FA1-A7EF-BC5700A35A02}"/>
              </a:ext>
            </a:extLst>
          </p:cNvPr>
          <p:cNvSpPr txBox="1"/>
          <p:nvPr/>
        </p:nvSpPr>
        <p:spPr>
          <a:xfrm>
            <a:off x="3998638" y="3671486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4106F6-C5ED-48D6-AA59-D1ABD58FB842}"/>
              </a:ext>
            </a:extLst>
          </p:cNvPr>
          <p:cNvSpPr txBox="1"/>
          <p:nvPr/>
        </p:nvSpPr>
        <p:spPr>
          <a:xfrm>
            <a:off x="5809564" y="3676161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DFD517-2FFB-41D7-9335-4E614A94ED23}"/>
              </a:ext>
            </a:extLst>
          </p:cNvPr>
          <p:cNvSpPr txBox="1"/>
          <p:nvPr/>
        </p:nvSpPr>
        <p:spPr>
          <a:xfrm>
            <a:off x="4348067" y="3684856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6FF92E-6C79-441C-99F0-152E3FF95F9F}"/>
              </a:ext>
            </a:extLst>
          </p:cNvPr>
          <p:cNvSpPr txBox="1"/>
          <p:nvPr/>
        </p:nvSpPr>
        <p:spPr>
          <a:xfrm>
            <a:off x="6166473" y="3671486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4B20BB-E570-417A-9B09-334062A85CDA}"/>
              </a:ext>
            </a:extLst>
          </p:cNvPr>
          <p:cNvSpPr txBox="1"/>
          <p:nvPr/>
        </p:nvSpPr>
        <p:spPr>
          <a:xfrm>
            <a:off x="4074899" y="1588143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26CE2F7-1853-413D-B902-D12A4126CE16}"/>
              </a:ext>
            </a:extLst>
          </p:cNvPr>
          <p:cNvSpPr txBox="1"/>
          <p:nvPr/>
        </p:nvSpPr>
        <p:spPr>
          <a:xfrm>
            <a:off x="6098399" y="1582535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3A246F6-5812-42FF-8A7E-BB222929F8B2}"/>
              </a:ext>
            </a:extLst>
          </p:cNvPr>
          <p:cNvSpPr txBox="1"/>
          <p:nvPr/>
        </p:nvSpPr>
        <p:spPr>
          <a:xfrm>
            <a:off x="6085820" y="2534518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F6F5F8-5036-4EC7-8317-61D6C6AA2734}"/>
              </a:ext>
            </a:extLst>
          </p:cNvPr>
          <p:cNvSpPr txBox="1"/>
          <p:nvPr/>
        </p:nvSpPr>
        <p:spPr>
          <a:xfrm>
            <a:off x="4074899" y="2511992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C87900-4209-4F50-8BFC-79B7AB2335FA}"/>
              </a:ext>
            </a:extLst>
          </p:cNvPr>
          <p:cNvSpPr txBox="1"/>
          <p:nvPr/>
        </p:nvSpPr>
        <p:spPr>
          <a:xfrm>
            <a:off x="6076762" y="2065418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2643DD-9452-43A6-8099-418942C9120E}"/>
              </a:ext>
            </a:extLst>
          </p:cNvPr>
          <p:cNvSpPr txBox="1"/>
          <p:nvPr/>
        </p:nvSpPr>
        <p:spPr>
          <a:xfrm>
            <a:off x="6090294" y="3000208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11C58A-42E1-402E-A8D4-FEAD7BAED638}"/>
              </a:ext>
            </a:extLst>
          </p:cNvPr>
          <p:cNvSpPr txBox="1"/>
          <p:nvPr/>
        </p:nvSpPr>
        <p:spPr>
          <a:xfrm>
            <a:off x="4088649" y="3031369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5DDAAF-240B-479A-99D5-C484F64785CC}"/>
              </a:ext>
            </a:extLst>
          </p:cNvPr>
          <p:cNvSpPr txBox="1"/>
          <p:nvPr/>
        </p:nvSpPr>
        <p:spPr>
          <a:xfrm>
            <a:off x="4089813" y="2067338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063347-534B-4587-BF30-A7D698D6BDB3}"/>
              </a:ext>
            </a:extLst>
          </p:cNvPr>
          <p:cNvSpPr txBox="1"/>
          <p:nvPr/>
        </p:nvSpPr>
        <p:spPr>
          <a:xfrm>
            <a:off x="3741835" y="2937495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3D3D8B-3E53-4F94-A37B-C33CE5AD5DD3}"/>
              </a:ext>
            </a:extLst>
          </p:cNvPr>
          <p:cNvSpPr txBox="1"/>
          <p:nvPr/>
        </p:nvSpPr>
        <p:spPr>
          <a:xfrm>
            <a:off x="5588520" y="2905140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9B39BB-5678-479B-AFA5-B89037251A6F}"/>
              </a:ext>
            </a:extLst>
          </p:cNvPr>
          <p:cNvSpPr txBox="1"/>
          <p:nvPr/>
        </p:nvSpPr>
        <p:spPr>
          <a:xfrm>
            <a:off x="3916588" y="1788100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FBDF81-5868-4C34-9A54-BA32E58A5AA3}"/>
              </a:ext>
            </a:extLst>
          </p:cNvPr>
          <p:cNvSpPr txBox="1"/>
          <p:nvPr/>
        </p:nvSpPr>
        <p:spPr>
          <a:xfrm>
            <a:off x="5806492" y="1797295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99FC5B-0071-4D05-8667-E30DB8A71D9A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4324175" y="1213681"/>
            <a:ext cx="846880" cy="455567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500565A-0708-4AFB-ABCD-F3B9B7AF9DD3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4307519" y="1213681"/>
            <a:ext cx="863536" cy="1420573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A7CBA04-B012-4975-834E-208893D53A06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5171055" y="1213681"/>
            <a:ext cx="995418" cy="1420771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18D1954-4A42-4CFA-849B-61850C4921BC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5171055" y="1213681"/>
            <a:ext cx="991565" cy="45482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C27BCBE-FBAE-4F5B-97FD-9CA6BD6C9E0B}"/>
              </a:ext>
            </a:extLst>
          </p:cNvPr>
          <p:cNvSpPr txBox="1"/>
          <p:nvPr/>
        </p:nvSpPr>
        <p:spPr>
          <a:xfrm>
            <a:off x="3326962" y="875127"/>
            <a:ext cx="3688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70C0"/>
                </a:solidFill>
              </a:rPr>
              <a:t>Napajanje energijom (energetski ulaz)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C32A6-132D-4826-B8A3-022E352F1365}"/>
              </a:ext>
            </a:extLst>
          </p:cNvPr>
          <p:cNvSpPr txBox="1"/>
          <p:nvPr/>
        </p:nvSpPr>
        <p:spPr>
          <a:xfrm>
            <a:off x="1366092" y="143218"/>
            <a:ext cx="3773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Kontakti u </a:t>
            </a:r>
            <a:r>
              <a:rPr lang="sr-Latn-RS" dirty="0" err="1"/>
              <a:t>relejnoj</a:t>
            </a:r>
            <a:r>
              <a:rPr lang="sr-Latn-RS" dirty="0"/>
              <a:t> šemi </a:t>
            </a:r>
            <a:r>
              <a:rPr lang="sr-Latn-RS" b="1" dirty="0"/>
              <a:t>nisu</a:t>
            </a:r>
            <a:r>
              <a:rPr lang="sr-Latn-RS" dirty="0"/>
              <a:t> aktivirani: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DA019-8CF9-40C3-A99E-3DAEABDC0622}"/>
              </a:ext>
            </a:extLst>
          </p:cNvPr>
          <p:cNvSpPr txBox="1"/>
          <p:nvPr/>
        </p:nvSpPr>
        <p:spPr>
          <a:xfrm>
            <a:off x="273120" y="5085457"/>
            <a:ext cx="8630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RS" dirty="0" err="1"/>
              <a:t>Neaktivirani</a:t>
            </a:r>
            <a:r>
              <a:rPr lang="sr-Latn-RS" dirty="0"/>
              <a:t> NO kontakt (upravljanje „0“) ne dozvoljava prolazak energije i na izlazu je „0“. Nema napajanja energijom elemenata iza kontakta.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sr-Latn-R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RS" dirty="0" err="1"/>
              <a:t>Neaktivirani</a:t>
            </a:r>
            <a:r>
              <a:rPr lang="sr-Latn-RS" dirty="0"/>
              <a:t> </a:t>
            </a:r>
            <a:r>
              <a:rPr lang="sr-Latn-RS" dirty="0" err="1"/>
              <a:t>NC</a:t>
            </a:r>
            <a:r>
              <a:rPr lang="sr-Latn-RS" dirty="0"/>
              <a:t> kontakt (upravljanje „0“) dozvoljava prolazak energije i na izlazu je „1“. Deo sistema iza kontakta se napaja energijom.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17915-DA24-C920-D0B6-01B50AEF96E6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12</a:t>
            </a:fld>
            <a:r>
              <a:rPr lang="sr-Latn-RS" dirty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5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3C14964E-A1E0-4988-89B9-E66AF9BC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040" y="2567105"/>
            <a:ext cx="459492" cy="8139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EA4D345-CC24-4AE8-A5BE-E233B7029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568" y="1595933"/>
            <a:ext cx="276256" cy="7785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00E2659-DCAF-48C4-AD3B-42FBE6D15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806" y="2581268"/>
            <a:ext cx="355158" cy="733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9A18DA-8888-40B2-85E4-8DE93DDB335D}"/>
              </a:ext>
            </a:extLst>
          </p:cNvPr>
          <p:cNvSpPr txBox="1"/>
          <p:nvPr/>
        </p:nvSpPr>
        <p:spPr>
          <a:xfrm>
            <a:off x="923925" y="695325"/>
            <a:ext cx="23955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 err="1"/>
              <a:t>Relejna</a:t>
            </a:r>
            <a:r>
              <a:rPr lang="sr-Latn-RS" b="1" dirty="0"/>
              <a:t> šema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>
                <a:solidFill>
                  <a:srgbClr val="FF0000"/>
                </a:solidFill>
              </a:rPr>
              <a:t>FIZIČKA REALIZACIJA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ECF5B-5A4B-40D7-9F9A-57174FBD30D7}"/>
              </a:ext>
            </a:extLst>
          </p:cNvPr>
          <p:cNvSpPr txBox="1"/>
          <p:nvPr/>
        </p:nvSpPr>
        <p:spPr>
          <a:xfrm>
            <a:off x="923925" y="3683744"/>
            <a:ext cx="2374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 err="1"/>
              <a:t>Ladder</a:t>
            </a:r>
            <a:r>
              <a:rPr lang="sr-Latn-RS" b="1" dirty="0"/>
              <a:t> </a:t>
            </a:r>
            <a:r>
              <a:rPr lang="sr-Latn-RS" b="1" dirty="0" err="1"/>
              <a:t>diagram</a:t>
            </a:r>
            <a:endParaRPr lang="sr-Latn-RS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>
                <a:solidFill>
                  <a:srgbClr val="FF0000"/>
                </a:solidFill>
              </a:rPr>
              <a:t>LOGIČKA OPERACIJA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985CE-26C3-4179-8183-6613EB03772F}"/>
              </a:ext>
            </a:extLst>
          </p:cNvPr>
          <p:cNvSpPr txBox="1"/>
          <p:nvPr/>
        </p:nvSpPr>
        <p:spPr>
          <a:xfrm>
            <a:off x="4098827" y="53116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B79F6-951D-4CDB-B51D-0325891A703B}"/>
              </a:ext>
            </a:extLst>
          </p:cNvPr>
          <p:cNvSpPr txBox="1"/>
          <p:nvPr/>
        </p:nvSpPr>
        <p:spPr>
          <a:xfrm>
            <a:off x="5943382" y="531168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 err="1"/>
              <a:t>NC</a:t>
            </a:r>
            <a:endParaRPr lang="sr-Latn-R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583C0-8C7A-41C5-BF23-F4B759D7F022}"/>
              </a:ext>
            </a:extLst>
          </p:cNvPr>
          <p:cNvSpPr txBox="1"/>
          <p:nvPr/>
        </p:nvSpPr>
        <p:spPr>
          <a:xfrm>
            <a:off x="2356882" y="1835884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Kontakt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3363F-8687-4307-909F-E33589FB19D8}"/>
              </a:ext>
            </a:extLst>
          </p:cNvPr>
          <p:cNvSpPr txBox="1"/>
          <p:nvPr/>
        </p:nvSpPr>
        <p:spPr>
          <a:xfrm>
            <a:off x="2519755" y="2689067"/>
            <a:ext cx="743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Taster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DE984F-8BE9-4D87-BD34-507A0CD34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748" y="3763578"/>
            <a:ext cx="549413" cy="302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325839-703D-453B-AB24-F9CB2C177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0478" y="3763578"/>
            <a:ext cx="549413" cy="302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2F82DE-C37B-41A6-9847-1E47DB5E701B}"/>
              </a:ext>
            </a:extLst>
          </p:cNvPr>
          <p:cNvCxnSpPr>
            <a:cxnSpLocks/>
          </p:cNvCxnSpPr>
          <p:nvPr/>
        </p:nvCxnSpPr>
        <p:spPr>
          <a:xfrm flipH="1">
            <a:off x="1086298" y="560181"/>
            <a:ext cx="6248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42F6E-D154-470A-B448-C0FEFF4E5FE9}"/>
              </a:ext>
            </a:extLst>
          </p:cNvPr>
          <p:cNvCxnSpPr>
            <a:cxnSpLocks/>
          </p:cNvCxnSpPr>
          <p:nvPr/>
        </p:nvCxnSpPr>
        <p:spPr>
          <a:xfrm flipH="1">
            <a:off x="2820318" y="802412"/>
            <a:ext cx="438064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E81C85-E614-4EC9-8E14-938E62820514}"/>
              </a:ext>
            </a:extLst>
          </p:cNvPr>
          <p:cNvCxnSpPr>
            <a:cxnSpLocks/>
          </p:cNvCxnSpPr>
          <p:nvPr/>
        </p:nvCxnSpPr>
        <p:spPr>
          <a:xfrm flipH="1">
            <a:off x="901813" y="3730664"/>
            <a:ext cx="6248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032200-41AE-4109-81A1-2B224932DDF5}"/>
              </a:ext>
            </a:extLst>
          </p:cNvPr>
          <p:cNvSpPr txBox="1"/>
          <p:nvPr/>
        </p:nvSpPr>
        <p:spPr>
          <a:xfrm>
            <a:off x="2567288" y="2241515"/>
            <a:ext cx="58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Ulaz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BDD393-4A43-40D6-936F-A9AE001028B9}"/>
              </a:ext>
            </a:extLst>
          </p:cNvPr>
          <p:cNvSpPr txBox="1"/>
          <p:nvPr/>
        </p:nvSpPr>
        <p:spPr>
          <a:xfrm>
            <a:off x="4725914" y="3406067"/>
            <a:ext cx="692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Izlaz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AA7ABE-3E17-4A3A-B394-FDE2B527DD38}"/>
              </a:ext>
            </a:extLst>
          </p:cNvPr>
          <p:cNvCxnSpPr>
            <a:cxnSpLocks/>
          </p:cNvCxnSpPr>
          <p:nvPr/>
        </p:nvCxnSpPr>
        <p:spPr>
          <a:xfrm flipV="1">
            <a:off x="3201139" y="1991171"/>
            <a:ext cx="1009359" cy="43279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22CFC8-01DB-41E5-BAE7-DA3808D17141}"/>
              </a:ext>
            </a:extLst>
          </p:cNvPr>
          <p:cNvCxnSpPr>
            <a:cxnSpLocks/>
          </p:cNvCxnSpPr>
          <p:nvPr/>
        </p:nvCxnSpPr>
        <p:spPr>
          <a:xfrm flipV="1">
            <a:off x="5003622" y="2303152"/>
            <a:ext cx="1154514" cy="121156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171F6-AD5D-4043-9E46-85F3FF7A72ED}"/>
              </a:ext>
            </a:extLst>
          </p:cNvPr>
          <p:cNvCxnSpPr>
            <a:cxnSpLocks/>
          </p:cNvCxnSpPr>
          <p:nvPr/>
        </p:nvCxnSpPr>
        <p:spPr>
          <a:xfrm flipV="1">
            <a:off x="5012018" y="3263673"/>
            <a:ext cx="1166358" cy="241217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200700-5798-493A-953F-BAFAA7C67FD3}"/>
              </a:ext>
            </a:extLst>
          </p:cNvPr>
          <p:cNvCxnSpPr>
            <a:cxnSpLocks/>
          </p:cNvCxnSpPr>
          <p:nvPr/>
        </p:nvCxnSpPr>
        <p:spPr>
          <a:xfrm flipV="1">
            <a:off x="3237251" y="2063941"/>
            <a:ext cx="2872992" cy="34685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D63D5E-55E9-4012-9086-76AEE1B1BF68}"/>
              </a:ext>
            </a:extLst>
          </p:cNvPr>
          <p:cNvCxnSpPr>
            <a:cxnSpLocks/>
            <a:stCxn id="62" idx="0"/>
            <a:endCxn id="16" idx="1"/>
          </p:cNvCxnSpPr>
          <p:nvPr/>
        </p:nvCxnSpPr>
        <p:spPr>
          <a:xfrm flipV="1">
            <a:off x="3575397" y="3914778"/>
            <a:ext cx="463351" cy="77544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6DB2CD-6E38-4349-BADB-63828E410047}"/>
              </a:ext>
            </a:extLst>
          </p:cNvPr>
          <p:cNvCxnSpPr>
            <a:cxnSpLocks/>
          </p:cNvCxnSpPr>
          <p:nvPr/>
        </p:nvCxnSpPr>
        <p:spPr>
          <a:xfrm>
            <a:off x="3233220" y="2423965"/>
            <a:ext cx="775956" cy="5762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50C52C-C209-4CAB-8B8E-587ED0C104A5}"/>
              </a:ext>
            </a:extLst>
          </p:cNvPr>
          <p:cNvCxnSpPr>
            <a:cxnSpLocks/>
          </p:cNvCxnSpPr>
          <p:nvPr/>
        </p:nvCxnSpPr>
        <p:spPr>
          <a:xfrm>
            <a:off x="3201139" y="2414589"/>
            <a:ext cx="2673775" cy="56596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1CD339-F2AB-4634-81F7-3820ABBD92E0}"/>
              </a:ext>
            </a:extLst>
          </p:cNvPr>
          <p:cNvCxnSpPr>
            <a:cxnSpLocks/>
          </p:cNvCxnSpPr>
          <p:nvPr/>
        </p:nvCxnSpPr>
        <p:spPr>
          <a:xfrm flipH="1" flipV="1">
            <a:off x="4317527" y="3271458"/>
            <a:ext cx="694491" cy="24032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A8E293-2062-4A47-93A7-AD8C1E643546}"/>
              </a:ext>
            </a:extLst>
          </p:cNvPr>
          <p:cNvCxnSpPr>
            <a:cxnSpLocks/>
          </p:cNvCxnSpPr>
          <p:nvPr/>
        </p:nvCxnSpPr>
        <p:spPr>
          <a:xfrm flipH="1" flipV="1">
            <a:off x="4323952" y="2309067"/>
            <a:ext cx="687176" cy="120177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29BC32C-1848-4A55-B5EC-3C8AC0A762A9}"/>
              </a:ext>
            </a:extLst>
          </p:cNvPr>
          <p:cNvSpPr txBox="1"/>
          <p:nvPr/>
        </p:nvSpPr>
        <p:spPr>
          <a:xfrm>
            <a:off x="3281161" y="4690225"/>
            <a:ext cx="58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Ulaz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0994E6-05D6-4C83-B1C8-B56455E1866E}"/>
              </a:ext>
            </a:extLst>
          </p:cNvPr>
          <p:cNvCxnSpPr>
            <a:cxnSpLocks/>
            <a:stCxn id="62" idx="0"/>
            <a:endCxn id="17" idx="1"/>
          </p:cNvCxnSpPr>
          <p:nvPr/>
        </p:nvCxnSpPr>
        <p:spPr>
          <a:xfrm flipV="1">
            <a:off x="3575397" y="3914778"/>
            <a:ext cx="2295081" cy="77544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F7631C0-A53A-47A1-BADA-849FCD232C0E}"/>
              </a:ext>
            </a:extLst>
          </p:cNvPr>
          <p:cNvSpPr txBox="1"/>
          <p:nvPr/>
        </p:nvSpPr>
        <p:spPr>
          <a:xfrm>
            <a:off x="6780848" y="4612766"/>
            <a:ext cx="692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Izlaz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398FD7B-DA5D-497A-9FA4-85C311CF3653}"/>
              </a:ext>
            </a:extLst>
          </p:cNvPr>
          <p:cNvCxnSpPr>
            <a:cxnSpLocks/>
            <a:stCxn id="67" idx="0"/>
            <a:endCxn id="76" idx="3"/>
          </p:cNvCxnSpPr>
          <p:nvPr/>
        </p:nvCxnSpPr>
        <p:spPr>
          <a:xfrm flipH="1" flipV="1">
            <a:off x="4666139" y="4046158"/>
            <a:ext cx="2461131" cy="56660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5A591C-5C43-4D54-9FCB-709DD3F370B3}"/>
              </a:ext>
            </a:extLst>
          </p:cNvPr>
          <p:cNvCxnSpPr>
            <a:cxnSpLocks/>
            <a:stCxn id="67" idx="0"/>
            <a:endCxn id="75" idx="3"/>
          </p:cNvCxnSpPr>
          <p:nvPr/>
        </p:nvCxnSpPr>
        <p:spPr>
          <a:xfrm flipH="1" flipV="1">
            <a:off x="6466724" y="4024961"/>
            <a:ext cx="660546" cy="587805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C8FA9BE-D562-4DF5-AB2B-64E3734BF7EE}"/>
              </a:ext>
            </a:extLst>
          </p:cNvPr>
          <p:cNvSpPr txBox="1"/>
          <p:nvPr/>
        </p:nvSpPr>
        <p:spPr>
          <a:xfrm>
            <a:off x="4014863" y="3883078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217F78-A3AE-4191-81A8-420680BA98F4}"/>
              </a:ext>
            </a:extLst>
          </p:cNvPr>
          <p:cNvSpPr txBox="1"/>
          <p:nvPr/>
        </p:nvSpPr>
        <p:spPr>
          <a:xfrm>
            <a:off x="6153034" y="3855684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257DBB-F0CF-4125-BE3A-6953E924DADD}"/>
              </a:ext>
            </a:extLst>
          </p:cNvPr>
          <p:cNvSpPr txBox="1"/>
          <p:nvPr/>
        </p:nvSpPr>
        <p:spPr>
          <a:xfrm>
            <a:off x="4352449" y="3876881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3A7E242-3E60-4FD1-ADBF-955A90E746DA}"/>
              </a:ext>
            </a:extLst>
          </p:cNvPr>
          <p:cNvSpPr txBox="1"/>
          <p:nvPr/>
        </p:nvSpPr>
        <p:spPr>
          <a:xfrm>
            <a:off x="5809564" y="3855684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4B20BB-E570-417A-9B09-334062A85CDA}"/>
              </a:ext>
            </a:extLst>
          </p:cNvPr>
          <p:cNvSpPr txBox="1"/>
          <p:nvPr/>
        </p:nvSpPr>
        <p:spPr>
          <a:xfrm>
            <a:off x="4074899" y="1588143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26CE2F7-1853-413D-B902-D12A4126CE16}"/>
              </a:ext>
            </a:extLst>
          </p:cNvPr>
          <p:cNvSpPr txBox="1"/>
          <p:nvPr/>
        </p:nvSpPr>
        <p:spPr>
          <a:xfrm>
            <a:off x="6098399" y="1582535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3A246F6-5812-42FF-8A7E-BB222929F8B2}"/>
              </a:ext>
            </a:extLst>
          </p:cNvPr>
          <p:cNvSpPr txBox="1"/>
          <p:nvPr/>
        </p:nvSpPr>
        <p:spPr>
          <a:xfrm>
            <a:off x="6085820" y="2534518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F6F5F8-5036-4EC7-8317-61D6C6AA2734}"/>
              </a:ext>
            </a:extLst>
          </p:cNvPr>
          <p:cNvSpPr txBox="1"/>
          <p:nvPr/>
        </p:nvSpPr>
        <p:spPr>
          <a:xfrm>
            <a:off x="4074899" y="2511992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C87900-4209-4F50-8BFC-79B7AB2335FA}"/>
              </a:ext>
            </a:extLst>
          </p:cNvPr>
          <p:cNvSpPr txBox="1"/>
          <p:nvPr/>
        </p:nvSpPr>
        <p:spPr>
          <a:xfrm>
            <a:off x="6100577" y="2093996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2643DD-9452-43A6-8099-418942C9120E}"/>
              </a:ext>
            </a:extLst>
          </p:cNvPr>
          <p:cNvSpPr txBox="1"/>
          <p:nvPr/>
        </p:nvSpPr>
        <p:spPr>
          <a:xfrm>
            <a:off x="6090294" y="3000208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11C58A-42E1-402E-A8D4-FEAD7BAED638}"/>
              </a:ext>
            </a:extLst>
          </p:cNvPr>
          <p:cNvSpPr txBox="1"/>
          <p:nvPr/>
        </p:nvSpPr>
        <p:spPr>
          <a:xfrm>
            <a:off x="4088649" y="3031369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5DDAAF-240B-479A-99D5-C484F64785CC}"/>
              </a:ext>
            </a:extLst>
          </p:cNvPr>
          <p:cNvSpPr txBox="1"/>
          <p:nvPr/>
        </p:nvSpPr>
        <p:spPr>
          <a:xfrm>
            <a:off x="4089813" y="2067338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063347-534B-4587-BF30-A7D698D6BDB3}"/>
              </a:ext>
            </a:extLst>
          </p:cNvPr>
          <p:cNvSpPr txBox="1"/>
          <p:nvPr/>
        </p:nvSpPr>
        <p:spPr>
          <a:xfrm>
            <a:off x="3741835" y="2937495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3D3D8B-3E53-4F94-A37B-C33CE5AD5DD3}"/>
              </a:ext>
            </a:extLst>
          </p:cNvPr>
          <p:cNvSpPr txBox="1"/>
          <p:nvPr/>
        </p:nvSpPr>
        <p:spPr>
          <a:xfrm>
            <a:off x="5588520" y="2905140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9B39BB-5678-479B-AFA5-B89037251A6F}"/>
              </a:ext>
            </a:extLst>
          </p:cNvPr>
          <p:cNvSpPr txBox="1"/>
          <p:nvPr/>
        </p:nvSpPr>
        <p:spPr>
          <a:xfrm>
            <a:off x="3916588" y="1788100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FBDF81-5868-4C34-9A54-BA32E58A5AA3}"/>
              </a:ext>
            </a:extLst>
          </p:cNvPr>
          <p:cNvSpPr txBox="1"/>
          <p:nvPr/>
        </p:nvSpPr>
        <p:spPr>
          <a:xfrm>
            <a:off x="5806492" y="1797295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99FC5B-0071-4D05-8667-E30DB8A71D9A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4324166" y="1213681"/>
            <a:ext cx="981620" cy="455567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500565A-0708-4AFB-ABCD-F3B9B7AF9DD3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4307510" y="1213681"/>
            <a:ext cx="998276" cy="1420573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A7CBA04-B012-4975-834E-208893D53A06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5305786" y="1213681"/>
            <a:ext cx="860687" cy="1420771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18D1954-4A42-4CFA-849B-61850C4921BC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5305786" y="1213681"/>
            <a:ext cx="856834" cy="45482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C27BCBE-FBAE-4F5B-97FD-9CA6BD6C9E0B}"/>
              </a:ext>
            </a:extLst>
          </p:cNvPr>
          <p:cNvSpPr txBox="1"/>
          <p:nvPr/>
        </p:nvSpPr>
        <p:spPr>
          <a:xfrm>
            <a:off x="4274894" y="875127"/>
            <a:ext cx="2061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70C0"/>
                </a:solidFill>
              </a:rPr>
              <a:t>Napajanje energijom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C32A6-132D-4826-B8A3-022E352F1365}"/>
              </a:ext>
            </a:extLst>
          </p:cNvPr>
          <p:cNvSpPr txBox="1"/>
          <p:nvPr/>
        </p:nvSpPr>
        <p:spPr>
          <a:xfrm>
            <a:off x="1366092" y="143218"/>
            <a:ext cx="3659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Kontakti u </a:t>
            </a:r>
            <a:r>
              <a:rPr lang="sr-Latn-RS" dirty="0" err="1"/>
              <a:t>relejnoj</a:t>
            </a:r>
            <a:r>
              <a:rPr lang="sr-Latn-RS" dirty="0"/>
              <a:t> šemi </a:t>
            </a:r>
            <a:r>
              <a:rPr lang="sr-Latn-RS" b="1" dirty="0"/>
              <a:t>jesu</a:t>
            </a:r>
            <a:r>
              <a:rPr lang="sr-Latn-RS" dirty="0"/>
              <a:t> aktivirani: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B86809-C53C-412E-8ADD-B421254B4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0092" y="1572213"/>
            <a:ext cx="115787" cy="79764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5BDE0A6-8F1D-4D94-961F-E21E08D57830}"/>
              </a:ext>
            </a:extLst>
          </p:cNvPr>
          <p:cNvSpPr txBox="1"/>
          <p:nvPr/>
        </p:nvSpPr>
        <p:spPr>
          <a:xfrm>
            <a:off x="273120" y="5189795"/>
            <a:ext cx="8630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RS" dirty="0"/>
              <a:t>Aktivirani NO kontakt (upravljanje „1“) dozvoljava prolazak energije i na izlazu je „1“. Deo sistema iza kontakta se napaja energijom.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sr-Latn-R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RS" dirty="0"/>
              <a:t>Aktivirani </a:t>
            </a:r>
            <a:r>
              <a:rPr lang="sr-Latn-RS" dirty="0" err="1"/>
              <a:t>NC</a:t>
            </a:r>
            <a:r>
              <a:rPr lang="sr-Latn-RS" dirty="0"/>
              <a:t> kontakt (upravljanje „1“) ne dozvoljava prolazak energije i na izlazu je „0“. Nema napajanja energijom elemenata iza kontakta.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D31A9-E622-5FDB-F210-F7C504CA78C5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13</a:t>
            </a:fld>
            <a:r>
              <a:rPr lang="sr-Latn-RS" dirty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11A795-E59C-428A-832F-22BA9564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33" y="57842"/>
            <a:ext cx="3308812" cy="2663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B7911-1674-4097-AC98-55227B1A1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469" y="3188557"/>
            <a:ext cx="3230958" cy="2235819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5BF563C-4EF8-4445-86BD-09C4FC1DA03D}"/>
              </a:ext>
            </a:extLst>
          </p:cNvPr>
          <p:cNvSpPr/>
          <p:nvPr/>
        </p:nvSpPr>
        <p:spPr>
          <a:xfrm>
            <a:off x="597529" y="954993"/>
            <a:ext cx="1775608" cy="944171"/>
          </a:xfrm>
          <a:prstGeom prst="wedgeRoundRectCallout">
            <a:avLst>
              <a:gd name="adj1" fmla="val 150068"/>
              <a:gd name="adj2" fmla="val -3705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chemeClr val="tx1"/>
                </a:solidFill>
              </a:rPr>
              <a:t>Ulaz „0“ izlaz „0“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chemeClr val="tx1"/>
                </a:solidFill>
              </a:rPr>
              <a:t>sijalica ne svetli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D39706C-5C1C-4974-9230-78F7B2136F5D}"/>
              </a:ext>
            </a:extLst>
          </p:cNvPr>
          <p:cNvSpPr/>
          <p:nvPr/>
        </p:nvSpPr>
        <p:spPr>
          <a:xfrm>
            <a:off x="7177889" y="4199599"/>
            <a:ext cx="1775608" cy="944171"/>
          </a:xfrm>
          <a:prstGeom prst="wedgeRoundRectCallout">
            <a:avLst>
              <a:gd name="adj1" fmla="val -133935"/>
              <a:gd name="adj2" fmla="val -5719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dirty="0">
                <a:solidFill>
                  <a:schemeClr val="tx1"/>
                </a:solidFill>
              </a:rPr>
              <a:t>Ulaz „1“ izlaz „0“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dirty="0">
                <a:solidFill>
                  <a:schemeClr val="tx1"/>
                </a:solidFill>
              </a:rPr>
              <a:t>sijalica ne svetli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FC36558-7E38-4C9F-B082-5A75A6368E0D}"/>
              </a:ext>
            </a:extLst>
          </p:cNvPr>
          <p:cNvSpPr/>
          <p:nvPr/>
        </p:nvSpPr>
        <p:spPr>
          <a:xfrm>
            <a:off x="433630" y="4816875"/>
            <a:ext cx="1775608" cy="944171"/>
          </a:xfrm>
          <a:prstGeom prst="wedgeRoundRectCallout">
            <a:avLst>
              <a:gd name="adj1" fmla="val 141400"/>
              <a:gd name="adj2" fmla="val -108975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dirty="0">
                <a:solidFill>
                  <a:schemeClr val="tx1"/>
                </a:solidFill>
              </a:rPr>
              <a:t>Ulaz „1“ izlaz „1“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dirty="0">
                <a:solidFill>
                  <a:schemeClr val="tx1"/>
                </a:solidFill>
              </a:rPr>
              <a:t>sijalica svetli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BC3E67BD-2B19-46BB-8AF9-F181E7522AC8}"/>
              </a:ext>
            </a:extLst>
          </p:cNvPr>
          <p:cNvSpPr/>
          <p:nvPr/>
        </p:nvSpPr>
        <p:spPr>
          <a:xfrm>
            <a:off x="7069141" y="917526"/>
            <a:ext cx="1775608" cy="944171"/>
          </a:xfrm>
          <a:prstGeom prst="wedgeRoundRectCallout">
            <a:avLst>
              <a:gd name="adj1" fmla="val -115069"/>
              <a:gd name="adj2" fmla="val -37059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chemeClr val="tx1"/>
                </a:solidFill>
              </a:rPr>
              <a:t>Ulaz „0“ izlaz „1“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chemeClr val="tx1"/>
                </a:solidFill>
              </a:rPr>
              <a:t>sijalica svetli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F5FB73-B52A-4E4F-9AF8-B55856BD3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734" y="6021433"/>
            <a:ext cx="549413" cy="302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F7F5DE-3EEF-448D-9EF9-0E165015B476}"/>
              </a:ext>
            </a:extLst>
          </p:cNvPr>
          <p:cNvSpPr txBox="1"/>
          <p:nvPr/>
        </p:nvSpPr>
        <p:spPr>
          <a:xfrm>
            <a:off x="3194849" y="6140933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CF1639-6D82-4F44-9EB6-969BACBAAA5D}"/>
              </a:ext>
            </a:extLst>
          </p:cNvPr>
          <p:cNvSpPr txBox="1"/>
          <p:nvPr/>
        </p:nvSpPr>
        <p:spPr>
          <a:xfrm>
            <a:off x="3532435" y="6134736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AFB87-FE4E-4AE0-8181-979D3C561D44}"/>
              </a:ext>
            </a:extLst>
          </p:cNvPr>
          <p:cNvSpPr txBox="1"/>
          <p:nvPr/>
        </p:nvSpPr>
        <p:spPr>
          <a:xfrm>
            <a:off x="3528053" y="5906372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7ED4E1-1B0C-436E-9EF2-3F107CCE0FDB}"/>
              </a:ext>
            </a:extLst>
          </p:cNvPr>
          <p:cNvSpPr txBox="1"/>
          <p:nvPr/>
        </p:nvSpPr>
        <p:spPr>
          <a:xfrm>
            <a:off x="3194849" y="5890731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9FE8F6-DDA6-4787-B279-23CB50F682A6}"/>
              </a:ext>
            </a:extLst>
          </p:cNvPr>
          <p:cNvSpPr txBox="1"/>
          <p:nvPr/>
        </p:nvSpPr>
        <p:spPr>
          <a:xfrm>
            <a:off x="306107" y="5890731"/>
            <a:ext cx="303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U daljem izlaganju će pozicija signala označavati sledeće:  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98F45E9B-4283-4432-9127-094F165B20C2}"/>
              </a:ext>
            </a:extLst>
          </p:cNvPr>
          <p:cNvSpPr/>
          <p:nvPr/>
        </p:nvSpPr>
        <p:spPr>
          <a:xfrm>
            <a:off x="5504444" y="5557248"/>
            <a:ext cx="2833798" cy="472086"/>
          </a:xfrm>
          <a:prstGeom prst="wedgeRoundRectCallout">
            <a:avLst>
              <a:gd name="adj1" fmla="val -117306"/>
              <a:gd name="adj2" fmla="val 5499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chemeClr val="tx1"/>
                </a:solidFill>
              </a:rPr>
              <a:t>Vrednost signala kada taster NIJE aktivan (iznad linije)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814AD727-FD39-404E-A962-FE6A43AA3CF5}"/>
              </a:ext>
            </a:extLst>
          </p:cNvPr>
          <p:cNvSpPr/>
          <p:nvPr/>
        </p:nvSpPr>
        <p:spPr>
          <a:xfrm>
            <a:off x="4921758" y="6304013"/>
            <a:ext cx="3035647" cy="472086"/>
          </a:xfrm>
          <a:prstGeom prst="wedgeRoundRectCallout">
            <a:avLst>
              <a:gd name="adj1" fmla="val -94824"/>
              <a:gd name="adj2" fmla="val -4856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chemeClr val="tx1"/>
                </a:solidFill>
              </a:rPr>
              <a:t>Vrednost signala kada taster JESTE aktivan (ispod linije)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30490-8314-7A78-8772-42E6A5308EE8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14</a:t>
            </a:fld>
            <a:r>
              <a:rPr lang="sr-Latn-RS" dirty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3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5" grpId="0"/>
      <p:bldP spid="26" grpId="0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0A822-DF67-4EA1-994C-C8A249E52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3" y="851201"/>
            <a:ext cx="3471703" cy="2725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C22009-2D8D-436F-9B00-8A6A55AD6B73}"/>
              </a:ext>
            </a:extLst>
          </p:cNvPr>
          <p:cNvSpPr txBox="1"/>
          <p:nvPr/>
        </p:nvSpPr>
        <p:spPr>
          <a:xfrm>
            <a:off x="1032095" y="325924"/>
            <a:ext cx="1879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sz="2400" dirty="0"/>
              <a:t>Veza „i“ i „ili“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557D5-8E81-434F-A540-FC9308EA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215" y="3847723"/>
            <a:ext cx="3973556" cy="2518227"/>
          </a:xfrm>
          <a:prstGeom prst="rect">
            <a:avLst/>
          </a:prstGeom>
        </p:spPr>
      </p:pic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4EBAF3F6-D4C0-4208-AE04-4DAFD5D57A28}"/>
              </a:ext>
            </a:extLst>
          </p:cNvPr>
          <p:cNvSpPr/>
          <p:nvPr/>
        </p:nvSpPr>
        <p:spPr>
          <a:xfrm>
            <a:off x="2287714" y="2266236"/>
            <a:ext cx="929078" cy="2272419"/>
          </a:xfrm>
          <a:prstGeom prst="curved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6C657372-6287-4087-88A1-7C22A82FDD06}"/>
              </a:ext>
            </a:extLst>
          </p:cNvPr>
          <p:cNvSpPr/>
          <p:nvPr/>
        </p:nvSpPr>
        <p:spPr>
          <a:xfrm rot="20787516">
            <a:off x="6550247" y="1275280"/>
            <a:ext cx="1575787" cy="4254331"/>
          </a:xfrm>
          <a:prstGeom prst="curved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2271E6-7556-AA82-499A-604E40C3FCC8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15</a:t>
            </a:fld>
            <a:r>
              <a:rPr lang="sr-Latn-RS" dirty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7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4AA639-031E-4109-B949-B5FF561A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911" y="484398"/>
            <a:ext cx="4720973" cy="2990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0EBEF-B285-4886-88C1-0CF391758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514" y="3429000"/>
            <a:ext cx="4720972" cy="294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834E99-F4C6-4055-AB2A-B9BF064A34D9}"/>
              </a:ext>
            </a:extLst>
          </p:cNvPr>
          <p:cNvSpPr txBox="1"/>
          <p:nvPr/>
        </p:nvSpPr>
        <p:spPr>
          <a:xfrm>
            <a:off x="3693654" y="1277678"/>
            <a:ext cx="1106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sz="96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B99A0-361F-4530-9489-66F10E2BFC9B}"/>
              </a:ext>
            </a:extLst>
          </p:cNvPr>
          <p:cNvSpPr txBox="1"/>
          <p:nvPr/>
        </p:nvSpPr>
        <p:spPr>
          <a:xfrm>
            <a:off x="3826123" y="4080924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sz="96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D72DB-2A62-41CC-9B42-2ECFD10EE951}"/>
              </a:ext>
            </a:extLst>
          </p:cNvPr>
          <p:cNvSpPr txBox="1"/>
          <p:nvPr/>
        </p:nvSpPr>
        <p:spPr>
          <a:xfrm>
            <a:off x="4650807" y="163814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0A2FA-CFD3-40F9-A450-AF327D8680A8}"/>
              </a:ext>
            </a:extLst>
          </p:cNvPr>
          <p:cNvSpPr txBox="1"/>
          <p:nvPr/>
        </p:nvSpPr>
        <p:spPr>
          <a:xfrm>
            <a:off x="5122294" y="16167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79E3C-C6A2-4689-9D2E-50BF2810CF10}"/>
              </a:ext>
            </a:extLst>
          </p:cNvPr>
          <p:cNvSpPr txBox="1"/>
          <p:nvPr/>
        </p:nvSpPr>
        <p:spPr>
          <a:xfrm>
            <a:off x="5743021" y="163814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747323-CB47-4D3C-9291-8F95B6713AE3}"/>
              </a:ext>
            </a:extLst>
          </p:cNvPr>
          <p:cNvSpPr txBox="1"/>
          <p:nvPr/>
        </p:nvSpPr>
        <p:spPr>
          <a:xfrm>
            <a:off x="6300790" y="163814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C61D2-6564-4711-ACE8-7711BE5DCA43}"/>
              </a:ext>
            </a:extLst>
          </p:cNvPr>
          <p:cNvSpPr txBox="1"/>
          <p:nvPr/>
        </p:nvSpPr>
        <p:spPr>
          <a:xfrm>
            <a:off x="6858559" y="163814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AD5E0B-5377-4766-AC5E-195858D01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855" y="1934299"/>
            <a:ext cx="257888" cy="4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14EB9E-4C7B-4A10-85D0-59564E429E12}"/>
              </a:ext>
            </a:extLst>
          </p:cNvPr>
          <p:cNvSpPr txBox="1"/>
          <p:nvPr/>
        </p:nvSpPr>
        <p:spPr>
          <a:xfrm>
            <a:off x="4660108" y="193429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462F3-651B-443A-87B3-12197523AC25}"/>
              </a:ext>
            </a:extLst>
          </p:cNvPr>
          <p:cNvSpPr txBox="1"/>
          <p:nvPr/>
        </p:nvSpPr>
        <p:spPr>
          <a:xfrm>
            <a:off x="5122294" y="193429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F22BF-B7A8-4E67-BCC9-05F1510E4468}"/>
              </a:ext>
            </a:extLst>
          </p:cNvPr>
          <p:cNvSpPr txBox="1"/>
          <p:nvPr/>
        </p:nvSpPr>
        <p:spPr>
          <a:xfrm>
            <a:off x="5743021" y="192115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198B0F-251C-4D56-A753-D27857850A60}"/>
              </a:ext>
            </a:extLst>
          </p:cNvPr>
          <p:cNvSpPr txBox="1"/>
          <p:nvPr/>
        </p:nvSpPr>
        <p:spPr>
          <a:xfrm>
            <a:off x="6291343" y="192761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F67-6822-4290-922E-3A5977FCF707}"/>
              </a:ext>
            </a:extLst>
          </p:cNvPr>
          <p:cNvSpPr txBox="1"/>
          <p:nvPr/>
        </p:nvSpPr>
        <p:spPr>
          <a:xfrm>
            <a:off x="6839665" y="193408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952C37-B163-4FA1-829A-3C517CFCD971}"/>
              </a:ext>
            </a:extLst>
          </p:cNvPr>
          <p:cNvSpPr txBox="1"/>
          <p:nvPr/>
        </p:nvSpPr>
        <p:spPr>
          <a:xfrm>
            <a:off x="6820743" y="457400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CF4158-1CD7-404F-AD75-56F203B6F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039" y="4870156"/>
            <a:ext cx="257888" cy="4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E2EE035-E277-484D-9075-BE51246D795B}"/>
              </a:ext>
            </a:extLst>
          </p:cNvPr>
          <p:cNvSpPr txBox="1"/>
          <p:nvPr/>
        </p:nvSpPr>
        <p:spPr>
          <a:xfrm>
            <a:off x="6801849" y="486994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34712-F60F-4FE1-9517-9010E2B30AB9}"/>
              </a:ext>
            </a:extLst>
          </p:cNvPr>
          <p:cNvSpPr txBox="1"/>
          <p:nvPr/>
        </p:nvSpPr>
        <p:spPr>
          <a:xfrm>
            <a:off x="4660108" y="45696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ADCD14-0803-4FDA-9B35-53E7A80F0E9B}"/>
              </a:ext>
            </a:extLst>
          </p:cNvPr>
          <p:cNvSpPr txBox="1"/>
          <p:nvPr/>
        </p:nvSpPr>
        <p:spPr>
          <a:xfrm>
            <a:off x="5131595" y="454824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FFD694-6D35-4051-9D03-30089AD4C64E}"/>
              </a:ext>
            </a:extLst>
          </p:cNvPr>
          <p:cNvSpPr txBox="1"/>
          <p:nvPr/>
        </p:nvSpPr>
        <p:spPr>
          <a:xfrm>
            <a:off x="5752322" y="45696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2C82D0-8492-49A2-B601-AF7584A43DE9}"/>
              </a:ext>
            </a:extLst>
          </p:cNvPr>
          <p:cNvSpPr txBox="1"/>
          <p:nvPr/>
        </p:nvSpPr>
        <p:spPr>
          <a:xfrm>
            <a:off x="6310091" y="45696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E972A-EA98-4E51-B3DD-838A331D7737}"/>
              </a:ext>
            </a:extLst>
          </p:cNvPr>
          <p:cNvSpPr txBox="1"/>
          <p:nvPr/>
        </p:nvSpPr>
        <p:spPr>
          <a:xfrm>
            <a:off x="4669409" y="486575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DB2E87-8321-4F75-AB86-67558075F316}"/>
              </a:ext>
            </a:extLst>
          </p:cNvPr>
          <p:cNvSpPr txBox="1"/>
          <p:nvPr/>
        </p:nvSpPr>
        <p:spPr>
          <a:xfrm>
            <a:off x="5131595" y="486575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4778FB-45E0-42C0-B13B-8358E2A27F61}"/>
              </a:ext>
            </a:extLst>
          </p:cNvPr>
          <p:cNvSpPr txBox="1"/>
          <p:nvPr/>
        </p:nvSpPr>
        <p:spPr>
          <a:xfrm>
            <a:off x="5752322" y="485260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7257A0-19D6-40B4-A04A-C6E91F712901}"/>
              </a:ext>
            </a:extLst>
          </p:cNvPr>
          <p:cNvSpPr txBox="1"/>
          <p:nvPr/>
        </p:nvSpPr>
        <p:spPr>
          <a:xfrm>
            <a:off x="6300644" y="485907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68124B4-6B7B-4571-90D6-4E4EAD2E75B2}"/>
              </a:ext>
            </a:extLst>
          </p:cNvPr>
          <p:cNvSpPr/>
          <p:nvPr/>
        </p:nvSpPr>
        <p:spPr>
          <a:xfrm>
            <a:off x="4572000" y="4454304"/>
            <a:ext cx="921033" cy="460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8BEDEA6-EA68-49E2-B9A2-86387D0EBC5F}"/>
              </a:ext>
            </a:extLst>
          </p:cNvPr>
          <p:cNvSpPr/>
          <p:nvPr/>
        </p:nvSpPr>
        <p:spPr>
          <a:xfrm>
            <a:off x="5738375" y="4849131"/>
            <a:ext cx="921033" cy="460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55E47A-0611-4C3E-B7AC-2FDDB2E8C76D}"/>
              </a:ext>
            </a:extLst>
          </p:cNvPr>
          <p:cNvCxnSpPr>
            <a:cxnSpLocks/>
          </p:cNvCxnSpPr>
          <p:nvPr/>
        </p:nvCxnSpPr>
        <p:spPr>
          <a:xfrm>
            <a:off x="6598385" y="5225465"/>
            <a:ext cx="1332451" cy="4125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48D4795-AF06-44CC-BE59-3DA0996099AA}"/>
              </a:ext>
            </a:extLst>
          </p:cNvPr>
          <p:cNvSpPr txBox="1"/>
          <p:nvPr/>
        </p:nvSpPr>
        <p:spPr>
          <a:xfrm>
            <a:off x="7867508" y="5431741"/>
            <a:ext cx="58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8CEDAC-20BA-4E5C-890C-21D7EA4F98BE}"/>
              </a:ext>
            </a:extLst>
          </p:cNvPr>
          <p:cNvCxnSpPr>
            <a:cxnSpLocks/>
          </p:cNvCxnSpPr>
          <p:nvPr/>
        </p:nvCxnSpPr>
        <p:spPr>
          <a:xfrm>
            <a:off x="5493033" y="4657901"/>
            <a:ext cx="2437803" cy="90959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5AAD655-4ED2-4DA8-81F6-262C39D496A1}"/>
              </a:ext>
            </a:extLst>
          </p:cNvPr>
          <p:cNvSpPr txBox="1"/>
          <p:nvPr/>
        </p:nvSpPr>
        <p:spPr>
          <a:xfrm>
            <a:off x="4838213" y="3551248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PROBLEM?!?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6E8ED-8ABE-EBC2-86A4-A5761CC0550B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16</a:t>
            </a:fld>
            <a:r>
              <a:rPr lang="sr-Latn-RS" dirty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1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4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C86034-5804-474D-B951-C061EC51268B}"/>
              </a:ext>
            </a:extLst>
          </p:cNvPr>
          <p:cNvSpPr txBox="1"/>
          <p:nvPr/>
        </p:nvSpPr>
        <p:spPr>
          <a:xfrm>
            <a:off x="814812" y="353085"/>
            <a:ext cx="74427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Ulaz u </a:t>
            </a:r>
            <a:r>
              <a:rPr lang="sr-Latn-RS" dirty="0" err="1"/>
              <a:t>PLC</a:t>
            </a:r>
            <a:r>
              <a:rPr lang="sr-Latn-RS" dirty="0"/>
              <a:t> nije stanje tastera nego prisustvo napona na određenoj adresi  ulaznog modula.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Sada se dosta stvari menja!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DB6D9-F830-4F78-8705-5910F57D6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27" y="1996751"/>
            <a:ext cx="8226851" cy="2948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81CE6-D9F8-4730-9B0C-0FAE115FD2AB}"/>
              </a:ext>
            </a:extLst>
          </p:cNvPr>
          <p:cNvSpPr txBox="1"/>
          <p:nvPr/>
        </p:nvSpPr>
        <p:spPr>
          <a:xfrm>
            <a:off x="3885697" y="37188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AB2A2-1826-4CB9-A97F-B47A9EB6DD25}"/>
              </a:ext>
            </a:extLst>
          </p:cNvPr>
          <p:cNvSpPr txBox="1"/>
          <p:nvPr/>
        </p:nvSpPr>
        <p:spPr>
          <a:xfrm>
            <a:off x="4357184" y="369751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93EFB-4D29-4447-89F8-DD11F300F9DF}"/>
              </a:ext>
            </a:extLst>
          </p:cNvPr>
          <p:cNvSpPr txBox="1"/>
          <p:nvPr/>
        </p:nvSpPr>
        <p:spPr>
          <a:xfrm>
            <a:off x="4977911" y="37188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5828F-ED81-435D-BF89-EE85DE2A2FA8}"/>
              </a:ext>
            </a:extLst>
          </p:cNvPr>
          <p:cNvSpPr txBox="1"/>
          <p:nvPr/>
        </p:nvSpPr>
        <p:spPr>
          <a:xfrm>
            <a:off x="5535680" y="37188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B22B5-29B1-416E-B138-CAB5E4022DED}"/>
              </a:ext>
            </a:extLst>
          </p:cNvPr>
          <p:cNvSpPr txBox="1"/>
          <p:nvPr/>
        </p:nvSpPr>
        <p:spPr>
          <a:xfrm>
            <a:off x="3894998" y="401502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7B441-F4C6-4B37-9B29-2D315C3D7B07}"/>
              </a:ext>
            </a:extLst>
          </p:cNvPr>
          <p:cNvSpPr txBox="1"/>
          <p:nvPr/>
        </p:nvSpPr>
        <p:spPr>
          <a:xfrm>
            <a:off x="4357184" y="401502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323B6-C2ED-415D-833A-DAF998FCBC08}"/>
              </a:ext>
            </a:extLst>
          </p:cNvPr>
          <p:cNvSpPr txBox="1"/>
          <p:nvPr/>
        </p:nvSpPr>
        <p:spPr>
          <a:xfrm>
            <a:off x="4977911" y="40018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8E21E2-9DAB-498E-BF7B-86256082DF4D}"/>
              </a:ext>
            </a:extLst>
          </p:cNvPr>
          <p:cNvSpPr txBox="1"/>
          <p:nvPr/>
        </p:nvSpPr>
        <p:spPr>
          <a:xfrm>
            <a:off x="5526233" y="400834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BB301-28D7-4680-A925-C286BD317454}"/>
              </a:ext>
            </a:extLst>
          </p:cNvPr>
          <p:cNvSpPr txBox="1"/>
          <p:nvPr/>
        </p:nvSpPr>
        <p:spPr>
          <a:xfrm>
            <a:off x="737118" y="5542384"/>
            <a:ext cx="409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„Pritisni samo taster 2 da se sijalica uključi“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F7A6C7-31D7-4588-B63E-D98CB2F79B91}"/>
              </a:ext>
            </a:extLst>
          </p:cNvPr>
          <p:cNvSpPr/>
          <p:nvPr/>
        </p:nvSpPr>
        <p:spPr>
          <a:xfrm>
            <a:off x="3885697" y="3554374"/>
            <a:ext cx="921033" cy="460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436477-270F-40C1-BA57-AA84257ABF91}"/>
              </a:ext>
            </a:extLst>
          </p:cNvPr>
          <p:cNvSpPr/>
          <p:nvPr/>
        </p:nvSpPr>
        <p:spPr>
          <a:xfrm>
            <a:off x="5052072" y="3949201"/>
            <a:ext cx="921033" cy="460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240D1A-0468-4F33-A3CC-6F2FD6EB8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117" y="538718"/>
            <a:ext cx="1210950" cy="196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39DD61-5542-D44C-B868-F33F5E18B624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17</a:t>
            </a:fld>
            <a:r>
              <a:rPr lang="sr-Latn-RS" dirty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D2655C-6024-4E05-8F87-DC9489BE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45" y="2337899"/>
            <a:ext cx="6788437" cy="243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C86034-5804-474D-B951-C061EC51268B}"/>
              </a:ext>
            </a:extLst>
          </p:cNvPr>
          <p:cNvSpPr txBox="1"/>
          <p:nvPr/>
        </p:nvSpPr>
        <p:spPr>
          <a:xfrm>
            <a:off x="814812" y="353085"/>
            <a:ext cx="74427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Ulaz u </a:t>
            </a:r>
            <a:r>
              <a:rPr lang="sr-Latn-RS" dirty="0" err="1"/>
              <a:t>PLC</a:t>
            </a:r>
            <a:r>
              <a:rPr lang="sr-Latn-RS" dirty="0"/>
              <a:t> nije stanje tastera nego prisustvo napona na određenoj adresi  ulaznog modula.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Sada se dosta stvari menja!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81CE6-D9F8-4730-9B0C-0FAE115FD2AB}"/>
              </a:ext>
            </a:extLst>
          </p:cNvPr>
          <p:cNvSpPr txBox="1"/>
          <p:nvPr/>
        </p:nvSpPr>
        <p:spPr>
          <a:xfrm>
            <a:off x="3885697" y="37188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AB2A2-1826-4CB9-A97F-B47A9EB6DD25}"/>
              </a:ext>
            </a:extLst>
          </p:cNvPr>
          <p:cNvSpPr txBox="1"/>
          <p:nvPr/>
        </p:nvSpPr>
        <p:spPr>
          <a:xfrm>
            <a:off x="4357184" y="369751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93EFB-4D29-4447-89F8-DD11F300F9DF}"/>
              </a:ext>
            </a:extLst>
          </p:cNvPr>
          <p:cNvSpPr txBox="1"/>
          <p:nvPr/>
        </p:nvSpPr>
        <p:spPr>
          <a:xfrm>
            <a:off x="4977911" y="37188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5828F-ED81-435D-BF89-EE85DE2A2FA8}"/>
              </a:ext>
            </a:extLst>
          </p:cNvPr>
          <p:cNvSpPr txBox="1"/>
          <p:nvPr/>
        </p:nvSpPr>
        <p:spPr>
          <a:xfrm>
            <a:off x="5535680" y="37188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B22B5-29B1-416E-B138-CAB5E4022DED}"/>
              </a:ext>
            </a:extLst>
          </p:cNvPr>
          <p:cNvSpPr txBox="1"/>
          <p:nvPr/>
        </p:nvSpPr>
        <p:spPr>
          <a:xfrm>
            <a:off x="3894998" y="401502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7B441-F4C6-4B37-9B29-2D315C3D7B07}"/>
              </a:ext>
            </a:extLst>
          </p:cNvPr>
          <p:cNvSpPr txBox="1"/>
          <p:nvPr/>
        </p:nvSpPr>
        <p:spPr>
          <a:xfrm>
            <a:off x="4357184" y="401502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323B6-C2ED-415D-833A-DAF998FCBC08}"/>
              </a:ext>
            </a:extLst>
          </p:cNvPr>
          <p:cNvSpPr txBox="1"/>
          <p:nvPr/>
        </p:nvSpPr>
        <p:spPr>
          <a:xfrm>
            <a:off x="4977911" y="40018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8E21E2-9DAB-498E-BF7B-86256082DF4D}"/>
              </a:ext>
            </a:extLst>
          </p:cNvPr>
          <p:cNvSpPr txBox="1"/>
          <p:nvPr/>
        </p:nvSpPr>
        <p:spPr>
          <a:xfrm>
            <a:off x="5526233" y="400834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BB301-28D7-4680-A925-C286BD317454}"/>
              </a:ext>
            </a:extLst>
          </p:cNvPr>
          <p:cNvSpPr txBox="1"/>
          <p:nvPr/>
        </p:nvSpPr>
        <p:spPr>
          <a:xfrm>
            <a:off x="1077739" y="5417039"/>
            <a:ext cx="459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„Pritisni i taster 1 i taster 2 da se sijalica uključi“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F7A6C7-31D7-4588-B63E-D98CB2F79B91}"/>
              </a:ext>
            </a:extLst>
          </p:cNvPr>
          <p:cNvSpPr/>
          <p:nvPr/>
        </p:nvSpPr>
        <p:spPr>
          <a:xfrm>
            <a:off x="3885697" y="3982541"/>
            <a:ext cx="921033" cy="460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436477-270F-40C1-BA57-AA84257ABF91}"/>
              </a:ext>
            </a:extLst>
          </p:cNvPr>
          <p:cNvSpPr/>
          <p:nvPr/>
        </p:nvSpPr>
        <p:spPr>
          <a:xfrm>
            <a:off x="4916496" y="4015025"/>
            <a:ext cx="921033" cy="460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A23D47-CFD2-4AAD-9319-73BA20FF9C69}"/>
              </a:ext>
            </a:extLst>
          </p:cNvPr>
          <p:cNvSpPr txBox="1"/>
          <p:nvPr/>
        </p:nvSpPr>
        <p:spPr>
          <a:xfrm>
            <a:off x="1087186" y="5982544"/>
            <a:ext cx="3581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highlight>
                  <a:srgbClr val="FFFF00"/>
                </a:highlight>
              </a:rPr>
              <a:t>Nacrtajte </a:t>
            </a:r>
            <a:r>
              <a:rPr lang="sr-Latn-RS" dirty="0" err="1">
                <a:highlight>
                  <a:srgbClr val="FFFF00"/>
                </a:highlight>
              </a:rPr>
              <a:t>relejnu</a:t>
            </a:r>
            <a:r>
              <a:rPr lang="sr-Latn-RS" dirty="0">
                <a:highlight>
                  <a:srgbClr val="FFFF00"/>
                </a:highlight>
              </a:rPr>
              <a:t> šemu za ovaj slučaj.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9C851-A543-497B-BA88-BDB10663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117" y="681065"/>
            <a:ext cx="1210950" cy="196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74D0800-7050-4E8B-8319-ACAE79883026}"/>
              </a:ext>
            </a:extLst>
          </p:cNvPr>
          <p:cNvSpPr txBox="1"/>
          <p:nvPr/>
        </p:nvSpPr>
        <p:spPr>
          <a:xfrm>
            <a:off x="8049882" y="742551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sz="96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4BFE4-D357-5F54-DAE1-174634C0CAC0}"/>
              </a:ext>
            </a:extLst>
          </p:cNvPr>
          <p:cNvSpPr txBox="1"/>
          <p:nvPr/>
        </p:nvSpPr>
        <p:spPr>
          <a:xfrm>
            <a:off x="1074233" y="6335638"/>
            <a:ext cx="273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highlight>
                  <a:srgbClr val="FFFF00"/>
                </a:highlight>
              </a:rPr>
              <a:t>Dogodine, na projektovanju.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ABAFD-834C-11B2-0E34-7F83CDCB4079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18</a:t>
            </a:fld>
            <a:r>
              <a:rPr lang="sr-Latn-RS" dirty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6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C86034-5804-474D-B951-C061EC51268B}"/>
              </a:ext>
            </a:extLst>
          </p:cNvPr>
          <p:cNvSpPr txBox="1"/>
          <p:nvPr/>
        </p:nvSpPr>
        <p:spPr>
          <a:xfrm>
            <a:off x="814812" y="353085"/>
            <a:ext cx="74427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Ulaz u </a:t>
            </a:r>
            <a:r>
              <a:rPr lang="sr-Latn-RS" dirty="0" err="1"/>
              <a:t>PLC</a:t>
            </a:r>
            <a:r>
              <a:rPr lang="sr-Latn-RS" dirty="0"/>
              <a:t> nije stanje tastera nego prisustvo napona na određenoj adresi  ulaznog modula.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Sada se dosta stvari menja!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BB301-28D7-4680-A925-C286BD317454}"/>
              </a:ext>
            </a:extLst>
          </p:cNvPr>
          <p:cNvSpPr txBox="1"/>
          <p:nvPr/>
        </p:nvSpPr>
        <p:spPr>
          <a:xfrm>
            <a:off x="1074233" y="4521703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Šta treba pritisnuti da se sijalica uključi?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FD2ECA-E23A-4928-A0F0-7D53A156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39" y="1910281"/>
            <a:ext cx="6634178" cy="23776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8A7FF8-47A3-4955-9466-124FF3342126}"/>
              </a:ext>
            </a:extLst>
          </p:cNvPr>
          <p:cNvSpPr txBox="1"/>
          <p:nvPr/>
        </p:nvSpPr>
        <p:spPr>
          <a:xfrm>
            <a:off x="1087186" y="5982544"/>
            <a:ext cx="3581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highlight>
                  <a:srgbClr val="FFFF00"/>
                </a:highlight>
              </a:rPr>
              <a:t>Nacrtajte </a:t>
            </a:r>
            <a:r>
              <a:rPr lang="sr-Latn-RS" dirty="0" err="1">
                <a:highlight>
                  <a:srgbClr val="FFFF00"/>
                </a:highlight>
              </a:rPr>
              <a:t>relejnu</a:t>
            </a:r>
            <a:r>
              <a:rPr lang="sr-Latn-RS" dirty="0">
                <a:highlight>
                  <a:srgbClr val="FFFF00"/>
                </a:highlight>
              </a:rPr>
              <a:t> šemu za ovaj slučaj.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CE9AD-4633-E36C-72AE-0246264E82FF}"/>
              </a:ext>
            </a:extLst>
          </p:cNvPr>
          <p:cNvSpPr txBox="1"/>
          <p:nvPr/>
        </p:nvSpPr>
        <p:spPr>
          <a:xfrm>
            <a:off x="1074233" y="6335638"/>
            <a:ext cx="3092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highlight>
                  <a:srgbClr val="FFFF00"/>
                </a:highlight>
              </a:rPr>
              <a:t>Isto dogodine, na projektovanju.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AA44C-8FEA-39AA-59A2-3987D984887A}"/>
              </a:ext>
            </a:extLst>
          </p:cNvPr>
          <p:cNvSpPr txBox="1"/>
          <p:nvPr/>
        </p:nvSpPr>
        <p:spPr>
          <a:xfrm>
            <a:off x="1074233" y="4924737"/>
            <a:ext cx="2185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„</a:t>
            </a:r>
            <a:r>
              <a:rPr lang="sr-Latn-RS" dirty="0" err="1"/>
              <a:t>T1</a:t>
            </a:r>
            <a:r>
              <a:rPr lang="sr-Latn-RS" dirty="0"/>
              <a:t> i </a:t>
            </a:r>
            <a:r>
              <a:rPr lang="sr-Latn-RS" dirty="0" err="1"/>
              <a:t>T2</a:t>
            </a:r>
            <a:r>
              <a:rPr lang="sr-Latn-RS" dirty="0"/>
              <a:t>“ ili „</a:t>
            </a:r>
            <a:r>
              <a:rPr lang="sr-Latn-RS" dirty="0" err="1"/>
              <a:t>T1</a:t>
            </a:r>
            <a:r>
              <a:rPr lang="sr-Latn-RS" dirty="0"/>
              <a:t> ili </a:t>
            </a:r>
            <a:r>
              <a:rPr lang="sr-Latn-RS" dirty="0" err="1"/>
              <a:t>T2</a:t>
            </a:r>
            <a:r>
              <a:rPr lang="sr-Latn-RS" dirty="0"/>
              <a:t>“?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CFF9E-57FF-D31F-E7C0-941E0CD5A82A}"/>
              </a:ext>
            </a:extLst>
          </p:cNvPr>
          <p:cNvSpPr txBox="1"/>
          <p:nvPr/>
        </p:nvSpPr>
        <p:spPr>
          <a:xfrm>
            <a:off x="1074232" y="5339616"/>
            <a:ext cx="96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 err="1"/>
              <a:t>T1</a:t>
            </a:r>
            <a:r>
              <a:rPr lang="sr-Latn-RS" dirty="0"/>
              <a:t> ili </a:t>
            </a:r>
            <a:r>
              <a:rPr lang="sr-Latn-RS" dirty="0" err="1"/>
              <a:t>T2</a:t>
            </a:r>
            <a:r>
              <a:rPr lang="sr-Latn-R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C325F-D66E-25CB-5DB0-503C3B7C9A76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19</a:t>
            </a:fld>
            <a:r>
              <a:rPr lang="sr-Latn-RS" dirty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4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D888B90-E8F8-49F1-A722-F6978FCCC0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7975" y="71438"/>
            <a:ext cx="8502650" cy="542925"/>
          </a:xfrm>
        </p:spPr>
        <p:txBody>
          <a:bodyPr/>
          <a:lstStyle/>
          <a:p>
            <a:r>
              <a:rPr lang="sr-Latn-RS" altLang="sr-Latn-RS" sz="2400" dirty="0">
                <a:latin typeface="Arial" panose="020B0604020202020204" pitchFamily="34" charset="0"/>
              </a:rPr>
              <a:t>Uvod</a:t>
            </a:r>
            <a:endParaRPr lang="en-US" altLang="sr-Latn-RS" sz="2400" dirty="0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8DB33C8-8BB8-42A0-9FB7-CE6C6E026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742950"/>
            <a:ext cx="8450262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i="1" dirty="0"/>
              <a:t>PLC</a:t>
            </a:r>
            <a:r>
              <a:rPr lang="en-US" altLang="en-US" dirty="0"/>
              <a:t> </a:t>
            </a:r>
            <a:r>
              <a:rPr lang="sr-Latn-RS" altLang="en-US" dirty="0"/>
              <a:t>je digitalni elektronski uređaj projektovan da upravlja mašinama i/ili procesima primenjujući sekvencijalno upravljanje (vremensko ili vođeno događajima)</a:t>
            </a:r>
            <a:r>
              <a:rPr lang="en-US" altLang="en-US" dirty="0"/>
              <a:t>.</a:t>
            </a:r>
            <a:endParaRPr lang="sr-Latn-RS" altLang="en-US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PLC je </a:t>
            </a:r>
            <a:r>
              <a:rPr lang="en-US" altLang="en-US" dirty="0" err="1"/>
              <a:t>diza</a:t>
            </a:r>
            <a:r>
              <a:rPr lang="ru-RU" altLang="en-US" dirty="0"/>
              <a:t>j</a:t>
            </a:r>
            <a:r>
              <a:rPr lang="en-US" altLang="en-US" dirty="0"/>
              <a:t>n</a:t>
            </a:r>
            <a:r>
              <a:rPr lang="ru-RU" altLang="en-US" dirty="0"/>
              <a:t>i</a:t>
            </a:r>
            <a:r>
              <a:rPr lang="en-US" altLang="en-US" dirty="0"/>
              <a:t>r</a:t>
            </a:r>
            <a:r>
              <a:rPr lang="ru-RU" altLang="en-US" dirty="0"/>
              <a:t>an za </a:t>
            </a:r>
            <a:r>
              <a:rPr lang="en-US" altLang="en-US" dirty="0" err="1"/>
              <a:t>upot</a:t>
            </a:r>
            <a:r>
              <a:rPr lang="ru-RU" altLang="en-US" dirty="0"/>
              <a:t>re</a:t>
            </a:r>
            <a:r>
              <a:rPr lang="en-US" altLang="en-US" dirty="0"/>
              <a:t>b</a:t>
            </a:r>
            <a:r>
              <a:rPr lang="ru-RU" altLang="en-US" dirty="0"/>
              <a:t>u u te</a:t>
            </a:r>
            <a:r>
              <a:rPr lang="en-US" altLang="en-US" dirty="0" err="1"/>
              <a:t>šk</a:t>
            </a:r>
            <a:r>
              <a:rPr lang="ru-RU" altLang="en-US" dirty="0"/>
              <a:t>i</a:t>
            </a:r>
            <a:r>
              <a:rPr lang="en-US" altLang="en-US" dirty="0"/>
              <a:t>m </a:t>
            </a:r>
            <a:r>
              <a:rPr lang="ru-RU" altLang="en-US" dirty="0"/>
              <a:t>indu</a:t>
            </a:r>
            <a:r>
              <a:rPr lang="en-US" altLang="en-US" dirty="0"/>
              <a:t>s</a:t>
            </a:r>
            <a:r>
              <a:rPr lang="ru-RU" altLang="en-US" dirty="0"/>
              <a:t>trijskim us</a:t>
            </a:r>
            <a:r>
              <a:rPr lang="en-US" altLang="en-US" dirty="0"/>
              <a:t>l</a:t>
            </a:r>
            <a:r>
              <a:rPr lang="ru-RU" altLang="en-US" dirty="0"/>
              <a:t>o</a:t>
            </a:r>
            <a:r>
              <a:rPr lang="en-US" altLang="en-US" dirty="0"/>
              <a:t>v</a:t>
            </a:r>
            <a:r>
              <a:rPr lang="ru-RU" altLang="en-US" dirty="0"/>
              <a:t>ima. </a:t>
            </a:r>
            <a:r>
              <a:rPr lang="en-US" altLang="en-US" dirty="0"/>
              <a:t>M</a:t>
            </a:r>
            <a:r>
              <a:rPr lang="ru-RU" altLang="en-US" dirty="0"/>
              <a:t>o</a:t>
            </a:r>
            <a:r>
              <a:rPr lang="en-US" altLang="en-US" dirty="0"/>
              <a:t>ž</a:t>
            </a:r>
            <a:r>
              <a:rPr lang="ru-RU" altLang="en-US" dirty="0"/>
              <a:t>e se pro</a:t>
            </a:r>
            <a:r>
              <a:rPr lang="en-US" altLang="en-US" dirty="0"/>
              <a:t>g</a:t>
            </a:r>
            <a:r>
              <a:rPr lang="ru-RU" altLang="en-US" dirty="0"/>
              <a:t>ramirati bez posebni</a:t>
            </a:r>
            <a:r>
              <a:rPr lang="en-US" altLang="en-US" dirty="0"/>
              <a:t>h </a:t>
            </a:r>
            <a:r>
              <a:rPr lang="ru-RU" altLang="en-US" dirty="0"/>
              <a:t>zna</a:t>
            </a:r>
            <a:r>
              <a:rPr lang="en-US" altLang="en-US" dirty="0" err="1"/>
              <a:t>nj</a:t>
            </a:r>
            <a:r>
              <a:rPr lang="ru-RU" altLang="en-US" dirty="0"/>
              <a:t>a programiranja i može </a:t>
            </a:r>
            <a:r>
              <a:rPr lang="sr-Latn-RS" altLang="en-US" dirty="0"/>
              <a:t>ga</a:t>
            </a:r>
            <a:r>
              <a:rPr lang="ru-RU" altLang="en-US" dirty="0"/>
              <a:t> održava</a:t>
            </a:r>
            <a:r>
              <a:rPr lang="sr-Latn-RS" altLang="en-US" dirty="0"/>
              <a:t>ti</a:t>
            </a:r>
            <a:r>
              <a:rPr lang="ru-RU" altLang="en-US" dirty="0"/>
              <a:t> tehni</a:t>
            </a:r>
            <a:r>
              <a:rPr lang="en-US" altLang="en-US" dirty="0"/>
              <a:t>č</a:t>
            </a:r>
            <a:r>
              <a:rPr lang="ru-RU" altLang="en-US" dirty="0"/>
              <a:t>ar za održavanje </a:t>
            </a:r>
            <a:r>
              <a:rPr lang="en-US" altLang="en-US" dirty="0"/>
              <a:t>f</a:t>
            </a:r>
            <a:r>
              <a:rPr lang="ru-RU" altLang="en-US" dirty="0"/>
              <a:t>abrik</a:t>
            </a:r>
            <a:r>
              <a:rPr lang="en-US" altLang="en-US" dirty="0"/>
              <a:t>e.</a:t>
            </a:r>
            <a:endParaRPr lang="sr-Latn-RS" altLang="en-US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CS" altLang="en-US" dirty="0"/>
              <a:t>Neke od prednosti </a:t>
            </a:r>
            <a:r>
              <a:rPr lang="sr-Latn-CS" altLang="en-US" dirty="0" err="1"/>
              <a:t>PLC</a:t>
            </a:r>
            <a:r>
              <a:rPr lang="sr-Latn-CS" altLang="en-US" dirty="0"/>
              <a:t>-a u odnosu na klasične (analogne-</a:t>
            </a:r>
            <a:r>
              <a:rPr lang="sr-Latn-CS" altLang="en-US" dirty="0" err="1"/>
              <a:t>relejne</a:t>
            </a:r>
            <a:r>
              <a:rPr lang="sr-Latn-CS" altLang="en-US" dirty="0"/>
              <a:t>) sisteme automatizacije su:</a:t>
            </a:r>
            <a:br>
              <a:rPr lang="sr-Latn-CS" altLang="en-US" dirty="0"/>
            </a:br>
            <a:endParaRPr lang="sr-Latn-CS" altLang="en-US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sr-Latn-CS" altLang="en-US" i="1" dirty="0"/>
              <a:t>Fleksibilnost</a:t>
            </a:r>
            <a:r>
              <a:rPr lang="sr-Latn-CS" altLang="en-US" dirty="0"/>
              <a:t>. Jedan </a:t>
            </a:r>
            <a:r>
              <a:rPr lang="sr-Latn-CS" altLang="en-US" dirty="0" err="1"/>
              <a:t>PLC</a:t>
            </a:r>
            <a:r>
              <a:rPr lang="sr-Latn-CS" altLang="en-US" dirty="0"/>
              <a:t> može da obradi mnogo različitih operacija. Softverske izmene se lakše implementiraju od hardverskih.</a:t>
            </a:r>
            <a:br>
              <a:rPr lang="sr-Latn-CS" altLang="en-US" dirty="0"/>
            </a:br>
            <a:endParaRPr lang="sr-Latn-CS" altLang="en-US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sr-Latn-CS" altLang="en-US" i="1" dirty="0"/>
              <a:t>Pouzdanost</a:t>
            </a:r>
            <a:r>
              <a:rPr lang="sr-Latn-CS" altLang="en-US" dirty="0"/>
              <a:t>. Poluprovodnički (</a:t>
            </a:r>
            <a:r>
              <a:rPr lang="sr-Latn-CS" altLang="en-US" dirty="0" err="1"/>
              <a:t>solid-state</a:t>
            </a:r>
            <a:r>
              <a:rPr lang="sr-Latn-CS" altLang="en-US" dirty="0"/>
              <a:t>) uređaji su pouzdaniji i lakši za održavanje od mehaničkih releja i </a:t>
            </a:r>
            <a:r>
              <a:rPr lang="sr-Latn-CS" altLang="en-US" dirty="0" err="1"/>
              <a:t>tajmera</a:t>
            </a:r>
            <a:r>
              <a:rPr lang="sr-Latn-CS" altLang="en-US" dirty="0"/>
              <a:t>.</a:t>
            </a:r>
            <a:br>
              <a:rPr lang="sr-Latn-CS" altLang="en-US" dirty="0"/>
            </a:br>
            <a:endParaRPr lang="sr-Latn-CS" altLang="en-US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sr-Latn-CS" altLang="en-US" i="1" dirty="0"/>
              <a:t>Niža cena u odnosu na sisteme klasičnog </a:t>
            </a:r>
            <a:r>
              <a:rPr lang="sr-Latn-CS" altLang="en-US" i="1" dirty="0" err="1"/>
              <a:t>ožičenja</a:t>
            </a:r>
            <a:r>
              <a:rPr lang="sr-Latn-CS" altLang="en-US" i="1" dirty="0"/>
              <a:t> (analogna tehnologija)</a:t>
            </a:r>
            <a:r>
              <a:rPr lang="sr-Latn-CS" altLang="en-US" dirty="0"/>
              <a:t>. Bazira se na činjenici da poluprovodnička tehnologija (procesori) omogućuje implementaciju složenih funkcija i složenih izračunavanja po veoma niskoj ceni.</a:t>
            </a:r>
            <a:br>
              <a:rPr lang="sr-Latn-CS" altLang="en-US" dirty="0"/>
            </a:br>
            <a:endParaRPr lang="sr-Latn-CS" altLang="en-US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sr-Latn-CS" altLang="en-US" i="1" dirty="0"/>
              <a:t>Dokumentacija</a:t>
            </a:r>
            <a:r>
              <a:rPr lang="sr-Latn-CS" altLang="en-US" dirty="0"/>
              <a:t>. Iz softvera za programiranje je moguće direktno iscrtati šeme regulacionih krugova. </a:t>
            </a:r>
            <a:r>
              <a:rPr lang="sr-Latn-CS" altLang="en-US" dirty="0">
                <a:solidFill>
                  <a:srgbClr val="7F7F7F"/>
                </a:solidFill>
              </a:rPr>
              <a:t>Nema potrebe za posebnim crtanjem određenih crteža koji postaju zastareli istog trenutka čim se izvrši neka izmena (? </a:t>
            </a:r>
            <a:r>
              <a:rPr lang="sr-Latn-CS" altLang="en-US" dirty="0" err="1">
                <a:solidFill>
                  <a:srgbClr val="7F7F7F"/>
                </a:solidFill>
              </a:rPr>
              <a:t>hmm</a:t>
            </a:r>
            <a:r>
              <a:rPr lang="sr-Latn-CS" altLang="en-US" dirty="0">
                <a:solidFill>
                  <a:srgbClr val="7F7F7F"/>
                </a:solidFill>
              </a:rPr>
              <a:t>, da, ali...). </a:t>
            </a:r>
            <a:endParaRPr lang="en-US" altLang="en-US" dirty="0">
              <a:solidFill>
                <a:srgbClr val="7F7F7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F9B2A-6785-05B3-D1F7-B6F30DC92FB6}"/>
              </a:ext>
            </a:extLst>
          </p:cNvPr>
          <p:cNvSpPr txBox="1"/>
          <p:nvPr/>
        </p:nvSpPr>
        <p:spPr>
          <a:xfrm>
            <a:off x="8341567" y="6391469"/>
            <a:ext cx="583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2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5842969-0A49-43D4-8E63-8021A1ABAD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0850" y="0"/>
            <a:ext cx="8502650" cy="963613"/>
          </a:xfrm>
        </p:spPr>
        <p:txBody>
          <a:bodyPr/>
          <a:lstStyle/>
          <a:p>
            <a:r>
              <a:rPr lang="sr-Latn-RS" altLang="en-US">
                <a:latin typeface="Arial" panose="020B0604020202020204" pitchFamily="34" charset="0"/>
              </a:rPr>
              <a:t>Programiranje PLCa u okviru problematike upravljanja sistemima</a:t>
            </a: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68D33-02AE-43FD-B779-5239D3921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9480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4B2F64-88EA-4567-9731-DA9EE3900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98850"/>
            <a:ext cx="93805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r-Latn-RS" altLang="en-US" sz="3200" b="1">
                <a:solidFill>
                  <a:srgbClr val="FFC000"/>
                </a:solidFill>
              </a:rPr>
              <a:t>Sagledavanja problema (analiza, modelovanje);</a:t>
            </a:r>
          </a:p>
          <a:p>
            <a:r>
              <a:rPr lang="sr-Latn-RS" altLang="en-US" sz="3200" b="1">
                <a:solidFill>
                  <a:srgbClr val="FFC000"/>
                </a:solidFill>
              </a:rPr>
              <a:t>Iznalaženje rešenja (projektovanje)</a:t>
            </a:r>
          </a:p>
          <a:p>
            <a:r>
              <a:rPr lang="sr-Latn-RS" altLang="en-US" sz="3200" b="1">
                <a:solidFill>
                  <a:srgbClr val="FFC000"/>
                </a:solidFill>
              </a:rPr>
              <a:t>90% posla</a:t>
            </a:r>
            <a:endParaRPr lang="en-US" altLang="en-US" sz="3200" b="1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FEF7C-EBFC-429C-9A73-326A6F43E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1238250"/>
            <a:ext cx="48498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r-Latn-RS" altLang="en-US" sz="2400" b="1">
                <a:solidFill>
                  <a:srgbClr val="FFC000"/>
                </a:solidFill>
              </a:rPr>
              <a:t>Kodiranje – pisanje PLC koda – </a:t>
            </a:r>
          </a:p>
          <a:p>
            <a:r>
              <a:rPr lang="sr-Latn-RS" altLang="en-US" sz="2400" b="1">
                <a:solidFill>
                  <a:srgbClr val="FFC000"/>
                </a:solidFill>
              </a:rPr>
              <a:t>pretakanje rešenja problema u</a:t>
            </a:r>
          </a:p>
          <a:p>
            <a:r>
              <a:rPr lang="sr-Latn-RS" altLang="en-US" sz="2400" b="1">
                <a:solidFill>
                  <a:srgbClr val="FFC000"/>
                </a:solidFill>
              </a:rPr>
              <a:t>računaru razumljiv jezik</a:t>
            </a:r>
          </a:p>
          <a:p>
            <a:r>
              <a:rPr lang="sr-Latn-RS" altLang="en-US" sz="2400" b="1">
                <a:solidFill>
                  <a:srgbClr val="FFC000"/>
                </a:solidFill>
              </a:rPr>
              <a:t>10% posla</a:t>
            </a:r>
            <a:endParaRPr lang="en-US" altLang="en-US" sz="2400" b="1">
              <a:solidFill>
                <a:srgbClr val="FFC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29EA8C-6158-F89D-BBC2-16713395FEF7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20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A5F47C-B617-4AE2-9067-38ADB8CC1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95413"/>
            <a:ext cx="60960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Box 4">
            <a:extLst>
              <a:ext uri="{FF2B5EF4-FFF2-40B4-BE49-F238E27FC236}">
                <a16:creationId xmlns:a16="http://schemas.microsoft.com/office/drawing/2014/main" id="{C3964E83-D1EF-416E-BD77-DD75F1FFE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3213"/>
            <a:ext cx="46370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altLang="en-US" sz="4400"/>
              <a:t>Ili, drugim rečima:</a:t>
            </a:r>
            <a:endParaRPr lang="en-US" altLang="en-US" sz="440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A53000D-3A32-4F82-8841-36A1DACF5431}"/>
              </a:ext>
            </a:extLst>
          </p:cNvPr>
          <p:cNvSpPr/>
          <p:nvPr/>
        </p:nvSpPr>
        <p:spPr>
          <a:xfrm>
            <a:off x="257175" y="1073150"/>
            <a:ext cx="2170113" cy="828675"/>
          </a:xfrm>
          <a:prstGeom prst="wedgeRectCallout">
            <a:avLst>
              <a:gd name="adj1" fmla="val 102200"/>
              <a:gd name="adj2" fmla="val 14044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Softver </a:t>
            </a:r>
            <a:r>
              <a:rPr lang="sr-Latn-R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PLCa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90041EE-C9B0-42E8-9547-728E7E9ECE43}"/>
              </a:ext>
            </a:extLst>
          </p:cNvPr>
          <p:cNvSpPr/>
          <p:nvPr/>
        </p:nvSpPr>
        <p:spPr>
          <a:xfrm>
            <a:off x="152400" y="5043488"/>
            <a:ext cx="2170113" cy="830262"/>
          </a:xfrm>
          <a:prstGeom prst="wedgeRectCallout">
            <a:avLst>
              <a:gd name="adj1" fmla="val 110628"/>
              <a:gd name="adj2" fmla="val -16691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„Sve ono ostalo“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838C7-F9AC-ABA7-80F1-2867B8ECB330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21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724DA54-54D1-4321-AE4B-290A4F5AB2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57225"/>
            <a:ext cx="9144000" cy="730250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PLC program</a:t>
            </a:r>
            <a:r>
              <a:rPr lang="sr-Latn-RS" altLang="sr-Latn-RS" sz="2400">
                <a:latin typeface="Arial" panose="020B0604020202020204" pitchFamily="34" charset="0"/>
              </a:rPr>
              <a:t>iranje i funkcionisanje - </a:t>
            </a:r>
            <a:r>
              <a:rPr lang="en-US" altLang="sr-Latn-RS" sz="2400">
                <a:latin typeface="Arial" panose="020B0604020202020204" pitchFamily="34" charset="0"/>
              </a:rPr>
              <a:t>Ladder Diagram</a:t>
            </a:r>
            <a:br>
              <a:rPr lang="sr-Latn-RS" altLang="sr-Latn-RS" sz="2400">
                <a:latin typeface="Arial" panose="020B0604020202020204" pitchFamily="34" charset="0"/>
              </a:rPr>
            </a:br>
            <a:r>
              <a:rPr lang="sr-Latn-RS" altLang="sr-Latn-RS" sz="2400">
                <a:latin typeface="Arial" panose="020B0604020202020204" pitchFamily="34" charset="0"/>
              </a:rPr>
              <a:t>Upravljanje pneumatskim cilindrom</a:t>
            </a:r>
            <a:endParaRPr lang="en-US" altLang="sr-Latn-RS" sz="2400">
              <a:latin typeface="Arial" panose="020B0604020202020204" pitchFamily="34" charset="0"/>
            </a:endParaRPr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8C1BB216-942F-4DFF-A221-98653B09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773238"/>
            <a:ext cx="72675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2">
            <a:extLst>
              <a:ext uri="{FF2B5EF4-FFF2-40B4-BE49-F238E27FC236}">
                <a16:creationId xmlns:a16="http://schemas.microsoft.com/office/drawing/2014/main" id="{68B97F02-9017-4B37-A5B7-6DA2E9E61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71650"/>
            <a:ext cx="56959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6E3533-39EB-4CD8-B89B-0E0C7D8C9C7D}"/>
              </a:ext>
            </a:extLst>
          </p:cNvPr>
          <p:cNvSpPr/>
          <p:nvPr/>
        </p:nvSpPr>
        <p:spPr>
          <a:xfrm>
            <a:off x="6694488" y="1998663"/>
            <a:ext cx="744537" cy="2155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80DEE-1178-9430-0F04-9E0CB8CFD81E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22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332D894-876E-4215-BE8F-2D0E99F31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0"/>
            <a:ext cx="4321175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02EDFD42-35B6-4817-AEE4-25E3B5DB8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2263"/>
            <a:ext cx="4421188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id="{EAD60815-15EB-4BE2-B068-774285CFD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60888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31F6A9F-02C4-4810-BEC1-37C3C4D3D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4064000"/>
            <a:ext cx="42449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E79EFB-7D13-3F49-98BE-E893A0A0032E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23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14402C53-D401-4946-A962-CB86D904C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1113"/>
            <a:ext cx="2544763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2">
            <a:extLst>
              <a:ext uri="{FF2B5EF4-FFF2-40B4-BE49-F238E27FC236}">
                <a16:creationId xmlns:a16="http://schemas.microsoft.com/office/drawing/2014/main" id="{E1C3C70E-9707-4C8D-A580-37EDC2D54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197100"/>
            <a:ext cx="63817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B7BF1A0-5440-45E2-9A44-D713C27BFC3C}"/>
              </a:ext>
            </a:extLst>
          </p:cNvPr>
          <p:cNvSpPr txBox="1">
            <a:spLocks/>
          </p:cNvSpPr>
          <p:nvPr/>
        </p:nvSpPr>
        <p:spPr bwMode="auto">
          <a:xfrm>
            <a:off x="0" y="250825"/>
            <a:ext cx="914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kern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PLC program</a:t>
            </a:r>
            <a:r>
              <a:rPr lang="sr-Latn-RS" sz="2400" kern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iranje i funkcionisanje - </a:t>
            </a:r>
            <a:r>
              <a:rPr lang="en-US" sz="2400" kern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Ladder Diagram</a:t>
            </a:r>
            <a:br>
              <a:rPr lang="sr-Latn-RS" sz="2400" kern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</a:br>
            <a:r>
              <a:rPr lang="sr-Latn-RS" sz="2400" kern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Upravljanje pneumatskim cilindrom</a:t>
            </a:r>
            <a:endParaRPr lang="en-US" sz="2400" kern="0">
              <a:solidFill>
                <a:srgbClr val="000066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7CCFA-8767-ED2D-A6CA-858471063A49}"/>
              </a:ext>
            </a:extLst>
          </p:cNvPr>
          <p:cNvSpPr txBox="1"/>
          <p:nvPr/>
        </p:nvSpPr>
        <p:spPr>
          <a:xfrm>
            <a:off x="6110866" y="2141037"/>
            <a:ext cx="914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sz="2000" dirty="0"/>
              <a:t>230 V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12758-D54F-D954-D1CE-4550BE2FAF9A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24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>
            <a:extLst>
              <a:ext uri="{FF2B5EF4-FFF2-40B4-BE49-F238E27FC236}">
                <a16:creationId xmlns:a16="http://schemas.microsoft.com/office/drawing/2014/main" id="{BF30B13E-CAC7-4377-B50F-5172FDB1B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5675"/>
            <a:ext cx="4554538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3E717E8-EA56-4C34-8D0F-781B1F64F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977900"/>
            <a:ext cx="4502150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itle 1">
            <a:extLst>
              <a:ext uri="{FF2B5EF4-FFF2-40B4-BE49-F238E27FC236}">
                <a16:creationId xmlns:a16="http://schemas.microsoft.com/office/drawing/2014/main" id="{B9F8B75B-44A0-42E5-9683-5CFAE2B95F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728663"/>
          </a:xfrm>
        </p:spPr>
        <p:txBody>
          <a:bodyPr/>
          <a:lstStyle/>
          <a:p>
            <a:r>
              <a:rPr lang="en-US" altLang="sr-Latn-RS" sz="2400" dirty="0">
                <a:latin typeface="Arial" panose="020B0604020202020204" pitchFamily="34" charset="0"/>
              </a:rPr>
              <a:t>PLC program</a:t>
            </a:r>
            <a:r>
              <a:rPr lang="sr-Latn-RS" altLang="sr-Latn-RS" sz="2400" dirty="0" err="1">
                <a:latin typeface="Arial" panose="020B0604020202020204" pitchFamily="34" charset="0"/>
              </a:rPr>
              <a:t>iranje</a:t>
            </a:r>
            <a:r>
              <a:rPr lang="sr-Latn-RS" altLang="sr-Latn-RS" sz="2400" dirty="0">
                <a:latin typeface="Arial" panose="020B0604020202020204" pitchFamily="34" charset="0"/>
              </a:rPr>
              <a:t> i funkcionisanje - </a:t>
            </a:r>
            <a:r>
              <a:rPr lang="en-US" altLang="sr-Latn-RS" sz="2400" dirty="0">
                <a:latin typeface="Arial" panose="020B0604020202020204" pitchFamily="34" charset="0"/>
              </a:rPr>
              <a:t>Ladder Diagram</a:t>
            </a:r>
            <a:br>
              <a:rPr lang="sr-Latn-RS" altLang="sr-Latn-RS" sz="2400" dirty="0">
                <a:latin typeface="Arial" panose="020B0604020202020204" pitchFamily="34" charset="0"/>
              </a:rPr>
            </a:br>
            <a:r>
              <a:rPr lang="sr-Latn-RS" altLang="sr-Latn-RS" sz="2400" dirty="0">
                <a:latin typeface="Arial" panose="020B0604020202020204" pitchFamily="34" charset="0"/>
              </a:rPr>
              <a:t>Upravljanje pneumatskim cilindrom</a:t>
            </a:r>
            <a:endParaRPr lang="en-US" altLang="sr-Latn-RS" sz="2400" dirty="0">
              <a:latin typeface="Arial" panose="020B0604020202020204" pitchFamily="34" charset="0"/>
            </a:endParaRPr>
          </a:p>
        </p:txBody>
      </p:sp>
      <p:sp>
        <p:nvSpPr>
          <p:cNvPr id="29701" name="TextBox 5">
            <a:extLst>
              <a:ext uri="{FF2B5EF4-FFF2-40B4-BE49-F238E27FC236}">
                <a16:creationId xmlns:a16="http://schemas.microsoft.com/office/drawing/2014/main" id="{9BCF2135-1966-4534-8F71-5D521B848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4403725"/>
            <a:ext cx="1703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RS" altLang="sr-Latn-RS" sz="1600">
                <a:solidFill>
                  <a:schemeClr val="tx1"/>
                </a:solidFill>
              </a:rPr>
              <a:t>Ladder diagram</a:t>
            </a:r>
            <a:endParaRPr lang="en-US" altLang="sr-Latn-RS" sz="1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C4AA3-C055-4BFF-B27B-B1710294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0" y="4378325"/>
            <a:ext cx="399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RS" altLang="sr-Latn-RS" sz="1600">
                <a:solidFill>
                  <a:schemeClr val="tx1"/>
                </a:solidFill>
              </a:rPr>
              <a:t>PLC program - Ladder diagram language</a:t>
            </a:r>
            <a:endParaRPr lang="en-US" altLang="sr-Latn-RS" sz="1600">
              <a:solidFill>
                <a:schemeClr val="tx1"/>
              </a:solidFill>
            </a:endParaRP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468576C5-B17A-4B83-8EF8-AD76068DC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49800"/>
            <a:ext cx="9144000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 dirty="0">
                <a:solidFill>
                  <a:schemeClr val="tx1"/>
                </a:solidFill>
              </a:rPr>
              <a:t>Upoređujući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PLC</a:t>
            </a:r>
            <a:r>
              <a:rPr lang="sr-Latn-RS" altLang="sr-Latn-RS" sz="1600" dirty="0">
                <a:solidFill>
                  <a:schemeClr val="tx1"/>
                </a:solidFill>
              </a:rPr>
              <a:t> program sa lestvičastim dijagramom (</a:t>
            </a:r>
            <a:r>
              <a:rPr lang="sr-Latn-RS" altLang="sr-Latn-RS" sz="1600" dirty="0" err="1">
                <a:solidFill>
                  <a:schemeClr val="tx1"/>
                </a:solidFill>
              </a:rPr>
              <a:t>kontaktorskom</a:t>
            </a:r>
            <a:r>
              <a:rPr lang="sr-Latn-RS" altLang="sr-Latn-RS" sz="1600" dirty="0">
                <a:solidFill>
                  <a:schemeClr val="tx1"/>
                </a:solidFill>
              </a:rPr>
              <a:t> šemom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KŠ</a:t>
            </a:r>
            <a:r>
              <a:rPr lang="sr-Latn-RS" altLang="sr-Latn-RS" sz="1600" dirty="0">
                <a:solidFill>
                  <a:schemeClr val="tx1"/>
                </a:solidFill>
              </a:rPr>
              <a:t>) mogu se uočiti sličnosti, ali i neke razlike</a:t>
            </a:r>
            <a:r>
              <a:rPr lang="en-US" altLang="sr-Latn-RS" sz="1600" dirty="0">
                <a:solidFill>
                  <a:schemeClr val="tx1"/>
                </a:solidFill>
              </a:rPr>
              <a:t>.</a:t>
            </a:r>
            <a:endParaRPr lang="sr-Latn-RS" altLang="sr-Latn-RS" sz="16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 dirty="0" err="1">
                <a:solidFill>
                  <a:schemeClr val="tx1"/>
                </a:solidFill>
              </a:rPr>
              <a:t>KŠ</a:t>
            </a:r>
            <a:r>
              <a:rPr lang="sr-Latn-RS" altLang="sr-Latn-RS" sz="1600" dirty="0">
                <a:solidFill>
                  <a:schemeClr val="tx1"/>
                </a:solidFill>
              </a:rPr>
              <a:t> ima tri linije (prečage, lestvice) a program samo dve. Druga linija se izgubila pošto je Sol a, izlazni uređaj povezan na izlaznu adresu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OM:1-1</a:t>
            </a:r>
            <a:r>
              <a:rPr lang="sr-Latn-RS" altLang="sr-Latn-RS" sz="1600" dirty="0">
                <a:solidFill>
                  <a:schemeClr val="tx1"/>
                </a:solidFill>
              </a:rPr>
              <a:t>. Iz tog razloga se on ne pojavljuje u programu. Izlaz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OM:1-1</a:t>
            </a:r>
            <a:r>
              <a:rPr lang="sr-Latn-RS" altLang="sr-Latn-RS" sz="1600" dirty="0">
                <a:solidFill>
                  <a:schemeClr val="tx1"/>
                </a:solidFill>
              </a:rPr>
              <a:t> na prvoj liniji programa kontroliše relej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CR1</a:t>
            </a:r>
            <a:r>
              <a:rPr lang="sr-Latn-RS" altLang="sr-Latn-RS" sz="1600" dirty="0">
                <a:solidFill>
                  <a:schemeClr val="tx1"/>
                </a:solidFill>
              </a:rPr>
              <a:t>, koji aktivira Sol a. Prva linija programa sadrži prve dve linije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relejne</a:t>
            </a:r>
            <a:r>
              <a:rPr lang="sr-Latn-RS" altLang="sr-Latn-RS" sz="1600" dirty="0">
                <a:solidFill>
                  <a:schemeClr val="tx1"/>
                </a:solidFill>
              </a:rPr>
              <a:t> šeme.</a:t>
            </a:r>
            <a:endParaRPr lang="en-US" altLang="sr-Latn-RS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A3FA80-FB21-1659-91BA-5EE0E912E3AC}"/>
              </a:ext>
            </a:extLst>
          </p:cNvPr>
          <p:cNvSpPr txBox="1"/>
          <p:nvPr/>
        </p:nvSpPr>
        <p:spPr>
          <a:xfrm>
            <a:off x="2296143" y="842740"/>
            <a:ext cx="75019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230 V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8C574-5E7C-ADD2-E066-61ED5A74832B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25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4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42FCE47-7279-426B-B7F2-6F4114EFAF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57225"/>
            <a:ext cx="9144000" cy="550863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PLC program</a:t>
            </a:r>
            <a:r>
              <a:rPr lang="sr-Latn-RS" altLang="sr-Latn-RS" sz="2400">
                <a:latin typeface="Arial" panose="020B0604020202020204" pitchFamily="34" charset="0"/>
              </a:rPr>
              <a:t>iranje i principi funkcionisanja - </a:t>
            </a:r>
            <a:r>
              <a:rPr lang="en-US" altLang="sr-Latn-RS" sz="2400">
                <a:latin typeface="Arial" panose="020B0604020202020204" pitchFamily="34" charset="0"/>
              </a:rPr>
              <a:t>Ladder Diagram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CF906AE-30E8-48D4-9822-A1B395BDB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1290638"/>
            <a:ext cx="8545512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>
                <a:solidFill>
                  <a:schemeClr val="tx1"/>
                </a:solidFill>
              </a:rPr>
              <a:t>LD programski jezik postavlja određena ograničenja po pitanju pisanja programa, i ta ograničenja variraju od proizvođača do proizvođača uređaja</a:t>
            </a:r>
            <a:r>
              <a:rPr lang="en-US" altLang="sr-Latn-RS" sz="1600">
                <a:solidFill>
                  <a:schemeClr val="tx1"/>
                </a:solidFill>
              </a:rPr>
              <a:t>. </a:t>
            </a:r>
            <a:r>
              <a:rPr lang="sr-Latn-RS" altLang="sr-Latn-RS" sz="1600">
                <a:solidFill>
                  <a:schemeClr val="tx1"/>
                </a:solidFill>
              </a:rPr>
              <a:t>Tipična ograničenja su</a:t>
            </a:r>
            <a:r>
              <a:rPr lang="en-US" altLang="sr-Latn-RS" sz="160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sr-Latn-RS" altLang="sr-Latn-RS" sz="1600"/>
              <a:t>Izlaz mora biti na desnom kraju grane</a:t>
            </a:r>
            <a:r>
              <a:rPr lang="en-US" altLang="sr-Latn-RS" sz="1600"/>
              <a:t>.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sr-Latn-RS" altLang="sr-Latn-RS" sz="1600"/>
              <a:t>Tok energije mora biti s leva na desno, nagore ili nadole</a:t>
            </a:r>
            <a:r>
              <a:rPr lang="en-US" altLang="sr-Latn-RS" sz="1600"/>
              <a:t>.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sr-Latn-RS" altLang="sr-Latn-RS" sz="1600"/>
              <a:t>Energija NE SME da teče s desna na levo</a:t>
            </a:r>
            <a:r>
              <a:rPr lang="en-US" altLang="sr-Latn-RS" sz="1600"/>
              <a:t>.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sr-Latn-RS" altLang="sr-Latn-RS" sz="1600"/>
              <a:t>Broj kontakata povezanih na red je maksimalno 11 (ili neki drugi broj postavljen od strane proizvođača)</a:t>
            </a:r>
            <a:r>
              <a:rPr lang="en-US" altLang="sr-Latn-RS" sz="1600"/>
              <a:t>.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sr-Latn-RS" altLang="sr-Latn-RS" sz="1600"/>
              <a:t>Broj paralelnih kontakata je maksimalno</a:t>
            </a:r>
            <a:r>
              <a:rPr lang="en-US" altLang="sr-Latn-RS" sz="1600"/>
              <a:t> 7 (</a:t>
            </a:r>
            <a:r>
              <a:rPr lang="sr-Latn-RS" altLang="sr-Latn-RS" sz="1600"/>
              <a:t>ili neki drugi broj postavljen od strane proizvođača</a:t>
            </a:r>
            <a:r>
              <a:rPr lang="en-US" altLang="sr-Latn-RS" sz="1600"/>
              <a:t>).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sr-Latn-RS" altLang="sr-Latn-RS" sz="1600"/>
              <a:t>Grana može da ima samo jedan izlaz</a:t>
            </a:r>
            <a:r>
              <a:rPr lang="en-US" altLang="sr-Latn-RS" sz="1600"/>
              <a:t>.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sr-Latn-RS" altLang="sr-Latn-RS" sz="1600"/>
              <a:t>Izlaz mora da bude postavljen u najgornjoj liniji grane</a:t>
            </a:r>
            <a:r>
              <a:rPr lang="en-US" altLang="sr-Latn-RS" sz="160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828E4A-E918-311B-4F72-25688346DE3B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26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1A8E8310-9B2D-4A7C-B0DE-833E5C2F89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82482"/>
            <a:ext cx="9144000" cy="544513"/>
          </a:xfrm>
        </p:spPr>
        <p:txBody>
          <a:bodyPr/>
          <a:lstStyle/>
          <a:p>
            <a:r>
              <a:rPr lang="en-US" altLang="sr-Latn-RS" sz="2400" dirty="0">
                <a:latin typeface="Arial" panose="020B0604020202020204" pitchFamily="34" charset="0"/>
              </a:rPr>
              <a:t>PLC program</a:t>
            </a:r>
            <a:r>
              <a:rPr lang="sr-Latn-RS" altLang="sr-Latn-RS" sz="2400" dirty="0" err="1">
                <a:latin typeface="Arial" panose="020B0604020202020204" pitchFamily="34" charset="0"/>
              </a:rPr>
              <a:t>iranje</a:t>
            </a:r>
            <a:r>
              <a:rPr lang="sr-Latn-RS" altLang="sr-Latn-RS" sz="2400" dirty="0">
                <a:latin typeface="Arial" panose="020B0604020202020204" pitchFamily="34" charset="0"/>
              </a:rPr>
              <a:t> i principi funkcionisanja - </a:t>
            </a:r>
            <a:r>
              <a:rPr lang="en-US" altLang="sr-Latn-RS" sz="2400" dirty="0">
                <a:latin typeface="Arial" panose="020B0604020202020204" pitchFamily="34" charset="0"/>
              </a:rPr>
              <a:t>Ladder Diagram</a:t>
            </a:r>
          </a:p>
        </p:txBody>
      </p:sp>
      <p:sp>
        <p:nvSpPr>
          <p:cNvPr id="33795" name="TextBox 2">
            <a:extLst>
              <a:ext uri="{FF2B5EF4-FFF2-40B4-BE49-F238E27FC236}">
                <a16:creationId xmlns:a16="http://schemas.microsoft.com/office/drawing/2014/main" id="{BBF927C8-0587-4AD1-A9E5-60F60B9D6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039" y="905232"/>
            <a:ext cx="914400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RS" altLang="sr-Latn-RS" sz="1600" dirty="0">
                <a:solidFill>
                  <a:schemeClr val="tx1"/>
                </a:solidFill>
              </a:rPr>
              <a:t>U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relejnoj</a:t>
            </a:r>
            <a:r>
              <a:rPr lang="sr-Latn-RS" altLang="sr-Latn-RS" sz="1600" dirty="0">
                <a:solidFill>
                  <a:schemeClr val="tx1"/>
                </a:solidFill>
              </a:rPr>
              <a:t> logici, tok energije s desna na levo se naziva “</a:t>
            </a:r>
            <a:r>
              <a:rPr lang="sr-Latn-RS" altLang="sr-Latn-RS" sz="1600" dirty="0" err="1">
                <a:solidFill>
                  <a:schemeClr val="tx1"/>
                </a:solidFill>
              </a:rPr>
              <a:t>puzajući</a:t>
            </a:r>
            <a:r>
              <a:rPr lang="sr-Latn-RS" altLang="sr-Latn-RS" sz="1600" dirty="0">
                <a:solidFill>
                  <a:schemeClr val="tx1"/>
                </a:solidFill>
              </a:rPr>
              <a:t> put”.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Puzajući</a:t>
            </a:r>
            <a:r>
              <a:rPr lang="sr-Latn-RS" altLang="sr-Latn-RS" sz="1600" dirty="0">
                <a:solidFill>
                  <a:schemeClr val="tx1"/>
                </a:solidFill>
              </a:rPr>
              <a:t> putevi nisu dozvoljeni u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PLC</a:t>
            </a:r>
            <a:r>
              <a:rPr lang="sr-Latn-RS" altLang="sr-Latn-RS" sz="1600" dirty="0">
                <a:solidFill>
                  <a:schemeClr val="tx1"/>
                </a:solidFill>
              </a:rPr>
              <a:t> programiranju, što pojednostavljuje samo programiranje ali i zahteva prilagođenje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relejne</a:t>
            </a:r>
            <a:r>
              <a:rPr lang="sr-Latn-RS" altLang="sr-Latn-RS" sz="1600" dirty="0">
                <a:solidFill>
                  <a:schemeClr val="tx1"/>
                </a:solidFill>
              </a:rPr>
              <a:t> logike (dijagrama).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Puzajući</a:t>
            </a:r>
            <a:r>
              <a:rPr lang="sr-Latn-RS" altLang="sr-Latn-RS" sz="1600" dirty="0">
                <a:solidFill>
                  <a:schemeClr val="tx1"/>
                </a:solidFill>
              </a:rPr>
              <a:t> putevi se moraju konvertovati u odgovarajuće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ladder</a:t>
            </a:r>
            <a:r>
              <a:rPr lang="sr-Latn-RS" altLang="sr-Latn-RS" sz="1600" dirty="0">
                <a:solidFill>
                  <a:schemeClr val="tx1"/>
                </a:solidFill>
              </a:rPr>
              <a:t> dijagrame (</a:t>
            </a:r>
            <a:r>
              <a:rPr lang="sr-Latn-RS" altLang="sr-Latn-RS" sz="1600" dirty="0" err="1">
                <a:solidFill>
                  <a:schemeClr val="tx1"/>
                </a:solidFill>
              </a:rPr>
              <a:t>kontaktorske</a:t>
            </a:r>
            <a:r>
              <a:rPr lang="sr-Latn-RS" altLang="sr-Latn-RS" sz="1600" dirty="0">
                <a:solidFill>
                  <a:schemeClr val="tx1"/>
                </a:solidFill>
              </a:rPr>
              <a:t> šeme) koji ih ne sadrže.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RS" altLang="sr-Latn-RS" sz="1600" dirty="0">
                <a:solidFill>
                  <a:schemeClr val="tx1"/>
                </a:solidFill>
              </a:rPr>
              <a:t>U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LD</a:t>
            </a:r>
            <a:r>
              <a:rPr lang="sr-Latn-RS" altLang="sr-Latn-RS" sz="1600" dirty="0">
                <a:solidFill>
                  <a:schemeClr val="tx1"/>
                </a:solidFill>
              </a:rPr>
              <a:t> programskom jeziku otvoreni i zatvoreni kontakti su u stvari programske instrukcije, a ne preslikani kontakti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relejnih</a:t>
            </a:r>
            <a:r>
              <a:rPr lang="sr-Latn-RS" altLang="sr-Latn-RS" sz="1600" dirty="0">
                <a:solidFill>
                  <a:schemeClr val="tx1"/>
                </a:solidFill>
              </a:rPr>
              <a:t> šema. Oni govore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PLCu</a:t>
            </a:r>
            <a:r>
              <a:rPr lang="sr-Latn-RS" altLang="sr-Latn-RS" sz="1600" dirty="0">
                <a:solidFill>
                  <a:schemeClr val="tx1"/>
                </a:solidFill>
              </a:rPr>
              <a:t> kako da interpretira 1 i 0 koji se nalaze na ulaznim memorijskim lokacijama (za svaki pojedinačni kontakt).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RS" altLang="sr-Latn-RS" sz="1600" dirty="0">
                <a:solidFill>
                  <a:schemeClr val="tx1"/>
                </a:solidFill>
              </a:rPr>
              <a:t>Simbol normalno otvorenog kontakta </a:t>
            </a:r>
            <a:r>
              <a:rPr lang="en-US" altLang="sr-Latn-RS" sz="1600" dirty="0">
                <a:solidFill>
                  <a:schemeClr val="tx1"/>
                </a:solidFill>
              </a:rPr>
              <a:t>(</a:t>
            </a:r>
            <a:r>
              <a:rPr lang="sr-Latn-RS" altLang="sr-Latn-RS" sz="1600" dirty="0">
                <a:solidFill>
                  <a:schemeClr val="tx1"/>
                </a:solidFill>
              </a:rPr>
              <a:t>          </a:t>
            </a:r>
            <a:r>
              <a:rPr lang="en-US" altLang="sr-Latn-RS" sz="1600" dirty="0">
                <a:solidFill>
                  <a:schemeClr val="tx1"/>
                </a:solidFill>
              </a:rPr>
              <a:t>)</a:t>
            </a:r>
            <a:r>
              <a:rPr lang="sr-Latn-RS" altLang="sr-Latn-RS" sz="1600" dirty="0">
                <a:solidFill>
                  <a:schemeClr val="tx1"/>
                </a:solidFill>
              </a:rPr>
              <a:t> daje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PLCu</a:t>
            </a:r>
            <a:r>
              <a:rPr lang="sr-Latn-RS" altLang="sr-Latn-RS" sz="1600" dirty="0">
                <a:solidFill>
                  <a:schemeClr val="tx1"/>
                </a:solidFill>
              </a:rPr>
              <a:t> instrukciju da interpretira 1 kao TAČNO (</a:t>
            </a:r>
            <a:r>
              <a:rPr lang="sr-Latn-RS" altLang="sr-Latn-RS" sz="1600" dirty="0" err="1">
                <a:solidFill>
                  <a:schemeClr val="tx1"/>
                </a:solidFill>
              </a:rPr>
              <a:t>TRUE</a:t>
            </a:r>
            <a:r>
              <a:rPr lang="sr-Latn-RS" altLang="sr-Latn-RS" sz="1600" dirty="0">
                <a:solidFill>
                  <a:schemeClr val="tx1"/>
                </a:solidFill>
              </a:rPr>
              <a:t>) a 0 kao NETAČNO (</a:t>
            </a:r>
            <a:r>
              <a:rPr lang="sr-Latn-RS" altLang="sr-Latn-RS" sz="1600" dirty="0" err="1">
                <a:solidFill>
                  <a:schemeClr val="tx1"/>
                </a:solidFill>
              </a:rPr>
              <a:t>FALSE</a:t>
            </a:r>
            <a:r>
              <a:rPr lang="sr-Latn-RS" altLang="sr-Latn-RS" sz="1600" dirty="0">
                <a:solidFill>
                  <a:schemeClr val="tx1"/>
                </a:solidFill>
              </a:rPr>
              <a:t>).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RS" altLang="sr-Latn-RS" sz="1600" dirty="0">
                <a:solidFill>
                  <a:schemeClr val="tx1"/>
                </a:solidFill>
              </a:rPr>
              <a:t>Simbol normalno zatvorenog kontakta (          ) daje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PLCu</a:t>
            </a:r>
            <a:r>
              <a:rPr lang="sr-Latn-RS" altLang="sr-Latn-RS" sz="1600" dirty="0">
                <a:solidFill>
                  <a:schemeClr val="tx1"/>
                </a:solidFill>
              </a:rPr>
              <a:t> instrukciju da interpretira 0 kao TAČNO (</a:t>
            </a:r>
            <a:r>
              <a:rPr lang="sr-Latn-RS" altLang="sr-Latn-RS" sz="1600" dirty="0" err="1">
                <a:solidFill>
                  <a:schemeClr val="tx1"/>
                </a:solidFill>
              </a:rPr>
              <a:t>TRUE</a:t>
            </a:r>
            <a:r>
              <a:rPr lang="sr-Latn-RS" altLang="sr-Latn-RS" sz="1600" dirty="0">
                <a:solidFill>
                  <a:schemeClr val="tx1"/>
                </a:solidFill>
              </a:rPr>
              <a:t>) a 1 kao NETAČNO (</a:t>
            </a:r>
            <a:r>
              <a:rPr lang="sr-Latn-RS" altLang="sr-Latn-RS" sz="1600" dirty="0" err="1">
                <a:solidFill>
                  <a:schemeClr val="tx1"/>
                </a:solidFill>
              </a:rPr>
              <a:t>FALSE</a:t>
            </a:r>
            <a:r>
              <a:rPr lang="sr-Latn-RS" altLang="sr-Latn-RS" sz="1600" dirty="0">
                <a:solidFill>
                  <a:schemeClr val="tx1"/>
                </a:solidFill>
              </a:rPr>
              <a:t>).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RS" altLang="sr-Latn-RS" sz="1600" dirty="0">
                <a:solidFill>
                  <a:schemeClr val="tx1"/>
                </a:solidFill>
              </a:rPr>
              <a:t>Ako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PLC</a:t>
            </a:r>
            <a:r>
              <a:rPr lang="sr-Latn-RS" altLang="sr-Latn-RS" sz="1600" dirty="0">
                <a:solidFill>
                  <a:schemeClr val="tx1"/>
                </a:solidFill>
              </a:rPr>
              <a:t> uspe da pronađe TAČAN put od ulaza do izlaza, tada je izlaz ON, u odgovarajuću izlaznu memorijsku ćeliju se upisuje 1 i aktivira se odgovarajući izlazni uređaj. Ako nije pronađen tačan put, tada je izlaz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OFF</a:t>
            </a:r>
            <a:r>
              <a:rPr lang="sr-Latn-RS" altLang="sr-Latn-RS" sz="1600" dirty="0">
                <a:solidFill>
                  <a:schemeClr val="tx1"/>
                </a:solidFill>
              </a:rPr>
              <a:t>, i upisuje se 0 u odgovarajuću izlaznu memorijsku lokaciju.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RS" altLang="sr-Latn-RS" sz="1600" dirty="0">
                <a:solidFill>
                  <a:schemeClr val="tx1"/>
                </a:solidFill>
              </a:rPr>
              <a:t>Simbol NO kontakta se može koristiti i za NO i za </a:t>
            </a:r>
            <a:r>
              <a:rPr lang="sr-Latn-RS" altLang="sr-Latn-RS" sz="1600" dirty="0" err="1">
                <a:solidFill>
                  <a:schemeClr val="tx1"/>
                </a:solidFill>
              </a:rPr>
              <a:t>NC</a:t>
            </a:r>
            <a:r>
              <a:rPr lang="sr-Latn-RS" altLang="sr-Latn-RS" sz="1600" dirty="0">
                <a:solidFill>
                  <a:schemeClr val="tx1"/>
                </a:solidFill>
              </a:rPr>
              <a:t> fizičke kontakte. Naravno, mi kreiramo rezultate u skladu sa potrebama.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F7B90-016F-49B9-A4C4-8CFA3B98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487" y="2954075"/>
            <a:ext cx="549413" cy="30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073582-BCA4-4C89-9A26-228F4CB74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224" y="3599545"/>
            <a:ext cx="549413" cy="30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8C3425-C185-1733-EEDB-01EDF92EF85C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27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F5D1567-59FC-457D-A5AE-ABAD26717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57225"/>
            <a:ext cx="9144000" cy="544513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PLC program</a:t>
            </a:r>
            <a:r>
              <a:rPr lang="sr-Latn-RS" altLang="sr-Latn-RS" sz="2400">
                <a:latin typeface="Arial" panose="020B0604020202020204" pitchFamily="34" charset="0"/>
              </a:rPr>
              <a:t>iranje i principi funkcionisanja - </a:t>
            </a:r>
            <a:r>
              <a:rPr lang="en-US" altLang="sr-Latn-RS" sz="2400">
                <a:latin typeface="Arial" panose="020B0604020202020204" pitchFamily="34" charset="0"/>
              </a:rPr>
              <a:t>Ladder Diagram</a:t>
            </a:r>
          </a:p>
        </p:txBody>
      </p:sp>
      <p:pic>
        <p:nvPicPr>
          <p:cNvPr id="35843" name="Picture 4">
            <a:extLst>
              <a:ext uri="{FF2B5EF4-FFF2-40B4-BE49-F238E27FC236}">
                <a16:creationId xmlns:a16="http://schemas.microsoft.com/office/drawing/2014/main" id="{80FD34E5-5126-4926-B569-B4E801F28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2001838"/>
            <a:ext cx="6569075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2">
            <a:extLst>
              <a:ext uri="{FF2B5EF4-FFF2-40B4-BE49-F238E27FC236}">
                <a16:creationId xmlns:a16="http://schemas.microsoft.com/office/drawing/2014/main" id="{595E7C31-B709-4B28-BA42-9BDC62F08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4252913"/>
            <a:ext cx="8451850" cy="1139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>
                <a:solidFill>
                  <a:schemeClr val="tx1"/>
                </a:solidFill>
              </a:rPr>
              <a:t>Dva načina za implementaciju NO prekidačke funkcije.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>
                <a:solidFill>
                  <a:schemeClr val="tx1"/>
                </a:solidFill>
              </a:rPr>
              <a:t>Izlaz OM:2-1 je OFF kada PB1 nije pritisnut (aktiviran) i ON kada PB1 jeste aktivan.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>
                <a:solidFill>
                  <a:schemeClr val="tx1"/>
                </a:solidFill>
              </a:rPr>
              <a:t>Izlaz OM:2-2 je OFF kada  PB2 nije pritisnut i ON kada ja PB2 pritisnut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29B863-C1AA-EA8A-6BDB-BED90AFD4416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28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2A7F3D30-84B9-45D6-B7AA-35533C2462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57225"/>
            <a:ext cx="9144000" cy="544513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PLC program</a:t>
            </a:r>
            <a:r>
              <a:rPr lang="sr-Latn-RS" altLang="sr-Latn-RS" sz="2400">
                <a:latin typeface="Arial" panose="020B0604020202020204" pitchFamily="34" charset="0"/>
              </a:rPr>
              <a:t>iranje i principi funkcionisanja - </a:t>
            </a:r>
            <a:r>
              <a:rPr lang="en-US" altLang="sr-Latn-RS" sz="2400">
                <a:latin typeface="Arial" panose="020B0604020202020204" pitchFamily="34" charset="0"/>
              </a:rPr>
              <a:t>Ladder Diagram</a:t>
            </a:r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9406B6AD-58D9-4B99-AC68-6956C51CE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2101850"/>
            <a:ext cx="6599237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Box 3">
            <a:extLst>
              <a:ext uri="{FF2B5EF4-FFF2-40B4-BE49-F238E27FC236}">
                <a16:creationId xmlns:a16="http://schemas.microsoft.com/office/drawing/2014/main" id="{A9D67DE9-430B-4ED4-8DDB-DDD43D31E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4056063"/>
            <a:ext cx="8451850" cy="1138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>
                <a:solidFill>
                  <a:schemeClr val="tx1"/>
                </a:solidFill>
              </a:rPr>
              <a:t>Dva načina za implementaciju NC prekidačke funkcije.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>
                <a:solidFill>
                  <a:schemeClr val="tx1"/>
                </a:solidFill>
              </a:rPr>
              <a:t>Izlaz OM:2-3 je ON kada PB3 nije pritisnut (aktiviran) i OFF kada PB3 jeste aktiviran.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>
                <a:solidFill>
                  <a:schemeClr val="tx1"/>
                </a:solidFill>
              </a:rPr>
              <a:t>Izlaz OM:2-4 je ON kada  PB4 nije pritisnut i OFF kada ja PB4 pritisnut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261DC-24F0-4F5B-6B64-A929257C223C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29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966879C-8A14-4C06-BACA-07A75B91E6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7975" y="657225"/>
            <a:ext cx="8502650" cy="544513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PLC hardware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0E49306-ADED-4248-979D-5FCD20AEF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1911350"/>
            <a:ext cx="596900" cy="1663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600">
              <a:solidFill>
                <a:schemeClr val="tx1"/>
              </a:solidFill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439B84B-0D10-4294-AF9E-A974D0105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901950"/>
            <a:ext cx="596900" cy="673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600">
              <a:solidFill>
                <a:schemeClr val="tx1"/>
              </a:solidFill>
            </a:endParaRPr>
          </a:p>
        </p:txBody>
      </p:sp>
      <p:grpSp>
        <p:nvGrpSpPr>
          <p:cNvPr id="14341" name="Group 8">
            <a:extLst>
              <a:ext uri="{FF2B5EF4-FFF2-40B4-BE49-F238E27FC236}">
                <a16:creationId xmlns:a16="http://schemas.microsoft.com/office/drawing/2014/main" id="{33CA0940-9A7D-41FB-9250-9D6267A167FB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1987550"/>
            <a:ext cx="63500" cy="215900"/>
            <a:chOff x="628" y="1252"/>
            <a:chExt cx="40" cy="136"/>
          </a:xfrm>
        </p:grpSpPr>
        <p:sp>
          <p:nvSpPr>
            <p:cNvPr id="14684" name="Rectangle 5">
              <a:extLst>
                <a:ext uri="{FF2B5EF4-FFF2-40B4-BE49-F238E27FC236}">
                  <a16:creationId xmlns:a16="http://schemas.microsoft.com/office/drawing/2014/main" id="{F38BB8D7-A594-4B32-AA70-55B6FD985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1252"/>
              <a:ext cx="40" cy="40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685" name="Rectangle 6">
              <a:extLst>
                <a:ext uri="{FF2B5EF4-FFF2-40B4-BE49-F238E27FC236}">
                  <a16:creationId xmlns:a16="http://schemas.microsoft.com/office/drawing/2014/main" id="{88F18F9A-40F2-4E57-8E8B-7FE229C66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1300"/>
              <a:ext cx="40" cy="40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686" name="Rectangle 7">
              <a:extLst>
                <a:ext uri="{FF2B5EF4-FFF2-40B4-BE49-F238E27FC236}">
                  <a16:creationId xmlns:a16="http://schemas.microsoft.com/office/drawing/2014/main" id="{4341C6F9-CA98-4AA5-B61B-33A724F53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1348"/>
              <a:ext cx="40" cy="40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</p:grpSp>
      <p:sp>
        <p:nvSpPr>
          <p:cNvPr id="14342" name="Rectangle 9">
            <a:extLst>
              <a:ext uri="{FF2B5EF4-FFF2-40B4-BE49-F238E27FC236}">
                <a16:creationId xmlns:a16="http://schemas.microsoft.com/office/drawing/2014/main" id="{0BE85CDF-3B34-4FFC-A3E9-D918638EC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2673350"/>
            <a:ext cx="63500" cy="139700"/>
          </a:xfrm>
          <a:prstGeom prst="rect">
            <a:avLst/>
          </a:prstGeom>
          <a:solidFill>
            <a:srgbClr val="91919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600">
              <a:solidFill>
                <a:schemeClr val="tx1"/>
              </a:solidFill>
            </a:endParaRPr>
          </a:p>
        </p:txBody>
      </p:sp>
      <p:sp>
        <p:nvSpPr>
          <p:cNvPr id="14343" name="Rectangle 10">
            <a:extLst>
              <a:ext uri="{FF2B5EF4-FFF2-40B4-BE49-F238E27FC236}">
                <a16:creationId xmlns:a16="http://schemas.microsoft.com/office/drawing/2014/main" id="{F748270F-D19F-4B59-9361-1006C9092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2292350"/>
            <a:ext cx="215900" cy="292100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600">
              <a:solidFill>
                <a:schemeClr val="tx1"/>
              </a:solidFill>
            </a:endParaRPr>
          </a:p>
        </p:txBody>
      </p:sp>
      <p:sp>
        <p:nvSpPr>
          <p:cNvPr id="14344" name="Freeform 11">
            <a:extLst>
              <a:ext uri="{FF2B5EF4-FFF2-40B4-BE49-F238E27FC236}">
                <a16:creationId xmlns:a16="http://schemas.microsoft.com/office/drawing/2014/main" id="{D54DAF2B-8F15-4925-A984-05F478F8DCAB}"/>
              </a:ext>
            </a:extLst>
          </p:cNvPr>
          <p:cNvSpPr>
            <a:spLocks/>
          </p:cNvSpPr>
          <p:nvPr/>
        </p:nvSpPr>
        <p:spPr bwMode="auto">
          <a:xfrm>
            <a:off x="1166813" y="1600200"/>
            <a:ext cx="306387" cy="1982788"/>
          </a:xfrm>
          <a:custGeom>
            <a:avLst/>
            <a:gdLst>
              <a:gd name="T0" fmla="*/ 0 w 193"/>
              <a:gd name="T1" fmla="*/ 2147483646 h 1249"/>
              <a:gd name="T2" fmla="*/ 2147483646 w 193"/>
              <a:gd name="T3" fmla="*/ 2147483646 h 1249"/>
              <a:gd name="T4" fmla="*/ 2147483646 w 193"/>
              <a:gd name="T5" fmla="*/ 0 h 1249"/>
              <a:gd name="T6" fmla="*/ 0 w 193"/>
              <a:gd name="T7" fmla="*/ 2147483646 h 1249"/>
              <a:gd name="T8" fmla="*/ 0 w 193"/>
              <a:gd name="T9" fmla="*/ 2147483646 h 12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"/>
              <a:gd name="T16" fmla="*/ 0 h 1249"/>
              <a:gd name="T17" fmla="*/ 193 w 193"/>
              <a:gd name="T18" fmla="*/ 1249 h 12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" h="1249">
                <a:moveTo>
                  <a:pt x="0" y="1248"/>
                </a:moveTo>
                <a:lnTo>
                  <a:pt x="192" y="1056"/>
                </a:lnTo>
                <a:lnTo>
                  <a:pt x="192" y="0"/>
                </a:lnTo>
                <a:lnTo>
                  <a:pt x="0" y="192"/>
                </a:lnTo>
                <a:lnTo>
                  <a:pt x="0" y="1248"/>
                </a:lnTo>
              </a:path>
            </a:pathLst>
          </a:custGeom>
          <a:solidFill>
            <a:srgbClr val="676767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r-Latn-RS"/>
          </a:p>
        </p:txBody>
      </p:sp>
      <p:grpSp>
        <p:nvGrpSpPr>
          <p:cNvPr id="14345" name="Group 284">
            <a:extLst>
              <a:ext uri="{FF2B5EF4-FFF2-40B4-BE49-F238E27FC236}">
                <a16:creationId xmlns:a16="http://schemas.microsoft.com/office/drawing/2014/main" id="{045A38F4-25D5-4EA6-8D1C-FF879122A53F}"/>
              </a:ext>
            </a:extLst>
          </p:cNvPr>
          <p:cNvGrpSpPr>
            <a:grpSpLocks/>
          </p:cNvGrpSpPr>
          <p:nvPr/>
        </p:nvGrpSpPr>
        <p:grpSpPr bwMode="auto">
          <a:xfrm>
            <a:off x="557213" y="1600200"/>
            <a:ext cx="915987" cy="306388"/>
            <a:chOff x="576" y="1008"/>
            <a:chExt cx="577" cy="193"/>
          </a:xfrm>
        </p:grpSpPr>
        <p:grpSp>
          <p:nvGrpSpPr>
            <p:cNvPr id="14680" name="Group 282">
              <a:extLst>
                <a:ext uri="{FF2B5EF4-FFF2-40B4-BE49-F238E27FC236}">
                  <a16:creationId xmlns:a16="http://schemas.microsoft.com/office/drawing/2014/main" id="{FCE49BF4-667F-4FAB-AF52-FA032D482A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008"/>
              <a:ext cx="577" cy="193"/>
              <a:chOff x="576" y="1008"/>
              <a:chExt cx="577" cy="193"/>
            </a:xfrm>
          </p:grpSpPr>
          <p:sp>
            <p:nvSpPr>
              <p:cNvPr id="14682" name="Freeform 280">
                <a:extLst>
                  <a:ext uri="{FF2B5EF4-FFF2-40B4-BE49-F238E27FC236}">
                    <a16:creationId xmlns:a16="http://schemas.microsoft.com/office/drawing/2014/main" id="{935ED748-4B8C-4EA7-A996-05AEF5270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" y="1008"/>
                <a:ext cx="577" cy="193"/>
              </a:xfrm>
              <a:custGeom>
                <a:avLst/>
                <a:gdLst>
                  <a:gd name="T0" fmla="*/ 0 w 577"/>
                  <a:gd name="T1" fmla="*/ 192 h 193"/>
                  <a:gd name="T2" fmla="*/ 192 w 577"/>
                  <a:gd name="T3" fmla="*/ 0 h 193"/>
                  <a:gd name="T4" fmla="*/ 480 w 577"/>
                  <a:gd name="T5" fmla="*/ 0 h 193"/>
                  <a:gd name="T6" fmla="*/ 528 w 577"/>
                  <a:gd name="T7" fmla="*/ 0 h 193"/>
                  <a:gd name="T8" fmla="*/ 576 w 577"/>
                  <a:gd name="T9" fmla="*/ 0 h 193"/>
                  <a:gd name="T10" fmla="*/ 384 w 577"/>
                  <a:gd name="T11" fmla="*/ 192 h 193"/>
                  <a:gd name="T12" fmla="*/ 0 w 577"/>
                  <a:gd name="T13" fmla="*/ 192 h 1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7"/>
                  <a:gd name="T22" fmla="*/ 0 h 193"/>
                  <a:gd name="T23" fmla="*/ 577 w 577"/>
                  <a:gd name="T24" fmla="*/ 193 h 1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7" h="193">
                    <a:moveTo>
                      <a:pt x="0" y="192"/>
                    </a:moveTo>
                    <a:lnTo>
                      <a:pt x="192" y="0"/>
                    </a:lnTo>
                    <a:lnTo>
                      <a:pt x="480" y="0"/>
                    </a:lnTo>
                    <a:lnTo>
                      <a:pt x="528" y="0"/>
                    </a:lnTo>
                    <a:lnTo>
                      <a:pt x="576" y="0"/>
                    </a:lnTo>
                    <a:lnTo>
                      <a:pt x="384" y="192"/>
                    </a:lnTo>
                    <a:lnTo>
                      <a:pt x="0" y="192"/>
                    </a:lnTo>
                  </a:path>
                </a:pathLst>
              </a:custGeom>
              <a:solidFill>
                <a:srgbClr val="91919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RS"/>
              </a:p>
            </p:txBody>
          </p:sp>
          <p:sp>
            <p:nvSpPr>
              <p:cNvPr id="14683" name="Freeform 281">
                <a:extLst>
                  <a:ext uri="{FF2B5EF4-FFF2-40B4-BE49-F238E27FC236}">
                    <a16:creationId xmlns:a16="http://schemas.microsoft.com/office/drawing/2014/main" id="{C2F53E33-8AFD-4E1E-8337-CC2DA3957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" y="1056"/>
                <a:ext cx="385" cy="97"/>
              </a:xfrm>
              <a:custGeom>
                <a:avLst/>
                <a:gdLst>
                  <a:gd name="T0" fmla="*/ 0 w 385"/>
                  <a:gd name="T1" fmla="*/ 96 h 97"/>
                  <a:gd name="T2" fmla="*/ 96 w 385"/>
                  <a:gd name="T3" fmla="*/ 0 h 97"/>
                  <a:gd name="T4" fmla="*/ 384 w 385"/>
                  <a:gd name="T5" fmla="*/ 0 h 97"/>
                  <a:gd name="T6" fmla="*/ 288 w 385"/>
                  <a:gd name="T7" fmla="*/ 96 h 97"/>
                  <a:gd name="T8" fmla="*/ 0 w 385"/>
                  <a:gd name="T9" fmla="*/ 96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5"/>
                  <a:gd name="T16" fmla="*/ 0 h 97"/>
                  <a:gd name="T17" fmla="*/ 385 w 385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5" h="97">
                    <a:moveTo>
                      <a:pt x="0" y="96"/>
                    </a:moveTo>
                    <a:lnTo>
                      <a:pt x="96" y="0"/>
                    </a:lnTo>
                    <a:lnTo>
                      <a:pt x="384" y="0"/>
                    </a:lnTo>
                    <a:lnTo>
                      <a:pt x="288" y="96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676767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RS"/>
              </a:p>
            </p:txBody>
          </p:sp>
        </p:grpSp>
        <p:sp>
          <p:nvSpPr>
            <p:cNvPr id="14681" name="Line 283">
              <a:extLst>
                <a:ext uri="{FF2B5EF4-FFF2-40B4-BE49-F238E27FC236}">
                  <a16:creationId xmlns:a16="http://schemas.microsoft.com/office/drawing/2014/main" id="{B69E7103-51DE-4DB4-ACAB-53A607BA4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012"/>
              <a:ext cx="0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14346" name="Rectangle 327">
            <a:extLst>
              <a:ext uri="{FF2B5EF4-FFF2-40B4-BE49-F238E27FC236}">
                <a16:creationId xmlns:a16="http://schemas.microsoft.com/office/drawing/2014/main" id="{95A6293B-5A27-48EE-AA84-6405B9AFA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4175125"/>
            <a:ext cx="126523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sr-Latn-RS" sz="1600" b="1">
                <a:solidFill>
                  <a:schemeClr val="tx1"/>
                </a:solidFill>
              </a:rPr>
              <a:t>     PS</a:t>
            </a:r>
            <a:endParaRPr lang="de-DE" altLang="sr-Latn-RS" sz="16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sr-Latn-RS" sz="1600">
                <a:solidFill>
                  <a:schemeClr val="tx1"/>
                </a:solidFill>
              </a:rPr>
              <a:t>(op</a:t>
            </a:r>
            <a:r>
              <a:rPr lang="sr-Latn-RS" altLang="sr-Latn-RS" sz="1600">
                <a:solidFill>
                  <a:schemeClr val="tx1"/>
                </a:solidFill>
              </a:rPr>
              <a:t>c</a:t>
            </a:r>
            <a:r>
              <a:rPr lang="de-DE" altLang="sr-Latn-RS" sz="1600">
                <a:solidFill>
                  <a:schemeClr val="tx1"/>
                </a:solidFill>
              </a:rPr>
              <a:t>i</a:t>
            </a:r>
            <a:r>
              <a:rPr lang="sr-Latn-RS" altLang="sr-Latn-RS" sz="1600">
                <a:solidFill>
                  <a:schemeClr val="tx1"/>
                </a:solidFill>
              </a:rPr>
              <a:t>j</a:t>
            </a:r>
            <a:r>
              <a:rPr lang="de-DE" altLang="sr-Latn-RS" sz="1600">
                <a:solidFill>
                  <a:schemeClr val="tx1"/>
                </a:solidFill>
              </a:rPr>
              <a:t>a)</a:t>
            </a:r>
            <a:endParaRPr lang="sr-Latn-RS" altLang="sr-Latn-RS" sz="16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RS" altLang="sr-Latn-RS" sz="1600" b="1">
                <a:solidFill>
                  <a:schemeClr val="tx1"/>
                </a:solidFill>
              </a:rPr>
              <a:t>Napajanje</a:t>
            </a:r>
            <a:endParaRPr lang="de-DE" altLang="sr-Latn-RS" sz="1600" b="1">
              <a:solidFill>
                <a:schemeClr val="tx1"/>
              </a:solidFill>
            </a:endParaRPr>
          </a:p>
        </p:txBody>
      </p:sp>
      <p:sp>
        <p:nvSpPr>
          <p:cNvPr id="14347" name="AutoShape 329">
            <a:extLst>
              <a:ext uri="{FF2B5EF4-FFF2-40B4-BE49-F238E27FC236}">
                <a16:creationId xmlns:a16="http://schemas.microsoft.com/office/drawing/2014/main" id="{76C78EB7-4F03-4DD2-99CB-FA91323662B1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46113" y="3746500"/>
            <a:ext cx="431800" cy="292100"/>
          </a:xfrm>
          <a:prstGeom prst="rightArrow">
            <a:avLst>
              <a:gd name="adj1" fmla="val 50000"/>
              <a:gd name="adj2" fmla="val 73920"/>
            </a:avLst>
          </a:prstGeom>
          <a:solidFill>
            <a:srgbClr val="FDA4B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600">
              <a:solidFill>
                <a:schemeClr val="tx1"/>
              </a:solidFill>
            </a:endParaRPr>
          </a:p>
        </p:txBody>
      </p:sp>
      <p:grpSp>
        <p:nvGrpSpPr>
          <p:cNvPr id="308" name="Group 351">
            <a:extLst>
              <a:ext uri="{FF2B5EF4-FFF2-40B4-BE49-F238E27FC236}">
                <a16:creationId xmlns:a16="http://schemas.microsoft.com/office/drawing/2014/main" id="{B06F1DFD-7B10-4509-880A-2FD453517FBC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1600200"/>
            <a:ext cx="1525587" cy="3157538"/>
            <a:chOff x="1008" y="1008"/>
            <a:chExt cx="961" cy="1989"/>
          </a:xfrm>
        </p:grpSpPr>
        <p:sp>
          <p:nvSpPr>
            <p:cNvPr id="14638" name="Rectangle 12">
              <a:extLst>
                <a:ext uri="{FF2B5EF4-FFF2-40B4-BE49-F238E27FC236}">
                  <a16:creationId xmlns:a16="http://schemas.microsoft.com/office/drawing/2014/main" id="{146607FE-275E-4450-B414-295435312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1204"/>
              <a:ext cx="760" cy="104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639" name="Rectangle 13">
              <a:extLst>
                <a:ext uri="{FF2B5EF4-FFF2-40B4-BE49-F238E27FC236}">
                  <a16:creationId xmlns:a16="http://schemas.microsoft.com/office/drawing/2014/main" id="{3EDCC4F8-27A2-4F7F-986D-E2F31D47B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1828"/>
              <a:ext cx="760" cy="424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640" name="Rectangle 14">
              <a:extLst>
                <a:ext uri="{FF2B5EF4-FFF2-40B4-BE49-F238E27FC236}">
                  <a16:creationId xmlns:a16="http://schemas.microsoft.com/office/drawing/2014/main" id="{5DC04637-8833-49CC-A678-AA4D8C269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1252"/>
              <a:ext cx="184" cy="40"/>
            </a:xfrm>
            <a:prstGeom prst="rect">
              <a:avLst/>
            </a:prstGeom>
            <a:solidFill>
              <a:srgbClr val="00DFC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grpSp>
          <p:nvGrpSpPr>
            <p:cNvPr id="14641" name="Group 311">
              <a:extLst>
                <a:ext uri="{FF2B5EF4-FFF2-40B4-BE49-F238E27FC236}">
                  <a16:creationId xmlns:a16="http://schemas.microsoft.com/office/drawing/2014/main" id="{7B9ABC82-9553-45C7-B6B8-D5088C6774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8" y="1252"/>
              <a:ext cx="40" cy="280"/>
              <a:chOff x="1348" y="1252"/>
              <a:chExt cx="40" cy="280"/>
            </a:xfrm>
          </p:grpSpPr>
          <p:sp>
            <p:nvSpPr>
              <p:cNvPr id="14674" name="Rectangle 15">
                <a:extLst>
                  <a:ext uri="{FF2B5EF4-FFF2-40B4-BE49-F238E27FC236}">
                    <a16:creationId xmlns:a16="http://schemas.microsoft.com/office/drawing/2014/main" id="{25B1B67B-7E08-4496-971C-198D5DBFF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" y="1252"/>
                <a:ext cx="40" cy="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675" name="Rectangle 16">
                <a:extLst>
                  <a:ext uri="{FF2B5EF4-FFF2-40B4-BE49-F238E27FC236}">
                    <a16:creationId xmlns:a16="http://schemas.microsoft.com/office/drawing/2014/main" id="{C47E4C82-69EB-4BD0-91D5-F5BC8A955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" y="1300"/>
                <a:ext cx="40" cy="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676" name="Rectangle 17">
                <a:extLst>
                  <a:ext uri="{FF2B5EF4-FFF2-40B4-BE49-F238E27FC236}">
                    <a16:creationId xmlns:a16="http://schemas.microsoft.com/office/drawing/2014/main" id="{135BF2AA-3B55-4E34-BEF3-BDDCC670D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" y="1348"/>
                <a:ext cx="40" cy="40"/>
              </a:xfrm>
              <a:prstGeom prst="rect">
                <a:avLst/>
              </a:prstGeom>
              <a:solidFill>
                <a:srgbClr val="51D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677" name="Rectangle 18">
                <a:extLst>
                  <a:ext uri="{FF2B5EF4-FFF2-40B4-BE49-F238E27FC236}">
                    <a16:creationId xmlns:a16="http://schemas.microsoft.com/office/drawing/2014/main" id="{D36283F4-AFCB-4B76-BD62-F74DC193F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" y="1396"/>
                <a:ext cx="40" cy="40"/>
              </a:xfrm>
              <a:prstGeom prst="rect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678" name="Rectangle 19">
                <a:extLst>
                  <a:ext uri="{FF2B5EF4-FFF2-40B4-BE49-F238E27FC236}">
                    <a16:creationId xmlns:a16="http://schemas.microsoft.com/office/drawing/2014/main" id="{805E9CBF-4A2D-4305-A253-17BB23DE1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" y="1444"/>
                <a:ext cx="40" cy="40"/>
              </a:xfrm>
              <a:prstGeom prst="rect">
                <a:avLst/>
              </a:prstGeom>
              <a:solidFill>
                <a:srgbClr val="51D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679" name="Rectangle 20">
                <a:extLst>
                  <a:ext uri="{FF2B5EF4-FFF2-40B4-BE49-F238E27FC236}">
                    <a16:creationId xmlns:a16="http://schemas.microsoft.com/office/drawing/2014/main" id="{C25A7A8A-1E0C-4D74-A453-79F47C987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" y="1492"/>
                <a:ext cx="40" cy="40"/>
              </a:xfrm>
              <a:prstGeom prst="rect">
                <a:avLst/>
              </a:prstGeom>
              <a:solidFill>
                <a:srgbClr val="F6BF6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42" name="Rectangle 22">
              <a:extLst>
                <a:ext uri="{FF2B5EF4-FFF2-40B4-BE49-F238E27FC236}">
                  <a16:creationId xmlns:a16="http://schemas.microsoft.com/office/drawing/2014/main" id="{60AD1D22-9F03-40FC-BCBD-E18BAE32A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1252"/>
              <a:ext cx="40" cy="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643" name="Rectangle 23">
              <a:extLst>
                <a:ext uri="{FF2B5EF4-FFF2-40B4-BE49-F238E27FC236}">
                  <a16:creationId xmlns:a16="http://schemas.microsoft.com/office/drawing/2014/main" id="{DAE9F464-6C19-4657-94D8-0C5354DB2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1300"/>
              <a:ext cx="40" cy="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644" name="Rectangle 24">
              <a:extLst>
                <a:ext uri="{FF2B5EF4-FFF2-40B4-BE49-F238E27FC236}">
                  <a16:creationId xmlns:a16="http://schemas.microsoft.com/office/drawing/2014/main" id="{E4C68F79-7AE5-4F86-8EB6-B677C774B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1348"/>
              <a:ext cx="40" cy="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645" name="Rectangle 25">
              <a:extLst>
                <a:ext uri="{FF2B5EF4-FFF2-40B4-BE49-F238E27FC236}">
                  <a16:creationId xmlns:a16="http://schemas.microsoft.com/office/drawing/2014/main" id="{C373F05F-20E7-47E7-9DED-6796E003D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1396"/>
              <a:ext cx="40" cy="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646" name="Rectangle 26">
              <a:extLst>
                <a:ext uri="{FF2B5EF4-FFF2-40B4-BE49-F238E27FC236}">
                  <a16:creationId xmlns:a16="http://schemas.microsoft.com/office/drawing/2014/main" id="{11DE4738-67DC-462F-9883-E9AAB6989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1444"/>
              <a:ext cx="40" cy="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647" name="Rectangle 27">
              <a:extLst>
                <a:ext uri="{FF2B5EF4-FFF2-40B4-BE49-F238E27FC236}">
                  <a16:creationId xmlns:a16="http://schemas.microsoft.com/office/drawing/2014/main" id="{6650189B-F926-4847-88E9-2052937A8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1492"/>
              <a:ext cx="40" cy="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648" name="Rectangle 28">
              <a:extLst>
                <a:ext uri="{FF2B5EF4-FFF2-40B4-BE49-F238E27FC236}">
                  <a16:creationId xmlns:a16="http://schemas.microsoft.com/office/drawing/2014/main" id="{0A80CF6B-9C63-4C9D-B49D-8BCC683EB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1252"/>
              <a:ext cx="88" cy="5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649" name="Rectangle 29">
              <a:extLst>
                <a:ext uri="{FF2B5EF4-FFF2-40B4-BE49-F238E27FC236}">
                  <a16:creationId xmlns:a16="http://schemas.microsoft.com/office/drawing/2014/main" id="{614856AA-CAB0-4982-B31D-53A2B83AB5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540000">
              <a:off x="1444" y="1636"/>
              <a:ext cx="40" cy="136"/>
            </a:xfrm>
            <a:prstGeom prst="rect">
              <a:avLst/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650" name="Freeform 30">
              <a:extLst>
                <a:ext uri="{FF2B5EF4-FFF2-40B4-BE49-F238E27FC236}">
                  <a16:creationId xmlns:a16="http://schemas.microsoft.com/office/drawing/2014/main" id="{6AF5D6E7-AF6F-4165-B5CF-F028436A7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584"/>
              <a:ext cx="193" cy="49"/>
            </a:xfrm>
            <a:custGeom>
              <a:avLst/>
              <a:gdLst>
                <a:gd name="T0" fmla="*/ 0 w 193"/>
                <a:gd name="T1" fmla="*/ 0 h 49"/>
                <a:gd name="T2" fmla="*/ 144 w 193"/>
                <a:gd name="T3" fmla="*/ 0 h 49"/>
                <a:gd name="T4" fmla="*/ 192 w 193"/>
                <a:gd name="T5" fmla="*/ 48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3" h="49">
                  <a:moveTo>
                    <a:pt x="0" y="0"/>
                  </a:moveTo>
                  <a:lnTo>
                    <a:pt x="144" y="0"/>
                  </a:lnTo>
                  <a:lnTo>
                    <a:pt x="192" y="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43684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4651" name="Freeform 31">
              <a:extLst>
                <a:ext uri="{FF2B5EF4-FFF2-40B4-BE49-F238E27FC236}">
                  <a16:creationId xmlns:a16="http://schemas.microsoft.com/office/drawing/2014/main" id="{8EB0B495-8770-4282-BD5B-1D6A100F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728"/>
              <a:ext cx="193" cy="49"/>
            </a:xfrm>
            <a:custGeom>
              <a:avLst/>
              <a:gdLst>
                <a:gd name="T0" fmla="*/ 0 w 193"/>
                <a:gd name="T1" fmla="*/ 48 h 49"/>
                <a:gd name="T2" fmla="*/ 144 w 193"/>
                <a:gd name="T3" fmla="*/ 48 h 49"/>
                <a:gd name="T4" fmla="*/ 192 w 193"/>
                <a:gd name="T5" fmla="*/ 0 h 49"/>
                <a:gd name="T6" fmla="*/ 0 60000 65536"/>
                <a:gd name="T7" fmla="*/ 0 60000 65536"/>
                <a:gd name="T8" fmla="*/ 0 60000 65536"/>
                <a:gd name="T9" fmla="*/ 0 w 193"/>
                <a:gd name="T10" fmla="*/ 0 h 49"/>
                <a:gd name="T11" fmla="*/ 193 w 193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49">
                  <a:moveTo>
                    <a:pt x="0" y="48"/>
                  </a:moveTo>
                  <a:lnTo>
                    <a:pt x="144" y="48"/>
                  </a:lnTo>
                  <a:lnTo>
                    <a:pt x="192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4652" name="Line 32">
              <a:extLst>
                <a:ext uri="{FF2B5EF4-FFF2-40B4-BE49-F238E27FC236}">
                  <a16:creationId xmlns:a16="http://schemas.microsoft.com/office/drawing/2014/main" id="{82AEEE8D-354B-4EE6-B326-9ADD03D8A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2" y="1650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653" name="Line 33">
              <a:extLst>
                <a:ext uri="{FF2B5EF4-FFF2-40B4-BE49-F238E27FC236}">
                  <a16:creationId xmlns:a16="http://schemas.microsoft.com/office/drawing/2014/main" id="{AF611388-E7D2-4535-9862-204D991BE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2" y="17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654" name="Freeform 34">
              <a:extLst>
                <a:ext uri="{FF2B5EF4-FFF2-40B4-BE49-F238E27FC236}">
                  <a16:creationId xmlns:a16="http://schemas.microsoft.com/office/drawing/2014/main" id="{F3237D70-7478-456F-9FF8-CE7EE19AC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008"/>
              <a:ext cx="193" cy="1249"/>
            </a:xfrm>
            <a:custGeom>
              <a:avLst/>
              <a:gdLst>
                <a:gd name="T0" fmla="*/ 0 w 193"/>
                <a:gd name="T1" fmla="*/ 1248 h 1249"/>
                <a:gd name="T2" fmla="*/ 192 w 193"/>
                <a:gd name="T3" fmla="*/ 1056 h 1249"/>
                <a:gd name="T4" fmla="*/ 192 w 193"/>
                <a:gd name="T5" fmla="*/ 0 h 1249"/>
                <a:gd name="T6" fmla="*/ 0 w 193"/>
                <a:gd name="T7" fmla="*/ 192 h 1249"/>
                <a:gd name="T8" fmla="*/ 0 w 193"/>
                <a:gd name="T9" fmla="*/ 1248 h 1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1249"/>
                <a:gd name="T17" fmla="*/ 193 w 193"/>
                <a:gd name="T18" fmla="*/ 1249 h 1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1249">
                  <a:moveTo>
                    <a:pt x="0" y="1248"/>
                  </a:moveTo>
                  <a:lnTo>
                    <a:pt x="192" y="1056"/>
                  </a:lnTo>
                  <a:lnTo>
                    <a:pt x="192" y="0"/>
                  </a:lnTo>
                  <a:lnTo>
                    <a:pt x="0" y="192"/>
                  </a:lnTo>
                  <a:lnTo>
                    <a:pt x="0" y="1248"/>
                  </a:lnTo>
                </a:path>
              </a:pathLst>
            </a:custGeom>
            <a:solidFill>
              <a:srgbClr val="676767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14655" name="Oval 35">
              <a:extLst>
                <a:ext uri="{FF2B5EF4-FFF2-40B4-BE49-F238E27FC236}">
                  <a16:creationId xmlns:a16="http://schemas.microsoft.com/office/drawing/2014/main" id="{47773641-D8F7-48DC-B91C-EE4B0A004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684"/>
              <a:ext cx="40" cy="40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656" name="Rectangle 38">
              <a:extLst>
                <a:ext uri="{FF2B5EF4-FFF2-40B4-BE49-F238E27FC236}">
                  <a16:creationId xmlns:a16="http://schemas.microsoft.com/office/drawing/2014/main" id="{9CEBB7D6-5B8E-441C-A1E9-83447FB1E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1828"/>
              <a:ext cx="232" cy="424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grpSp>
          <p:nvGrpSpPr>
            <p:cNvPr id="14657" name="Group 43">
              <a:extLst>
                <a:ext uri="{FF2B5EF4-FFF2-40B4-BE49-F238E27FC236}">
                  <a16:creationId xmlns:a16="http://schemas.microsoft.com/office/drawing/2014/main" id="{BC6A72B8-B5AC-4A86-95DE-A4A686F72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9" y="1918"/>
              <a:ext cx="88" cy="226"/>
              <a:chOff x="1609" y="1918"/>
              <a:chExt cx="88" cy="226"/>
            </a:xfrm>
          </p:grpSpPr>
          <p:sp>
            <p:nvSpPr>
              <p:cNvPr id="14670" name="AutoShape 39">
                <a:extLst>
                  <a:ext uri="{FF2B5EF4-FFF2-40B4-BE49-F238E27FC236}">
                    <a16:creationId xmlns:a16="http://schemas.microsoft.com/office/drawing/2014/main" id="{379997A6-EA32-4CAB-9188-4DEE0776B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9" y="1918"/>
                <a:ext cx="88" cy="226"/>
              </a:xfrm>
              <a:prstGeom prst="roundRect">
                <a:avLst>
                  <a:gd name="adj" fmla="val 12495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671" name="Group 42">
                <a:extLst>
                  <a:ext uri="{FF2B5EF4-FFF2-40B4-BE49-F238E27FC236}">
                    <a16:creationId xmlns:a16="http://schemas.microsoft.com/office/drawing/2014/main" id="{832D939F-C5DD-489A-B9F5-DB2CC510D1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6" y="1947"/>
                <a:ext cx="52" cy="169"/>
                <a:chOff x="1626" y="1947"/>
                <a:chExt cx="52" cy="169"/>
              </a:xfrm>
            </p:grpSpPr>
            <p:sp>
              <p:nvSpPr>
                <p:cNvPr id="14672" name="Freeform 40">
                  <a:extLst>
                    <a:ext uri="{FF2B5EF4-FFF2-40B4-BE49-F238E27FC236}">
                      <a16:creationId xmlns:a16="http://schemas.microsoft.com/office/drawing/2014/main" id="{C942D0B6-21E1-4CBE-B593-DA179F24DD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7" y="1947"/>
                  <a:ext cx="51" cy="151"/>
                </a:xfrm>
                <a:custGeom>
                  <a:avLst/>
                  <a:gdLst>
                    <a:gd name="T0" fmla="*/ 0 w 51"/>
                    <a:gd name="T1" fmla="*/ 0 h 151"/>
                    <a:gd name="T2" fmla="*/ 50 w 51"/>
                    <a:gd name="T3" fmla="*/ 14 h 151"/>
                    <a:gd name="T4" fmla="*/ 50 w 51"/>
                    <a:gd name="T5" fmla="*/ 150 h 151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151"/>
                    <a:gd name="T11" fmla="*/ 51 w 51"/>
                    <a:gd name="T12" fmla="*/ 151 h 15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151">
                      <a:moveTo>
                        <a:pt x="0" y="0"/>
                      </a:moveTo>
                      <a:lnTo>
                        <a:pt x="50" y="14"/>
                      </a:lnTo>
                      <a:lnTo>
                        <a:pt x="50" y="150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sr-Latn-RS"/>
                </a:p>
              </p:txBody>
            </p:sp>
            <p:sp>
              <p:nvSpPr>
                <p:cNvPr id="14673" name="Freeform 41">
                  <a:extLst>
                    <a:ext uri="{FF2B5EF4-FFF2-40B4-BE49-F238E27FC236}">
                      <a16:creationId xmlns:a16="http://schemas.microsoft.com/office/drawing/2014/main" id="{455A0E8C-8858-464D-9F5F-157682E4F9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6" y="1948"/>
                  <a:ext cx="51" cy="168"/>
                </a:xfrm>
                <a:custGeom>
                  <a:avLst/>
                  <a:gdLst>
                    <a:gd name="T0" fmla="*/ 50 w 51"/>
                    <a:gd name="T1" fmla="*/ 150 h 168"/>
                    <a:gd name="T2" fmla="*/ 0 w 51"/>
                    <a:gd name="T3" fmla="*/ 167 h 168"/>
                    <a:gd name="T4" fmla="*/ 0 w 51"/>
                    <a:gd name="T5" fmla="*/ 0 h 168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168"/>
                    <a:gd name="T11" fmla="*/ 51 w 51"/>
                    <a:gd name="T12" fmla="*/ 168 h 1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168">
                      <a:moveTo>
                        <a:pt x="50" y="150"/>
                      </a:moveTo>
                      <a:lnTo>
                        <a:pt x="0" y="16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sr-Latn-RS"/>
                </a:p>
              </p:txBody>
            </p:sp>
          </p:grpSp>
        </p:grpSp>
        <p:sp>
          <p:nvSpPr>
            <p:cNvPr id="14658" name="Rectangle 44">
              <a:extLst>
                <a:ext uri="{FF2B5EF4-FFF2-40B4-BE49-F238E27FC236}">
                  <a16:creationId xmlns:a16="http://schemas.microsoft.com/office/drawing/2014/main" id="{9EF824D0-795E-425F-BA8F-FF2576467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876"/>
              <a:ext cx="232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659" name="Rectangle 45">
              <a:extLst>
                <a:ext uri="{FF2B5EF4-FFF2-40B4-BE49-F238E27FC236}">
                  <a16:creationId xmlns:a16="http://schemas.microsoft.com/office/drawing/2014/main" id="{40B234E6-26AF-426A-9D78-B5FAE01F1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020"/>
              <a:ext cx="232" cy="232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grpSp>
          <p:nvGrpSpPr>
            <p:cNvPr id="14660" name="Group 49">
              <a:extLst>
                <a:ext uri="{FF2B5EF4-FFF2-40B4-BE49-F238E27FC236}">
                  <a16:creationId xmlns:a16="http://schemas.microsoft.com/office/drawing/2014/main" id="{0076D01C-D33B-4B38-802A-4D1E736D95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4" y="2068"/>
              <a:ext cx="40" cy="136"/>
              <a:chOff x="1204" y="2068"/>
              <a:chExt cx="40" cy="136"/>
            </a:xfrm>
          </p:grpSpPr>
          <p:sp>
            <p:nvSpPr>
              <p:cNvPr id="14667" name="Rectangle 46">
                <a:extLst>
                  <a:ext uri="{FF2B5EF4-FFF2-40B4-BE49-F238E27FC236}">
                    <a16:creationId xmlns:a16="http://schemas.microsoft.com/office/drawing/2014/main" id="{A48A96EE-633E-48F6-A81B-0D2184AE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" y="2068"/>
                <a:ext cx="40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668" name="Rectangle 47">
                <a:extLst>
                  <a:ext uri="{FF2B5EF4-FFF2-40B4-BE49-F238E27FC236}">
                    <a16:creationId xmlns:a16="http://schemas.microsoft.com/office/drawing/2014/main" id="{802A1B5B-3F31-484F-A2A9-CB6F67703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" y="2116"/>
                <a:ext cx="40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669" name="Rectangle 48">
                <a:extLst>
                  <a:ext uri="{FF2B5EF4-FFF2-40B4-BE49-F238E27FC236}">
                    <a16:creationId xmlns:a16="http://schemas.microsoft.com/office/drawing/2014/main" id="{5F968CB9-DE8C-4E37-96DB-40B7EAF69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" y="2164"/>
                <a:ext cx="40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61" name="Group 288">
              <a:extLst>
                <a:ext uri="{FF2B5EF4-FFF2-40B4-BE49-F238E27FC236}">
                  <a16:creationId xmlns:a16="http://schemas.microsoft.com/office/drawing/2014/main" id="{558FEBF2-BA82-4B5C-8568-5B9477351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008"/>
              <a:ext cx="961" cy="193"/>
              <a:chOff x="1008" y="1008"/>
              <a:chExt cx="961" cy="193"/>
            </a:xfrm>
          </p:grpSpPr>
          <p:sp>
            <p:nvSpPr>
              <p:cNvPr id="14664" name="Freeform 285">
                <a:extLst>
                  <a:ext uri="{FF2B5EF4-FFF2-40B4-BE49-F238E27FC236}">
                    <a16:creationId xmlns:a16="http://schemas.microsoft.com/office/drawing/2014/main" id="{3A665AE7-2FF9-4092-9B66-08E326206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1008"/>
                <a:ext cx="961" cy="193"/>
              </a:xfrm>
              <a:custGeom>
                <a:avLst/>
                <a:gdLst>
                  <a:gd name="T0" fmla="*/ 0 w 961"/>
                  <a:gd name="T1" fmla="*/ 192 h 193"/>
                  <a:gd name="T2" fmla="*/ 192 w 961"/>
                  <a:gd name="T3" fmla="*/ 0 h 193"/>
                  <a:gd name="T4" fmla="*/ 912 w 961"/>
                  <a:gd name="T5" fmla="*/ 0 h 193"/>
                  <a:gd name="T6" fmla="*/ 960 w 961"/>
                  <a:gd name="T7" fmla="*/ 0 h 193"/>
                  <a:gd name="T8" fmla="*/ 768 w 961"/>
                  <a:gd name="T9" fmla="*/ 192 h 193"/>
                  <a:gd name="T10" fmla="*/ 0 w 961"/>
                  <a:gd name="T11" fmla="*/ 192 h 1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1"/>
                  <a:gd name="T19" fmla="*/ 0 h 193"/>
                  <a:gd name="T20" fmla="*/ 961 w 961"/>
                  <a:gd name="T21" fmla="*/ 193 h 1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1" h="193">
                    <a:moveTo>
                      <a:pt x="0" y="192"/>
                    </a:moveTo>
                    <a:lnTo>
                      <a:pt x="192" y="0"/>
                    </a:lnTo>
                    <a:lnTo>
                      <a:pt x="912" y="0"/>
                    </a:lnTo>
                    <a:lnTo>
                      <a:pt x="960" y="0"/>
                    </a:lnTo>
                    <a:lnTo>
                      <a:pt x="768" y="192"/>
                    </a:lnTo>
                    <a:lnTo>
                      <a:pt x="0" y="192"/>
                    </a:lnTo>
                  </a:path>
                </a:pathLst>
              </a:custGeom>
              <a:solidFill>
                <a:srgbClr val="91919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RS"/>
              </a:p>
            </p:txBody>
          </p:sp>
          <p:sp>
            <p:nvSpPr>
              <p:cNvPr id="14665" name="Freeform 286">
                <a:extLst>
                  <a:ext uri="{FF2B5EF4-FFF2-40B4-BE49-F238E27FC236}">
                    <a16:creationId xmlns:a16="http://schemas.microsoft.com/office/drawing/2014/main" id="{187175D6-BE4B-4A7D-A361-7A7570DEA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056"/>
                <a:ext cx="769" cy="97"/>
              </a:xfrm>
              <a:custGeom>
                <a:avLst/>
                <a:gdLst>
                  <a:gd name="T0" fmla="*/ 0 w 769"/>
                  <a:gd name="T1" fmla="*/ 96 h 97"/>
                  <a:gd name="T2" fmla="*/ 96 w 769"/>
                  <a:gd name="T3" fmla="*/ 0 h 97"/>
                  <a:gd name="T4" fmla="*/ 768 w 769"/>
                  <a:gd name="T5" fmla="*/ 0 h 97"/>
                  <a:gd name="T6" fmla="*/ 672 w 769"/>
                  <a:gd name="T7" fmla="*/ 96 h 97"/>
                  <a:gd name="T8" fmla="*/ 0 w 769"/>
                  <a:gd name="T9" fmla="*/ 96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97"/>
                  <a:gd name="T17" fmla="*/ 769 w 769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97">
                    <a:moveTo>
                      <a:pt x="0" y="96"/>
                    </a:moveTo>
                    <a:lnTo>
                      <a:pt x="96" y="0"/>
                    </a:lnTo>
                    <a:lnTo>
                      <a:pt x="768" y="0"/>
                    </a:lnTo>
                    <a:lnTo>
                      <a:pt x="672" y="96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676767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RS"/>
              </a:p>
            </p:txBody>
          </p:sp>
          <p:sp>
            <p:nvSpPr>
              <p:cNvPr id="14666" name="Line 287">
                <a:extLst>
                  <a:ext uri="{FF2B5EF4-FFF2-40B4-BE49-F238E27FC236}">
                    <a16:creationId xmlns:a16="http://schemas.microsoft.com/office/drawing/2014/main" id="{7FCF3EF9-D96A-4C14-B856-422E2845C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012"/>
                <a:ext cx="0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</p:grpSp>
        <p:sp>
          <p:nvSpPr>
            <p:cNvPr id="14662" name="AutoShape 328">
              <a:extLst>
                <a:ext uri="{FF2B5EF4-FFF2-40B4-BE49-F238E27FC236}">
                  <a16:creationId xmlns:a16="http://schemas.microsoft.com/office/drawing/2014/main" id="{DB7EC1C1-92DD-40B0-8044-0C51267FC4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286" y="2360"/>
              <a:ext cx="272" cy="184"/>
            </a:xfrm>
            <a:prstGeom prst="rightArrow">
              <a:avLst>
                <a:gd name="adj1" fmla="val 50000"/>
                <a:gd name="adj2" fmla="val 73920"/>
              </a:avLst>
            </a:prstGeom>
            <a:solidFill>
              <a:srgbClr val="FAFD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663" name="Rectangle 333">
              <a:extLst>
                <a:ext uri="{FF2B5EF4-FFF2-40B4-BE49-F238E27FC236}">
                  <a16:creationId xmlns:a16="http://schemas.microsoft.com/office/drawing/2014/main" id="{94136CD6-E24A-4244-AC69-5D2A0EDD4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" y="2630"/>
              <a:ext cx="711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sr-Latn-RS" sz="1600" b="1">
                  <a:solidFill>
                    <a:schemeClr val="tx1"/>
                  </a:solidFill>
                </a:rPr>
                <a:t>CPU</a:t>
              </a:r>
              <a:endParaRPr lang="sr-Latn-RS" altLang="sr-Latn-RS" sz="1600" b="1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r-Latn-RS" altLang="sr-Latn-RS" sz="1600" b="1">
                  <a:solidFill>
                    <a:schemeClr val="tx1"/>
                  </a:solidFill>
                </a:rPr>
                <a:t>Procesor</a:t>
              </a:r>
              <a:endParaRPr lang="de-DE" altLang="sr-Latn-RS" sz="1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257EE795-9CB9-4823-AFE6-C406D26CB9F5}"/>
              </a:ext>
            </a:extLst>
          </p:cNvPr>
          <p:cNvGrpSpPr>
            <a:grpSpLocks/>
          </p:cNvGrpSpPr>
          <p:nvPr/>
        </p:nvGrpSpPr>
        <p:grpSpPr bwMode="auto">
          <a:xfrm>
            <a:off x="2395538" y="1600200"/>
            <a:ext cx="1058862" cy="4387850"/>
            <a:chOff x="1734" y="1008"/>
            <a:chExt cx="667" cy="2764"/>
          </a:xfrm>
        </p:grpSpPr>
        <p:sp>
          <p:nvSpPr>
            <p:cNvPr id="14628" name="Rectangle 36">
              <a:extLst>
                <a:ext uri="{FF2B5EF4-FFF2-40B4-BE49-F238E27FC236}">
                  <a16:creationId xmlns:a16="http://schemas.microsoft.com/office/drawing/2014/main" id="{3459A905-CB00-42F5-94CE-A5BC8407A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1204"/>
              <a:ext cx="376" cy="104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629" name="Rectangle 37">
              <a:extLst>
                <a:ext uri="{FF2B5EF4-FFF2-40B4-BE49-F238E27FC236}">
                  <a16:creationId xmlns:a16="http://schemas.microsoft.com/office/drawing/2014/main" id="{DA447061-59F4-4A1C-AA6B-7AF2C640A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1828"/>
              <a:ext cx="376" cy="42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630" name="Freeform 51">
              <a:extLst>
                <a:ext uri="{FF2B5EF4-FFF2-40B4-BE49-F238E27FC236}">
                  <a16:creationId xmlns:a16="http://schemas.microsoft.com/office/drawing/2014/main" id="{E55BA93B-3CA9-4361-B180-F543646D2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1008"/>
              <a:ext cx="193" cy="1249"/>
            </a:xfrm>
            <a:custGeom>
              <a:avLst/>
              <a:gdLst>
                <a:gd name="T0" fmla="*/ 0 w 193"/>
                <a:gd name="T1" fmla="*/ 1248 h 1249"/>
                <a:gd name="T2" fmla="*/ 192 w 193"/>
                <a:gd name="T3" fmla="*/ 1056 h 1249"/>
                <a:gd name="T4" fmla="*/ 192 w 193"/>
                <a:gd name="T5" fmla="*/ 0 h 1249"/>
                <a:gd name="T6" fmla="*/ 0 w 193"/>
                <a:gd name="T7" fmla="*/ 192 h 1249"/>
                <a:gd name="T8" fmla="*/ 0 w 193"/>
                <a:gd name="T9" fmla="*/ 1248 h 1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1249"/>
                <a:gd name="T17" fmla="*/ 193 w 193"/>
                <a:gd name="T18" fmla="*/ 1249 h 1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1249">
                  <a:moveTo>
                    <a:pt x="0" y="1248"/>
                  </a:moveTo>
                  <a:lnTo>
                    <a:pt x="192" y="1056"/>
                  </a:lnTo>
                  <a:lnTo>
                    <a:pt x="192" y="0"/>
                  </a:lnTo>
                  <a:lnTo>
                    <a:pt x="0" y="192"/>
                  </a:lnTo>
                  <a:lnTo>
                    <a:pt x="0" y="1248"/>
                  </a:lnTo>
                </a:path>
              </a:pathLst>
            </a:custGeom>
            <a:solidFill>
              <a:srgbClr val="676767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grpSp>
          <p:nvGrpSpPr>
            <p:cNvPr id="14631" name="Group 293">
              <a:extLst>
                <a:ext uri="{FF2B5EF4-FFF2-40B4-BE49-F238E27FC236}">
                  <a16:creationId xmlns:a16="http://schemas.microsoft.com/office/drawing/2014/main" id="{024A2E48-8D40-4BF4-8B98-6ABFF4F785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008"/>
              <a:ext cx="577" cy="193"/>
              <a:chOff x="1824" y="1008"/>
              <a:chExt cx="577" cy="193"/>
            </a:xfrm>
          </p:grpSpPr>
          <p:grpSp>
            <p:nvGrpSpPr>
              <p:cNvPr id="14634" name="Group 291">
                <a:extLst>
                  <a:ext uri="{FF2B5EF4-FFF2-40B4-BE49-F238E27FC236}">
                    <a16:creationId xmlns:a16="http://schemas.microsoft.com/office/drawing/2014/main" id="{2987C2F5-B658-4CC8-B297-9910400DA8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1008"/>
                <a:ext cx="577" cy="193"/>
                <a:chOff x="1824" y="1008"/>
                <a:chExt cx="577" cy="193"/>
              </a:xfrm>
            </p:grpSpPr>
            <p:sp>
              <p:nvSpPr>
                <p:cNvPr id="14636" name="Freeform 289">
                  <a:extLst>
                    <a:ext uri="{FF2B5EF4-FFF2-40B4-BE49-F238E27FC236}">
                      <a16:creationId xmlns:a16="http://schemas.microsoft.com/office/drawing/2014/main" id="{14BFEDB4-E50C-4B72-B24D-950266B2D6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4" y="1008"/>
                  <a:ext cx="577" cy="193"/>
                </a:xfrm>
                <a:custGeom>
                  <a:avLst/>
                  <a:gdLst>
                    <a:gd name="T0" fmla="*/ 0 w 577"/>
                    <a:gd name="T1" fmla="*/ 192 h 193"/>
                    <a:gd name="T2" fmla="*/ 192 w 577"/>
                    <a:gd name="T3" fmla="*/ 0 h 193"/>
                    <a:gd name="T4" fmla="*/ 480 w 577"/>
                    <a:gd name="T5" fmla="*/ 0 h 193"/>
                    <a:gd name="T6" fmla="*/ 528 w 577"/>
                    <a:gd name="T7" fmla="*/ 0 h 193"/>
                    <a:gd name="T8" fmla="*/ 576 w 577"/>
                    <a:gd name="T9" fmla="*/ 0 h 193"/>
                    <a:gd name="T10" fmla="*/ 384 w 577"/>
                    <a:gd name="T11" fmla="*/ 192 h 193"/>
                    <a:gd name="T12" fmla="*/ 0 w 577"/>
                    <a:gd name="T13" fmla="*/ 192 h 1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7"/>
                    <a:gd name="T22" fmla="*/ 0 h 193"/>
                    <a:gd name="T23" fmla="*/ 577 w 577"/>
                    <a:gd name="T24" fmla="*/ 193 h 1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7" h="193">
                      <a:moveTo>
                        <a:pt x="0" y="192"/>
                      </a:moveTo>
                      <a:lnTo>
                        <a:pt x="192" y="0"/>
                      </a:lnTo>
                      <a:lnTo>
                        <a:pt x="480" y="0"/>
                      </a:lnTo>
                      <a:lnTo>
                        <a:pt x="528" y="0"/>
                      </a:lnTo>
                      <a:lnTo>
                        <a:pt x="576" y="0"/>
                      </a:lnTo>
                      <a:lnTo>
                        <a:pt x="384" y="192"/>
                      </a:lnTo>
                      <a:lnTo>
                        <a:pt x="0" y="192"/>
                      </a:lnTo>
                    </a:path>
                  </a:pathLst>
                </a:custGeom>
                <a:solidFill>
                  <a:srgbClr val="91919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RS"/>
                </a:p>
              </p:txBody>
            </p:sp>
            <p:sp>
              <p:nvSpPr>
                <p:cNvPr id="14637" name="Freeform 290">
                  <a:extLst>
                    <a:ext uri="{FF2B5EF4-FFF2-40B4-BE49-F238E27FC236}">
                      <a16:creationId xmlns:a16="http://schemas.microsoft.com/office/drawing/2014/main" id="{494CA1B8-4FAC-45CF-97FA-92C635E2CB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0" y="1056"/>
                  <a:ext cx="385" cy="97"/>
                </a:xfrm>
                <a:custGeom>
                  <a:avLst/>
                  <a:gdLst>
                    <a:gd name="T0" fmla="*/ 0 w 385"/>
                    <a:gd name="T1" fmla="*/ 96 h 97"/>
                    <a:gd name="T2" fmla="*/ 96 w 385"/>
                    <a:gd name="T3" fmla="*/ 0 h 97"/>
                    <a:gd name="T4" fmla="*/ 384 w 385"/>
                    <a:gd name="T5" fmla="*/ 0 h 97"/>
                    <a:gd name="T6" fmla="*/ 288 w 385"/>
                    <a:gd name="T7" fmla="*/ 96 h 97"/>
                    <a:gd name="T8" fmla="*/ 0 w 385"/>
                    <a:gd name="T9" fmla="*/ 96 h 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5"/>
                    <a:gd name="T16" fmla="*/ 0 h 97"/>
                    <a:gd name="T17" fmla="*/ 385 w 385"/>
                    <a:gd name="T18" fmla="*/ 97 h 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5" h="97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384" y="0"/>
                      </a:lnTo>
                      <a:lnTo>
                        <a:pt x="288" y="96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676767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RS"/>
                </a:p>
              </p:txBody>
            </p:sp>
          </p:grpSp>
          <p:sp>
            <p:nvSpPr>
              <p:cNvPr id="14635" name="Line 292">
                <a:extLst>
                  <a:ext uri="{FF2B5EF4-FFF2-40B4-BE49-F238E27FC236}">
                    <a16:creationId xmlns:a16="http://schemas.microsoft.com/office/drawing/2014/main" id="{E13395AC-4706-4809-BF65-F0193D34F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1012"/>
                <a:ext cx="0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</p:grpSp>
        <p:sp>
          <p:nvSpPr>
            <p:cNvPr id="14632" name="AutoShape 334">
              <a:extLst>
                <a:ext uri="{FF2B5EF4-FFF2-40B4-BE49-F238E27FC236}">
                  <a16:creationId xmlns:a16="http://schemas.microsoft.com/office/drawing/2014/main" id="{D3DF8C42-E3DC-4919-A00F-2FE2366EF2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880" y="2360"/>
              <a:ext cx="272" cy="184"/>
            </a:xfrm>
            <a:prstGeom prst="rightArrow">
              <a:avLst>
                <a:gd name="adj1" fmla="val 50000"/>
                <a:gd name="adj2" fmla="val 73920"/>
              </a:avLst>
            </a:prstGeom>
            <a:solidFill>
              <a:srgbClr val="FDA4B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633" name="Rectangle 335">
              <a:extLst>
                <a:ext uri="{FF2B5EF4-FFF2-40B4-BE49-F238E27FC236}">
                  <a16:creationId xmlns:a16="http://schemas.microsoft.com/office/drawing/2014/main" id="{257C327D-55B1-4C7C-A421-73BF42E9B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" y="2630"/>
              <a:ext cx="655" cy="1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sr-Latn-RS" sz="1600" b="1">
                  <a:solidFill>
                    <a:schemeClr val="tx1"/>
                  </a:solidFill>
                </a:rPr>
                <a:t>     IM</a:t>
              </a:r>
              <a:endParaRPr lang="de-DE" altLang="sr-Latn-RS" sz="160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sr-Latn-RS" sz="1600">
                  <a:solidFill>
                    <a:schemeClr val="tx1"/>
                  </a:solidFill>
                </a:rPr>
                <a:t>(op</a:t>
              </a:r>
              <a:r>
                <a:rPr lang="sr-Latn-RS" altLang="sr-Latn-RS" sz="1600">
                  <a:solidFill>
                    <a:schemeClr val="tx1"/>
                  </a:solidFill>
                </a:rPr>
                <a:t>c</a:t>
              </a:r>
              <a:r>
                <a:rPr lang="de-DE" altLang="sr-Latn-RS" sz="1600">
                  <a:solidFill>
                    <a:schemeClr val="tx1"/>
                  </a:solidFill>
                </a:rPr>
                <a:t>i</a:t>
              </a:r>
              <a:r>
                <a:rPr lang="sr-Latn-RS" altLang="sr-Latn-RS" sz="1600">
                  <a:solidFill>
                    <a:schemeClr val="tx1"/>
                  </a:solidFill>
                </a:rPr>
                <a:t>j</a:t>
              </a:r>
              <a:r>
                <a:rPr lang="de-DE" altLang="sr-Latn-RS" sz="1600">
                  <a:solidFill>
                    <a:schemeClr val="tx1"/>
                  </a:solidFill>
                </a:rPr>
                <a:t>a)</a:t>
              </a:r>
              <a:endParaRPr lang="sr-Latn-RS" altLang="sr-Latn-RS" sz="160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r-Latn-RS" altLang="sr-Latn-RS" sz="1600" b="1">
                  <a:solidFill>
                    <a:schemeClr val="tx1"/>
                  </a:solidFill>
                </a:rPr>
                <a:t>Interface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r-Latn-RS" altLang="sr-Latn-RS" sz="1600" b="1">
                  <a:solidFill>
                    <a:schemeClr val="tx1"/>
                  </a:solidFill>
                </a:rPr>
                <a:t>Module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r-Latn-RS" altLang="sr-Latn-RS" sz="1600">
                  <a:solidFill>
                    <a:schemeClr val="tx1"/>
                  </a:solidFill>
                </a:rPr>
                <a:t>distribuirani I/O moduli</a:t>
              </a:r>
              <a:endParaRPr lang="de-DE" altLang="sr-Latn-R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62" name="Group 349">
            <a:extLst>
              <a:ext uri="{FF2B5EF4-FFF2-40B4-BE49-F238E27FC236}">
                <a16:creationId xmlns:a16="http://schemas.microsoft.com/office/drawing/2014/main" id="{AE290EEF-0064-421F-8AFA-F880ADD55E4B}"/>
              </a:ext>
            </a:extLst>
          </p:cNvPr>
          <p:cNvGrpSpPr>
            <a:grpSpLocks/>
          </p:cNvGrpSpPr>
          <p:nvPr/>
        </p:nvGrpSpPr>
        <p:grpSpPr bwMode="auto">
          <a:xfrm>
            <a:off x="3224213" y="1600200"/>
            <a:ext cx="915987" cy="3048000"/>
            <a:chOff x="2256" y="1008"/>
            <a:chExt cx="577" cy="1920"/>
          </a:xfrm>
        </p:grpSpPr>
        <p:sp>
          <p:nvSpPr>
            <p:cNvPr id="14579" name="Freeform 52">
              <a:extLst>
                <a:ext uri="{FF2B5EF4-FFF2-40B4-BE49-F238E27FC236}">
                  <a16:creationId xmlns:a16="http://schemas.microsoft.com/office/drawing/2014/main" id="{03D02B5F-1AE3-43DA-97EF-6D62A732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1008"/>
              <a:ext cx="193" cy="1249"/>
            </a:xfrm>
            <a:custGeom>
              <a:avLst/>
              <a:gdLst>
                <a:gd name="T0" fmla="*/ 0 w 193"/>
                <a:gd name="T1" fmla="*/ 1248 h 1249"/>
                <a:gd name="T2" fmla="*/ 192 w 193"/>
                <a:gd name="T3" fmla="*/ 1056 h 1249"/>
                <a:gd name="T4" fmla="*/ 192 w 193"/>
                <a:gd name="T5" fmla="*/ 0 h 1249"/>
                <a:gd name="T6" fmla="*/ 0 w 193"/>
                <a:gd name="T7" fmla="*/ 192 h 1249"/>
                <a:gd name="T8" fmla="*/ 0 w 193"/>
                <a:gd name="T9" fmla="*/ 1248 h 1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1249"/>
                <a:gd name="T17" fmla="*/ 193 w 193"/>
                <a:gd name="T18" fmla="*/ 1249 h 1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1249">
                  <a:moveTo>
                    <a:pt x="0" y="1248"/>
                  </a:moveTo>
                  <a:lnTo>
                    <a:pt x="192" y="1056"/>
                  </a:lnTo>
                  <a:lnTo>
                    <a:pt x="192" y="0"/>
                  </a:lnTo>
                  <a:lnTo>
                    <a:pt x="0" y="192"/>
                  </a:lnTo>
                  <a:lnTo>
                    <a:pt x="0" y="1248"/>
                  </a:lnTo>
                </a:path>
              </a:pathLst>
            </a:custGeom>
            <a:solidFill>
              <a:srgbClr val="676767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grpSp>
          <p:nvGrpSpPr>
            <p:cNvPr id="14580" name="Group 93">
              <a:extLst>
                <a:ext uri="{FF2B5EF4-FFF2-40B4-BE49-F238E27FC236}">
                  <a16:creationId xmlns:a16="http://schemas.microsoft.com/office/drawing/2014/main" id="{2442AB97-1564-48ED-8F68-8DF27B4D1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0" y="1204"/>
              <a:ext cx="376" cy="1048"/>
              <a:chOff x="2260" y="1204"/>
              <a:chExt cx="376" cy="1048"/>
            </a:xfrm>
          </p:grpSpPr>
          <p:sp>
            <p:nvSpPr>
              <p:cNvPr id="14588" name="Rectangle 53">
                <a:extLst>
                  <a:ext uri="{FF2B5EF4-FFF2-40B4-BE49-F238E27FC236}">
                    <a16:creationId xmlns:a16="http://schemas.microsoft.com/office/drawing/2014/main" id="{A561B9A5-C4FD-498F-B186-ABBF4BA6C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0" y="1204"/>
                <a:ext cx="376" cy="104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589" name="Group 72">
                <a:extLst>
                  <a:ext uri="{FF2B5EF4-FFF2-40B4-BE49-F238E27FC236}">
                    <a16:creationId xmlns:a16="http://schemas.microsoft.com/office/drawing/2014/main" id="{91D2771B-A43F-493E-A824-AA7C4713D6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8" y="1252"/>
                <a:ext cx="40" cy="952"/>
                <a:chOff x="2548" y="1252"/>
                <a:chExt cx="40" cy="952"/>
              </a:xfrm>
            </p:grpSpPr>
            <p:grpSp>
              <p:nvGrpSpPr>
                <p:cNvPr id="14610" name="Group 62">
                  <a:extLst>
                    <a:ext uri="{FF2B5EF4-FFF2-40B4-BE49-F238E27FC236}">
                      <a16:creationId xmlns:a16="http://schemas.microsoft.com/office/drawing/2014/main" id="{8CE7DFC7-ED2C-490B-B27D-65ABF065DC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48" y="1252"/>
                  <a:ext cx="40" cy="424"/>
                  <a:chOff x="2548" y="1252"/>
                  <a:chExt cx="40" cy="424"/>
                </a:xfrm>
              </p:grpSpPr>
              <p:sp>
                <p:nvSpPr>
                  <p:cNvPr id="14620" name="Rectangle 54">
                    <a:extLst>
                      <a:ext uri="{FF2B5EF4-FFF2-40B4-BE49-F238E27FC236}">
                        <a16:creationId xmlns:a16="http://schemas.microsoft.com/office/drawing/2014/main" id="{B5749A47-1E7A-4DB4-8C9E-3A712F16A3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8" y="1252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21" name="Rectangle 55">
                    <a:extLst>
                      <a:ext uri="{FF2B5EF4-FFF2-40B4-BE49-F238E27FC236}">
                        <a16:creationId xmlns:a16="http://schemas.microsoft.com/office/drawing/2014/main" id="{170BB438-5DEA-483E-88BA-5C8C302FB8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8" y="1310"/>
                    <a:ext cx="40" cy="2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22" name="Rectangle 56">
                    <a:extLst>
                      <a:ext uri="{FF2B5EF4-FFF2-40B4-BE49-F238E27FC236}">
                        <a16:creationId xmlns:a16="http://schemas.microsoft.com/office/drawing/2014/main" id="{93CDCF6F-71D6-4F64-9494-74245E3572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8" y="1367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23" name="Rectangle 57">
                    <a:extLst>
                      <a:ext uri="{FF2B5EF4-FFF2-40B4-BE49-F238E27FC236}">
                        <a16:creationId xmlns:a16="http://schemas.microsoft.com/office/drawing/2014/main" id="{7AB3009F-1D8E-40E0-A568-C84659710C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8" y="1425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24" name="Rectangle 58">
                    <a:extLst>
                      <a:ext uri="{FF2B5EF4-FFF2-40B4-BE49-F238E27FC236}">
                        <a16:creationId xmlns:a16="http://schemas.microsoft.com/office/drawing/2014/main" id="{3C20DBB2-9393-4851-A4D7-04F38F7208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8" y="1482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25" name="Rectangle 59">
                    <a:extLst>
                      <a:ext uri="{FF2B5EF4-FFF2-40B4-BE49-F238E27FC236}">
                        <a16:creationId xmlns:a16="http://schemas.microsoft.com/office/drawing/2014/main" id="{42DE44B9-35E3-44F9-A34E-1E57491C47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8" y="1540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26" name="Rectangle 60">
                    <a:extLst>
                      <a:ext uri="{FF2B5EF4-FFF2-40B4-BE49-F238E27FC236}">
                        <a16:creationId xmlns:a16="http://schemas.microsoft.com/office/drawing/2014/main" id="{E2B0DFFE-8D9A-4640-9840-50D10951A3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8" y="1598"/>
                    <a:ext cx="40" cy="2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27" name="Rectangle 61">
                    <a:extLst>
                      <a:ext uri="{FF2B5EF4-FFF2-40B4-BE49-F238E27FC236}">
                        <a16:creationId xmlns:a16="http://schemas.microsoft.com/office/drawing/2014/main" id="{E1FB63EC-4755-494C-9F37-CAC680380F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8" y="1655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611" name="Group 71">
                  <a:extLst>
                    <a:ext uri="{FF2B5EF4-FFF2-40B4-BE49-F238E27FC236}">
                      <a16:creationId xmlns:a16="http://schemas.microsoft.com/office/drawing/2014/main" id="{A8C70D3A-C3D0-472D-A461-6372A96A17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48" y="1780"/>
                  <a:ext cx="40" cy="424"/>
                  <a:chOff x="2548" y="1780"/>
                  <a:chExt cx="40" cy="424"/>
                </a:xfrm>
              </p:grpSpPr>
              <p:sp>
                <p:nvSpPr>
                  <p:cNvPr id="14612" name="Rectangle 63">
                    <a:extLst>
                      <a:ext uri="{FF2B5EF4-FFF2-40B4-BE49-F238E27FC236}">
                        <a16:creationId xmlns:a16="http://schemas.microsoft.com/office/drawing/2014/main" id="{D2E6AFA3-AFAE-4DD4-8A4F-05B89895DB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8" y="1780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13" name="Rectangle 64">
                    <a:extLst>
                      <a:ext uri="{FF2B5EF4-FFF2-40B4-BE49-F238E27FC236}">
                        <a16:creationId xmlns:a16="http://schemas.microsoft.com/office/drawing/2014/main" id="{2A92C0D6-1386-4ECB-80A5-4F1B24A0E1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8" y="1838"/>
                    <a:ext cx="40" cy="2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14" name="Rectangle 65">
                    <a:extLst>
                      <a:ext uri="{FF2B5EF4-FFF2-40B4-BE49-F238E27FC236}">
                        <a16:creationId xmlns:a16="http://schemas.microsoft.com/office/drawing/2014/main" id="{D305149E-4C9E-4219-B5D9-73832961E5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8" y="1895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15" name="Rectangle 66">
                    <a:extLst>
                      <a:ext uri="{FF2B5EF4-FFF2-40B4-BE49-F238E27FC236}">
                        <a16:creationId xmlns:a16="http://schemas.microsoft.com/office/drawing/2014/main" id="{484551B3-4469-4797-A1FA-4AFD351E7B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8" y="1953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16" name="Rectangle 67">
                    <a:extLst>
                      <a:ext uri="{FF2B5EF4-FFF2-40B4-BE49-F238E27FC236}">
                        <a16:creationId xmlns:a16="http://schemas.microsoft.com/office/drawing/2014/main" id="{7BCECD00-DA6D-4DC0-B89E-1D986DE79A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8" y="2010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17" name="Rectangle 68">
                    <a:extLst>
                      <a:ext uri="{FF2B5EF4-FFF2-40B4-BE49-F238E27FC236}">
                        <a16:creationId xmlns:a16="http://schemas.microsoft.com/office/drawing/2014/main" id="{74F030CB-C8CA-4134-B711-9E46ADA9E4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8" y="2068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18" name="Rectangle 69">
                    <a:extLst>
                      <a:ext uri="{FF2B5EF4-FFF2-40B4-BE49-F238E27FC236}">
                        <a16:creationId xmlns:a16="http://schemas.microsoft.com/office/drawing/2014/main" id="{13829966-9B4F-4114-9BE5-745A2F459C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8" y="2126"/>
                    <a:ext cx="40" cy="2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19" name="Rectangle 70">
                    <a:extLst>
                      <a:ext uri="{FF2B5EF4-FFF2-40B4-BE49-F238E27FC236}">
                        <a16:creationId xmlns:a16="http://schemas.microsoft.com/office/drawing/2014/main" id="{1949F224-CF20-4619-8CE3-CBF13E678C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8" y="2183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590" name="Group 92">
                <a:extLst>
                  <a:ext uri="{FF2B5EF4-FFF2-40B4-BE49-F238E27FC236}">
                    <a16:creationId xmlns:a16="http://schemas.microsoft.com/office/drawing/2014/main" id="{B49DAAE6-21A1-4FF8-B69B-9C4CEF1938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8" y="1252"/>
                <a:ext cx="184" cy="952"/>
                <a:chOff x="2308" y="1252"/>
                <a:chExt cx="184" cy="952"/>
              </a:xfrm>
            </p:grpSpPr>
            <p:sp>
              <p:nvSpPr>
                <p:cNvPr id="14591" name="Rectangle 73">
                  <a:extLst>
                    <a:ext uri="{FF2B5EF4-FFF2-40B4-BE49-F238E27FC236}">
                      <a16:creationId xmlns:a16="http://schemas.microsoft.com/office/drawing/2014/main" id="{57656D52-16BF-46A6-90E1-E067CFAEF4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1252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92" name="Rectangle 74">
                  <a:extLst>
                    <a:ext uri="{FF2B5EF4-FFF2-40B4-BE49-F238E27FC236}">
                      <a16:creationId xmlns:a16="http://schemas.microsoft.com/office/drawing/2014/main" id="{0FE6D1F9-2AC6-488F-AB10-3B44B29A8A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1300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93" name="Rectangle 75">
                  <a:extLst>
                    <a:ext uri="{FF2B5EF4-FFF2-40B4-BE49-F238E27FC236}">
                      <a16:creationId xmlns:a16="http://schemas.microsoft.com/office/drawing/2014/main" id="{98DB8459-952B-42C5-8A54-DFB12745BF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1348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94" name="Rectangle 76">
                  <a:extLst>
                    <a:ext uri="{FF2B5EF4-FFF2-40B4-BE49-F238E27FC236}">
                      <a16:creationId xmlns:a16="http://schemas.microsoft.com/office/drawing/2014/main" id="{6CCAA669-E502-446A-B596-E6A860AFD1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1396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95" name="Rectangle 77">
                  <a:extLst>
                    <a:ext uri="{FF2B5EF4-FFF2-40B4-BE49-F238E27FC236}">
                      <a16:creationId xmlns:a16="http://schemas.microsoft.com/office/drawing/2014/main" id="{B3899828-0252-4CF7-8D1C-CB11E46195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1444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96" name="Rectangle 78">
                  <a:extLst>
                    <a:ext uri="{FF2B5EF4-FFF2-40B4-BE49-F238E27FC236}">
                      <a16:creationId xmlns:a16="http://schemas.microsoft.com/office/drawing/2014/main" id="{10C043A2-A491-4543-9B1F-06116F4094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1492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97" name="Rectangle 79">
                  <a:extLst>
                    <a:ext uri="{FF2B5EF4-FFF2-40B4-BE49-F238E27FC236}">
                      <a16:creationId xmlns:a16="http://schemas.microsoft.com/office/drawing/2014/main" id="{ECB70EF5-2B7A-4BAB-BF00-3612C7B2D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1540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98" name="Rectangle 80">
                  <a:extLst>
                    <a:ext uri="{FF2B5EF4-FFF2-40B4-BE49-F238E27FC236}">
                      <a16:creationId xmlns:a16="http://schemas.microsoft.com/office/drawing/2014/main" id="{CCDF4200-51E9-4E7A-A548-53FD7E1549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1588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99" name="Rectangle 81">
                  <a:extLst>
                    <a:ext uri="{FF2B5EF4-FFF2-40B4-BE49-F238E27FC236}">
                      <a16:creationId xmlns:a16="http://schemas.microsoft.com/office/drawing/2014/main" id="{245BD235-C3FB-40BB-988B-53A3F4A781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1636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00" name="Rectangle 82">
                  <a:extLst>
                    <a:ext uri="{FF2B5EF4-FFF2-40B4-BE49-F238E27FC236}">
                      <a16:creationId xmlns:a16="http://schemas.microsoft.com/office/drawing/2014/main" id="{000778E3-6993-42AD-A169-307E898579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1780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01" name="Rectangle 83">
                  <a:extLst>
                    <a:ext uri="{FF2B5EF4-FFF2-40B4-BE49-F238E27FC236}">
                      <a16:creationId xmlns:a16="http://schemas.microsoft.com/office/drawing/2014/main" id="{45927C89-97E5-429F-8FE2-70E8855A74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1828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02" name="Rectangle 84">
                  <a:extLst>
                    <a:ext uri="{FF2B5EF4-FFF2-40B4-BE49-F238E27FC236}">
                      <a16:creationId xmlns:a16="http://schemas.microsoft.com/office/drawing/2014/main" id="{FA50B3A3-9467-4475-8A17-83E5E8CD37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1876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03" name="Rectangle 85">
                  <a:extLst>
                    <a:ext uri="{FF2B5EF4-FFF2-40B4-BE49-F238E27FC236}">
                      <a16:creationId xmlns:a16="http://schemas.microsoft.com/office/drawing/2014/main" id="{60793605-8FE0-4E35-8683-C3750A6F2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1924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04" name="Rectangle 86">
                  <a:extLst>
                    <a:ext uri="{FF2B5EF4-FFF2-40B4-BE49-F238E27FC236}">
                      <a16:creationId xmlns:a16="http://schemas.microsoft.com/office/drawing/2014/main" id="{D251C8A9-FB55-4DE8-A2B4-1597153A4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1972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05" name="Rectangle 87">
                  <a:extLst>
                    <a:ext uri="{FF2B5EF4-FFF2-40B4-BE49-F238E27FC236}">
                      <a16:creationId xmlns:a16="http://schemas.microsoft.com/office/drawing/2014/main" id="{7BB3CD4E-3AFA-406A-A828-F54FA82124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2020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06" name="Rectangle 88">
                  <a:extLst>
                    <a:ext uri="{FF2B5EF4-FFF2-40B4-BE49-F238E27FC236}">
                      <a16:creationId xmlns:a16="http://schemas.microsoft.com/office/drawing/2014/main" id="{2246CBEB-4378-488A-9908-1ED6946E11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2068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07" name="Rectangle 89">
                  <a:extLst>
                    <a:ext uri="{FF2B5EF4-FFF2-40B4-BE49-F238E27FC236}">
                      <a16:creationId xmlns:a16="http://schemas.microsoft.com/office/drawing/2014/main" id="{2EF31B2F-C95D-421C-A2AF-279687C640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2116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08" name="Rectangle 90">
                  <a:extLst>
                    <a:ext uri="{FF2B5EF4-FFF2-40B4-BE49-F238E27FC236}">
                      <a16:creationId xmlns:a16="http://schemas.microsoft.com/office/drawing/2014/main" id="{DFB6DE53-D9C0-430B-9028-F962A5448D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2164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09" name="Rectangle 91">
                  <a:extLst>
                    <a:ext uri="{FF2B5EF4-FFF2-40B4-BE49-F238E27FC236}">
                      <a16:creationId xmlns:a16="http://schemas.microsoft.com/office/drawing/2014/main" id="{D11810EA-1A5A-4E3A-ABA9-9505FD3AD7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1684"/>
                  <a:ext cx="184" cy="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581" name="Group 298">
              <a:extLst>
                <a:ext uri="{FF2B5EF4-FFF2-40B4-BE49-F238E27FC236}">
                  <a16:creationId xmlns:a16="http://schemas.microsoft.com/office/drawing/2014/main" id="{E39BEA5B-E6B0-4E23-AE51-FD6C9CFC9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008"/>
              <a:ext cx="577" cy="193"/>
              <a:chOff x="2256" y="1008"/>
              <a:chExt cx="577" cy="193"/>
            </a:xfrm>
          </p:grpSpPr>
          <p:grpSp>
            <p:nvGrpSpPr>
              <p:cNvPr id="14584" name="Group 296">
                <a:extLst>
                  <a:ext uri="{FF2B5EF4-FFF2-40B4-BE49-F238E27FC236}">
                    <a16:creationId xmlns:a16="http://schemas.microsoft.com/office/drawing/2014/main" id="{0649C6E8-B0C4-44E9-9D27-702CC16EDA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1008"/>
                <a:ext cx="577" cy="193"/>
                <a:chOff x="2256" y="1008"/>
                <a:chExt cx="577" cy="193"/>
              </a:xfrm>
            </p:grpSpPr>
            <p:sp>
              <p:nvSpPr>
                <p:cNvPr id="14586" name="Freeform 294">
                  <a:extLst>
                    <a:ext uri="{FF2B5EF4-FFF2-40B4-BE49-F238E27FC236}">
                      <a16:creationId xmlns:a16="http://schemas.microsoft.com/office/drawing/2014/main" id="{7EB87818-D614-4A44-9E96-11B05E671B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6" y="1008"/>
                  <a:ext cx="577" cy="193"/>
                </a:xfrm>
                <a:custGeom>
                  <a:avLst/>
                  <a:gdLst>
                    <a:gd name="T0" fmla="*/ 0 w 577"/>
                    <a:gd name="T1" fmla="*/ 192 h 193"/>
                    <a:gd name="T2" fmla="*/ 192 w 577"/>
                    <a:gd name="T3" fmla="*/ 0 h 193"/>
                    <a:gd name="T4" fmla="*/ 480 w 577"/>
                    <a:gd name="T5" fmla="*/ 0 h 193"/>
                    <a:gd name="T6" fmla="*/ 528 w 577"/>
                    <a:gd name="T7" fmla="*/ 0 h 193"/>
                    <a:gd name="T8" fmla="*/ 576 w 577"/>
                    <a:gd name="T9" fmla="*/ 0 h 193"/>
                    <a:gd name="T10" fmla="*/ 384 w 577"/>
                    <a:gd name="T11" fmla="*/ 192 h 193"/>
                    <a:gd name="T12" fmla="*/ 0 w 577"/>
                    <a:gd name="T13" fmla="*/ 192 h 1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7"/>
                    <a:gd name="T22" fmla="*/ 0 h 193"/>
                    <a:gd name="T23" fmla="*/ 577 w 577"/>
                    <a:gd name="T24" fmla="*/ 193 h 1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7" h="193">
                      <a:moveTo>
                        <a:pt x="0" y="192"/>
                      </a:moveTo>
                      <a:lnTo>
                        <a:pt x="192" y="0"/>
                      </a:lnTo>
                      <a:lnTo>
                        <a:pt x="480" y="0"/>
                      </a:lnTo>
                      <a:lnTo>
                        <a:pt x="528" y="0"/>
                      </a:lnTo>
                      <a:lnTo>
                        <a:pt x="576" y="0"/>
                      </a:lnTo>
                      <a:lnTo>
                        <a:pt x="384" y="192"/>
                      </a:lnTo>
                      <a:lnTo>
                        <a:pt x="0" y="192"/>
                      </a:lnTo>
                    </a:path>
                  </a:pathLst>
                </a:custGeom>
                <a:solidFill>
                  <a:srgbClr val="91919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RS"/>
                </a:p>
              </p:txBody>
            </p:sp>
            <p:sp>
              <p:nvSpPr>
                <p:cNvPr id="14587" name="Freeform 295">
                  <a:extLst>
                    <a:ext uri="{FF2B5EF4-FFF2-40B4-BE49-F238E27FC236}">
                      <a16:creationId xmlns:a16="http://schemas.microsoft.com/office/drawing/2014/main" id="{5FE6C160-1E0B-4DCF-8469-C582014887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2" y="1056"/>
                  <a:ext cx="385" cy="97"/>
                </a:xfrm>
                <a:custGeom>
                  <a:avLst/>
                  <a:gdLst>
                    <a:gd name="T0" fmla="*/ 0 w 385"/>
                    <a:gd name="T1" fmla="*/ 96 h 97"/>
                    <a:gd name="T2" fmla="*/ 96 w 385"/>
                    <a:gd name="T3" fmla="*/ 0 h 97"/>
                    <a:gd name="T4" fmla="*/ 384 w 385"/>
                    <a:gd name="T5" fmla="*/ 0 h 97"/>
                    <a:gd name="T6" fmla="*/ 288 w 385"/>
                    <a:gd name="T7" fmla="*/ 96 h 97"/>
                    <a:gd name="T8" fmla="*/ 0 w 385"/>
                    <a:gd name="T9" fmla="*/ 96 h 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5"/>
                    <a:gd name="T16" fmla="*/ 0 h 97"/>
                    <a:gd name="T17" fmla="*/ 385 w 385"/>
                    <a:gd name="T18" fmla="*/ 97 h 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5" h="97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384" y="0"/>
                      </a:lnTo>
                      <a:lnTo>
                        <a:pt x="288" y="96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676767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RS"/>
                </a:p>
              </p:txBody>
            </p:sp>
          </p:grpSp>
          <p:sp>
            <p:nvSpPr>
              <p:cNvPr id="14585" name="Line 297">
                <a:extLst>
                  <a:ext uri="{FF2B5EF4-FFF2-40B4-BE49-F238E27FC236}">
                    <a16:creationId xmlns:a16="http://schemas.microsoft.com/office/drawing/2014/main" id="{94B414D0-1526-4FD0-8AA1-E1813ACB2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012"/>
                <a:ext cx="0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</p:grpSp>
        <p:sp>
          <p:nvSpPr>
            <p:cNvPr id="14582" name="AutoShape 332">
              <a:extLst>
                <a:ext uri="{FF2B5EF4-FFF2-40B4-BE49-F238E27FC236}">
                  <a16:creationId xmlns:a16="http://schemas.microsoft.com/office/drawing/2014/main" id="{4F29B99C-67A8-4B30-A776-EA7EB86DF2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345" y="2360"/>
              <a:ext cx="272" cy="184"/>
            </a:xfrm>
            <a:prstGeom prst="rightArrow">
              <a:avLst>
                <a:gd name="adj1" fmla="val 50000"/>
                <a:gd name="adj2" fmla="val 73920"/>
              </a:avLst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583" name="Rectangle 336">
              <a:extLst>
                <a:ext uri="{FF2B5EF4-FFF2-40B4-BE49-F238E27FC236}">
                  <a16:creationId xmlns:a16="http://schemas.microsoft.com/office/drawing/2014/main" id="{21A1B4BB-C4FA-466C-A732-079061F3F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2630"/>
              <a:ext cx="31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sr-Latn-RS" sz="1600" b="1">
                  <a:solidFill>
                    <a:schemeClr val="tx1"/>
                  </a:solidFill>
                </a:rPr>
                <a:t>SM: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sr-Latn-RS" sz="1600" b="1">
                  <a:solidFill>
                    <a:schemeClr val="tx1"/>
                  </a:solidFill>
                </a:rPr>
                <a:t> DI</a:t>
              </a:r>
            </a:p>
          </p:txBody>
        </p:sp>
      </p:grpSp>
      <p:grpSp>
        <p:nvGrpSpPr>
          <p:cNvPr id="412" name="Group 348">
            <a:extLst>
              <a:ext uri="{FF2B5EF4-FFF2-40B4-BE49-F238E27FC236}">
                <a16:creationId xmlns:a16="http://schemas.microsoft.com/office/drawing/2014/main" id="{DC8D14B7-805C-48E2-8BB8-71A23D156F96}"/>
              </a:ext>
            </a:extLst>
          </p:cNvPr>
          <p:cNvGrpSpPr>
            <a:grpSpLocks/>
          </p:cNvGrpSpPr>
          <p:nvPr/>
        </p:nvGrpSpPr>
        <p:grpSpPr bwMode="auto">
          <a:xfrm>
            <a:off x="3910013" y="1600200"/>
            <a:ext cx="915987" cy="3048000"/>
            <a:chOff x="2688" y="1008"/>
            <a:chExt cx="577" cy="1920"/>
          </a:xfrm>
        </p:grpSpPr>
        <p:sp>
          <p:nvSpPr>
            <p:cNvPr id="14530" name="Freeform 50">
              <a:extLst>
                <a:ext uri="{FF2B5EF4-FFF2-40B4-BE49-F238E27FC236}">
                  <a16:creationId xmlns:a16="http://schemas.microsoft.com/office/drawing/2014/main" id="{F2A12427-32FC-4FC9-9B9C-52E19F7BD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" y="1008"/>
              <a:ext cx="193" cy="1249"/>
            </a:xfrm>
            <a:custGeom>
              <a:avLst/>
              <a:gdLst>
                <a:gd name="T0" fmla="*/ 0 w 193"/>
                <a:gd name="T1" fmla="*/ 1248 h 1249"/>
                <a:gd name="T2" fmla="*/ 192 w 193"/>
                <a:gd name="T3" fmla="*/ 1056 h 1249"/>
                <a:gd name="T4" fmla="*/ 192 w 193"/>
                <a:gd name="T5" fmla="*/ 0 h 1249"/>
                <a:gd name="T6" fmla="*/ 0 w 193"/>
                <a:gd name="T7" fmla="*/ 192 h 1249"/>
                <a:gd name="T8" fmla="*/ 0 w 193"/>
                <a:gd name="T9" fmla="*/ 1248 h 1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1249"/>
                <a:gd name="T17" fmla="*/ 193 w 193"/>
                <a:gd name="T18" fmla="*/ 1249 h 1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1249">
                  <a:moveTo>
                    <a:pt x="0" y="1248"/>
                  </a:moveTo>
                  <a:lnTo>
                    <a:pt x="192" y="1056"/>
                  </a:lnTo>
                  <a:lnTo>
                    <a:pt x="192" y="0"/>
                  </a:lnTo>
                  <a:lnTo>
                    <a:pt x="0" y="192"/>
                  </a:lnTo>
                  <a:lnTo>
                    <a:pt x="0" y="1248"/>
                  </a:lnTo>
                </a:path>
              </a:pathLst>
            </a:custGeom>
            <a:solidFill>
              <a:srgbClr val="676767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grpSp>
          <p:nvGrpSpPr>
            <p:cNvPr id="14531" name="Group 176">
              <a:extLst>
                <a:ext uri="{FF2B5EF4-FFF2-40B4-BE49-F238E27FC236}">
                  <a16:creationId xmlns:a16="http://schemas.microsoft.com/office/drawing/2014/main" id="{367AC67D-A2FC-46D0-8F5A-9BC01F404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204"/>
              <a:ext cx="376" cy="1048"/>
              <a:chOff x="2692" y="1204"/>
              <a:chExt cx="376" cy="1048"/>
            </a:xfrm>
          </p:grpSpPr>
          <p:sp>
            <p:nvSpPr>
              <p:cNvPr id="14539" name="Rectangle 136">
                <a:extLst>
                  <a:ext uri="{FF2B5EF4-FFF2-40B4-BE49-F238E27FC236}">
                    <a16:creationId xmlns:a16="http://schemas.microsoft.com/office/drawing/2014/main" id="{44D37F59-6A78-4D9E-896D-162250568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1204"/>
                <a:ext cx="376" cy="104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540" name="Group 155">
                <a:extLst>
                  <a:ext uri="{FF2B5EF4-FFF2-40B4-BE49-F238E27FC236}">
                    <a16:creationId xmlns:a16="http://schemas.microsoft.com/office/drawing/2014/main" id="{9BFBD21F-2489-4338-B661-23C914BB45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0" y="1252"/>
                <a:ext cx="40" cy="952"/>
                <a:chOff x="2980" y="1252"/>
                <a:chExt cx="40" cy="952"/>
              </a:xfrm>
            </p:grpSpPr>
            <p:grpSp>
              <p:nvGrpSpPr>
                <p:cNvPr id="14561" name="Group 145">
                  <a:extLst>
                    <a:ext uri="{FF2B5EF4-FFF2-40B4-BE49-F238E27FC236}">
                      <a16:creationId xmlns:a16="http://schemas.microsoft.com/office/drawing/2014/main" id="{AB3B94D7-4E2F-4348-994D-84263A8135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80" y="1252"/>
                  <a:ext cx="40" cy="424"/>
                  <a:chOff x="2980" y="1252"/>
                  <a:chExt cx="40" cy="424"/>
                </a:xfrm>
              </p:grpSpPr>
              <p:sp>
                <p:nvSpPr>
                  <p:cNvPr id="14571" name="Rectangle 137">
                    <a:extLst>
                      <a:ext uri="{FF2B5EF4-FFF2-40B4-BE49-F238E27FC236}">
                        <a16:creationId xmlns:a16="http://schemas.microsoft.com/office/drawing/2014/main" id="{EBF2D5AB-C98C-4719-B7C1-B13441FF4C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0" y="1252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72" name="Rectangle 138">
                    <a:extLst>
                      <a:ext uri="{FF2B5EF4-FFF2-40B4-BE49-F238E27FC236}">
                        <a16:creationId xmlns:a16="http://schemas.microsoft.com/office/drawing/2014/main" id="{5ABCE89E-500C-4BBD-8E55-D80B2A1C95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0" y="1310"/>
                    <a:ext cx="40" cy="2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73" name="Rectangle 139">
                    <a:extLst>
                      <a:ext uri="{FF2B5EF4-FFF2-40B4-BE49-F238E27FC236}">
                        <a16:creationId xmlns:a16="http://schemas.microsoft.com/office/drawing/2014/main" id="{83459F18-3B72-409B-A982-5F1A932FDF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0" y="1367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74" name="Rectangle 140">
                    <a:extLst>
                      <a:ext uri="{FF2B5EF4-FFF2-40B4-BE49-F238E27FC236}">
                        <a16:creationId xmlns:a16="http://schemas.microsoft.com/office/drawing/2014/main" id="{EE40B129-500F-4A6E-A293-B104ED2B15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0" y="1425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75" name="Rectangle 141">
                    <a:extLst>
                      <a:ext uri="{FF2B5EF4-FFF2-40B4-BE49-F238E27FC236}">
                        <a16:creationId xmlns:a16="http://schemas.microsoft.com/office/drawing/2014/main" id="{D842CD4B-5C62-4B7B-B7E5-C8E4120ECC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0" y="1482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76" name="Rectangle 142">
                    <a:extLst>
                      <a:ext uri="{FF2B5EF4-FFF2-40B4-BE49-F238E27FC236}">
                        <a16:creationId xmlns:a16="http://schemas.microsoft.com/office/drawing/2014/main" id="{A09E94F6-2903-448A-9E2F-A52DB1DB69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0" y="1540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77" name="Rectangle 143">
                    <a:extLst>
                      <a:ext uri="{FF2B5EF4-FFF2-40B4-BE49-F238E27FC236}">
                        <a16:creationId xmlns:a16="http://schemas.microsoft.com/office/drawing/2014/main" id="{00417E34-818F-4672-BC4C-743A720CEC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0" y="1598"/>
                    <a:ext cx="40" cy="2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78" name="Rectangle 144">
                    <a:extLst>
                      <a:ext uri="{FF2B5EF4-FFF2-40B4-BE49-F238E27FC236}">
                        <a16:creationId xmlns:a16="http://schemas.microsoft.com/office/drawing/2014/main" id="{9FE9779C-592E-45F0-A899-935AC56809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0" y="1655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562" name="Group 444">
                  <a:extLst>
                    <a:ext uri="{FF2B5EF4-FFF2-40B4-BE49-F238E27FC236}">
                      <a16:creationId xmlns:a16="http://schemas.microsoft.com/office/drawing/2014/main" id="{D9EFB9B7-2CB0-4254-9B10-C2B7CB0CB2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80" y="1780"/>
                  <a:ext cx="40" cy="424"/>
                  <a:chOff x="2980" y="1780"/>
                  <a:chExt cx="40" cy="424"/>
                </a:xfrm>
              </p:grpSpPr>
              <p:sp>
                <p:nvSpPr>
                  <p:cNvPr id="14563" name="Rectangle 146">
                    <a:extLst>
                      <a:ext uri="{FF2B5EF4-FFF2-40B4-BE49-F238E27FC236}">
                        <a16:creationId xmlns:a16="http://schemas.microsoft.com/office/drawing/2014/main" id="{2710922B-0B56-425D-A404-1DC55FEDA8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0" y="1780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64" name="Rectangle 147">
                    <a:extLst>
                      <a:ext uri="{FF2B5EF4-FFF2-40B4-BE49-F238E27FC236}">
                        <a16:creationId xmlns:a16="http://schemas.microsoft.com/office/drawing/2014/main" id="{A0AA9DE5-2176-47D6-9D7A-E5007CBA06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0" y="1838"/>
                    <a:ext cx="40" cy="2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65" name="Rectangle 148">
                    <a:extLst>
                      <a:ext uri="{FF2B5EF4-FFF2-40B4-BE49-F238E27FC236}">
                        <a16:creationId xmlns:a16="http://schemas.microsoft.com/office/drawing/2014/main" id="{27F6AA72-CCBD-444E-82BE-1A41740751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0" y="1895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66" name="Rectangle 149">
                    <a:extLst>
                      <a:ext uri="{FF2B5EF4-FFF2-40B4-BE49-F238E27FC236}">
                        <a16:creationId xmlns:a16="http://schemas.microsoft.com/office/drawing/2014/main" id="{975959F3-3F98-4339-B3CD-4463F07EF5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0" y="1953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67" name="Rectangle 150">
                    <a:extLst>
                      <a:ext uri="{FF2B5EF4-FFF2-40B4-BE49-F238E27FC236}">
                        <a16:creationId xmlns:a16="http://schemas.microsoft.com/office/drawing/2014/main" id="{74CCDD21-7E62-4E1A-8199-2D7CC8D535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0" y="2010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68" name="Rectangle 151">
                    <a:extLst>
                      <a:ext uri="{FF2B5EF4-FFF2-40B4-BE49-F238E27FC236}">
                        <a16:creationId xmlns:a16="http://schemas.microsoft.com/office/drawing/2014/main" id="{2C041A09-B464-42FF-BABC-89A06962E9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0" y="2068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69" name="Rectangle 152">
                    <a:extLst>
                      <a:ext uri="{FF2B5EF4-FFF2-40B4-BE49-F238E27FC236}">
                        <a16:creationId xmlns:a16="http://schemas.microsoft.com/office/drawing/2014/main" id="{792408B0-E752-4C49-9A19-889EC75BB5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0" y="2126"/>
                    <a:ext cx="40" cy="2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70" name="Rectangle 153">
                    <a:extLst>
                      <a:ext uri="{FF2B5EF4-FFF2-40B4-BE49-F238E27FC236}">
                        <a16:creationId xmlns:a16="http://schemas.microsoft.com/office/drawing/2014/main" id="{7E045949-830B-4176-9888-A691B7F29E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0" y="2183"/>
                    <a:ext cx="40" cy="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541" name="Group 175">
                <a:extLst>
                  <a:ext uri="{FF2B5EF4-FFF2-40B4-BE49-F238E27FC236}">
                    <a16:creationId xmlns:a16="http://schemas.microsoft.com/office/drawing/2014/main" id="{D902BDE5-9333-4FFA-A4C9-A36FC178B9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0" y="1252"/>
                <a:ext cx="184" cy="952"/>
                <a:chOff x="2740" y="1252"/>
                <a:chExt cx="184" cy="952"/>
              </a:xfrm>
            </p:grpSpPr>
            <p:sp>
              <p:nvSpPr>
                <p:cNvPr id="14542" name="Rectangle 156">
                  <a:extLst>
                    <a:ext uri="{FF2B5EF4-FFF2-40B4-BE49-F238E27FC236}">
                      <a16:creationId xmlns:a16="http://schemas.microsoft.com/office/drawing/2014/main" id="{BC107C92-5CB4-4614-806B-1D0777142F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1252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43" name="Rectangle 157">
                  <a:extLst>
                    <a:ext uri="{FF2B5EF4-FFF2-40B4-BE49-F238E27FC236}">
                      <a16:creationId xmlns:a16="http://schemas.microsoft.com/office/drawing/2014/main" id="{D14B02C6-9088-4633-8BB1-112985B00E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1300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44" name="Rectangle 158">
                  <a:extLst>
                    <a:ext uri="{FF2B5EF4-FFF2-40B4-BE49-F238E27FC236}">
                      <a16:creationId xmlns:a16="http://schemas.microsoft.com/office/drawing/2014/main" id="{9B6593B7-6EBD-46A1-A792-DFBA99398D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1348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45" name="Rectangle 159">
                  <a:extLst>
                    <a:ext uri="{FF2B5EF4-FFF2-40B4-BE49-F238E27FC236}">
                      <a16:creationId xmlns:a16="http://schemas.microsoft.com/office/drawing/2014/main" id="{A0B11E4B-2CD0-4F54-B8CB-0EEE9BD083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1396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46" name="Rectangle 160">
                  <a:extLst>
                    <a:ext uri="{FF2B5EF4-FFF2-40B4-BE49-F238E27FC236}">
                      <a16:creationId xmlns:a16="http://schemas.microsoft.com/office/drawing/2014/main" id="{67D64DF7-F061-419E-9E8D-3CEE133EE2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1444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47" name="Rectangle 161">
                  <a:extLst>
                    <a:ext uri="{FF2B5EF4-FFF2-40B4-BE49-F238E27FC236}">
                      <a16:creationId xmlns:a16="http://schemas.microsoft.com/office/drawing/2014/main" id="{366C35C5-FDD4-4081-94AB-62B29140D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1492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48" name="Rectangle 162">
                  <a:extLst>
                    <a:ext uri="{FF2B5EF4-FFF2-40B4-BE49-F238E27FC236}">
                      <a16:creationId xmlns:a16="http://schemas.microsoft.com/office/drawing/2014/main" id="{D71D148E-F72B-4289-BD3D-AEB80F784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1540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49" name="Rectangle 163">
                  <a:extLst>
                    <a:ext uri="{FF2B5EF4-FFF2-40B4-BE49-F238E27FC236}">
                      <a16:creationId xmlns:a16="http://schemas.microsoft.com/office/drawing/2014/main" id="{3E0AC867-C589-454C-8D99-8E5AC91DEC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1588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50" name="Rectangle 164">
                  <a:extLst>
                    <a:ext uri="{FF2B5EF4-FFF2-40B4-BE49-F238E27FC236}">
                      <a16:creationId xmlns:a16="http://schemas.microsoft.com/office/drawing/2014/main" id="{CB790E2D-0657-4C9F-911C-ED4D2A7E9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1636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51" name="Rectangle 165">
                  <a:extLst>
                    <a:ext uri="{FF2B5EF4-FFF2-40B4-BE49-F238E27FC236}">
                      <a16:creationId xmlns:a16="http://schemas.microsoft.com/office/drawing/2014/main" id="{D5A2BB12-EF29-4818-BBF3-654FC4DDE8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1780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52" name="Rectangle 166">
                  <a:extLst>
                    <a:ext uri="{FF2B5EF4-FFF2-40B4-BE49-F238E27FC236}">
                      <a16:creationId xmlns:a16="http://schemas.microsoft.com/office/drawing/2014/main" id="{72CE8405-E3E5-4FAB-9253-221877784A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1828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53" name="Rectangle 167">
                  <a:extLst>
                    <a:ext uri="{FF2B5EF4-FFF2-40B4-BE49-F238E27FC236}">
                      <a16:creationId xmlns:a16="http://schemas.microsoft.com/office/drawing/2014/main" id="{063A171E-B5DA-4613-8C77-12A9DAC23C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1876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54" name="Rectangle 168">
                  <a:extLst>
                    <a:ext uri="{FF2B5EF4-FFF2-40B4-BE49-F238E27FC236}">
                      <a16:creationId xmlns:a16="http://schemas.microsoft.com/office/drawing/2014/main" id="{BB65BA78-9C85-4674-8A17-039B3E4498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1924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55" name="Rectangle 169">
                  <a:extLst>
                    <a:ext uri="{FF2B5EF4-FFF2-40B4-BE49-F238E27FC236}">
                      <a16:creationId xmlns:a16="http://schemas.microsoft.com/office/drawing/2014/main" id="{85AF5C7E-8C88-4AA9-8264-C2AAEF0A08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1972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56" name="Rectangle 170">
                  <a:extLst>
                    <a:ext uri="{FF2B5EF4-FFF2-40B4-BE49-F238E27FC236}">
                      <a16:creationId xmlns:a16="http://schemas.microsoft.com/office/drawing/2014/main" id="{85A62970-48CF-40AA-9B5D-645B6599E6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2020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57" name="Rectangle 171">
                  <a:extLst>
                    <a:ext uri="{FF2B5EF4-FFF2-40B4-BE49-F238E27FC236}">
                      <a16:creationId xmlns:a16="http://schemas.microsoft.com/office/drawing/2014/main" id="{E54C9577-BEE9-4AF6-A6CA-04E87F1DE2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2068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58" name="Rectangle 172">
                  <a:extLst>
                    <a:ext uri="{FF2B5EF4-FFF2-40B4-BE49-F238E27FC236}">
                      <a16:creationId xmlns:a16="http://schemas.microsoft.com/office/drawing/2014/main" id="{6D222C02-7548-422F-AFED-27170A1E59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2116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59" name="Rectangle 173">
                  <a:extLst>
                    <a:ext uri="{FF2B5EF4-FFF2-40B4-BE49-F238E27FC236}">
                      <a16:creationId xmlns:a16="http://schemas.microsoft.com/office/drawing/2014/main" id="{F77AF869-944F-4D5C-A527-5FE278BBB1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2164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60" name="Rectangle 174">
                  <a:extLst>
                    <a:ext uri="{FF2B5EF4-FFF2-40B4-BE49-F238E27FC236}">
                      <a16:creationId xmlns:a16="http://schemas.microsoft.com/office/drawing/2014/main" id="{C4185956-0A1A-461E-9F2F-7D8A2D7147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1684"/>
                  <a:ext cx="184" cy="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532" name="Group 303">
              <a:extLst>
                <a:ext uri="{FF2B5EF4-FFF2-40B4-BE49-F238E27FC236}">
                  <a16:creationId xmlns:a16="http://schemas.microsoft.com/office/drawing/2014/main" id="{63E1633E-10DF-41BC-A5CC-AB2448BC31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1008"/>
              <a:ext cx="577" cy="193"/>
              <a:chOff x="2688" y="1008"/>
              <a:chExt cx="577" cy="193"/>
            </a:xfrm>
          </p:grpSpPr>
          <p:grpSp>
            <p:nvGrpSpPr>
              <p:cNvPr id="14535" name="Group 301">
                <a:extLst>
                  <a:ext uri="{FF2B5EF4-FFF2-40B4-BE49-F238E27FC236}">
                    <a16:creationId xmlns:a16="http://schemas.microsoft.com/office/drawing/2014/main" id="{F5251B59-0330-49BD-92F2-2C12822161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1008"/>
                <a:ext cx="577" cy="193"/>
                <a:chOff x="2688" y="1008"/>
                <a:chExt cx="577" cy="193"/>
              </a:xfrm>
            </p:grpSpPr>
            <p:sp>
              <p:nvSpPr>
                <p:cNvPr id="14537" name="Freeform 299">
                  <a:extLst>
                    <a:ext uri="{FF2B5EF4-FFF2-40B4-BE49-F238E27FC236}">
                      <a16:creationId xmlns:a16="http://schemas.microsoft.com/office/drawing/2014/main" id="{E1C0AD9D-54B7-4626-9F87-B04AB1A00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8" y="1008"/>
                  <a:ext cx="577" cy="193"/>
                </a:xfrm>
                <a:custGeom>
                  <a:avLst/>
                  <a:gdLst>
                    <a:gd name="T0" fmla="*/ 0 w 577"/>
                    <a:gd name="T1" fmla="*/ 192 h 193"/>
                    <a:gd name="T2" fmla="*/ 192 w 577"/>
                    <a:gd name="T3" fmla="*/ 0 h 193"/>
                    <a:gd name="T4" fmla="*/ 480 w 577"/>
                    <a:gd name="T5" fmla="*/ 0 h 193"/>
                    <a:gd name="T6" fmla="*/ 528 w 577"/>
                    <a:gd name="T7" fmla="*/ 0 h 193"/>
                    <a:gd name="T8" fmla="*/ 576 w 577"/>
                    <a:gd name="T9" fmla="*/ 0 h 193"/>
                    <a:gd name="T10" fmla="*/ 384 w 577"/>
                    <a:gd name="T11" fmla="*/ 192 h 193"/>
                    <a:gd name="T12" fmla="*/ 0 w 577"/>
                    <a:gd name="T13" fmla="*/ 192 h 1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7"/>
                    <a:gd name="T22" fmla="*/ 0 h 193"/>
                    <a:gd name="T23" fmla="*/ 577 w 577"/>
                    <a:gd name="T24" fmla="*/ 193 h 1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7" h="193">
                      <a:moveTo>
                        <a:pt x="0" y="192"/>
                      </a:moveTo>
                      <a:lnTo>
                        <a:pt x="192" y="0"/>
                      </a:lnTo>
                      <a:lnTo>
                        <a:pt x="480" y="0"/>
                      </a:lnTo>
                      <a:lnTo>
                        <a:pt x="528" y="0"/>
                      </a:lnTo>
                      <a:lnTo>
                        <a:pt x="576" y="0"/>
                      </a:lnTo>
                      <a:lnTo>
                        <a:pt x="384" y="192"/>
                      </a:lnTo>
                      <a:lnTo>
                        <a:pt x="0" y="192"/>
                      </a:lnTo>
                    </a:path>
                  </a:pathLst>
                </a:custGeom>
                <a:solidFill>
                  <a:srgbClr val="91919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RS"/>
                </a:p>
              </p:txBody>
            </p:sp>
            <p:sp>
              <p:nvSpPr>
                <p:cNvPr id="14538" name="Freeform 300">
                  <a:extLst>
                    <a:ext uri="{FF2B5EF4-FFF2-40B4-BE49-F238E27FC236}">
                      <a16:creationId xmlns:a16="http://schemas.microsoft.com/office/drawing/2014/main" id="{F0C03BFC-D0BE-4249-BFE8-8777CB2BC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4" y="1056"/>
                  <a:ext cx="385" cy="97"/>
                </a:xfrm>
                <a:custGeom>
                  <a:avLst/>
                  <a:gdLst>
                    <a:gd name="T0" fmla="*/ 0 w 385"/>
                    <a:gd name="T1" fmla="*/ 96 h 97"/>
                    <a:gd name="T2" fmla="*/ 96 w 385"/>
                    <a:gd name="T3" fmla="*/ 0 h 97"/>
                    <a:gd name="T4" fmla="*/ 384 w 385"/>
                    <a:gd name="T5" fmla="*/ 0 h 97"/>
                    <a:gd name="T6" fmla="*/ 288 w 385"/>
                    <a:gd name="T7" fmla="*/ 96 h 97"/>
                    <a:gd name="T8" fmla="*/ 0 w 385"/>
                    <a:gd name="T9" fmla="*/ 96 h 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5"/>
                    <a:gd name="T16" fmla="*/ 0 h 97"/>
                    <a:gd name="T17" fmla="*/ 385 w 385"/>
                    <a:gd name="T18" fmla="*/ 97 h 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5" h="97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384" y="0"/>
                      </a:lnTo>
                      <a:lnTo>
                        <a:pt x="288" y="96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676767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RS"/>
                </a:p>
              </p:txBody>
            </p:sp>
          </p:grpSp>
          <p:sp>
            <p:nvSpPr>
              <p:cNvPr id="14536" name="Line 302">
                <a:extLst>
                  <a:ext uri="{FF2B5EF4-FFF2-40B4-BE49-F238E27FC236}">
                    <a16:creationId xmlns:a16="http://schemas.microsoft.com/office/drawing/2014/main" id="{1854F140-2A7C-4AAF-8D02-668BF457D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012"/>
                <a:ext cx="0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</p:grpSp>
        <p:sp>
          <p:nvSpPr>
            <p:cNvPr id="14533" name="AutoShape 337">
              <a:extLst>
                <a:ext uri="{FF2B5EF4-FFF2-40B4-BE49-F238E27FC236}">
                  <a16:creationId xmlns:a16="http://schemas.microsoft.com/office/drawing/2014/main" id="{BA1EE1E0-A16F-4A21-A18F-FF81F10125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23" y="2360"/>
              <a:ext cx="272" cy="184"/>
            </a:xfrm>
            <a:prstGeom prst="rightArrow">
              <a:avLst>
                <a:gd name="adj1" fmla="val 50000"/>
                <a:gd name="adj2" fmla="val 73920"/>
              </a:avLst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534" name="Rectangle 340">
              <a:extLst>
                <a:ext uri="{FF2B5EF4-FFF2-40B4-BE49-F238E27FC236}">
                  <a16:creationId xmlns:a16="http://schemas.microsoft.com/office/drawing/2014/main" id="{CB5FF6D2-6E59-4007-87AC-C4DA2846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2630"/>
              <a:ext cx="31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sr-Latn-RS" sz="1600" b="1">
                  <a:solidFill>
                    <a:schemeClr val="tx1"/>
                  </a:solidFill>
                </a:rPr>
                <a:t>SM: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sr-Latn-RS" sz="1600" b="1">
                  <a:solidFill>
                    <a:schemeClr val="tx1"/>
                  </a:solidFill>
                </a:rPr>
                <a:t> DO</a:t>
              </a:r>
            </a:p>
          </p:txBody>
        </p:sp>
      </p:grpSp>
      <p:grpSp>
        <p:nvGrpSpPr>
          <p:cNvPr id="462" name="Group 347">
            <a:extLst>
              <a:ext uri="{FF2B5EF4-FFF2-40B4-BE49-F238E27FC236}">
                <a16:creationId xmlns:a16="http://schemas.microsoft.com/office/drawing/2014/main" id="{5EDDEEF8-2559-47A6-B641-0ACAF5C0A622}"/>
              </a:ext>
            </a:extLst>
          </p:cNvPr>
          <p:cNvGrpSpPr>
            <a:grpSpLocks/>
          </p:cNvGrpSpPr>
          <p:nvPr/>
        </p:nvGrpSpPr>
        <p:grpSpPr bwMode="auto">
          <a:xfrm>
            <a:off x="4595813" y="1600200"/>
            <a:ext cx="915987" cy="3048000"/>
            <a:chOff x="3120" y="1008"/>
            <a:chExt cx="577" cy="1920"/>
          </a:xfrm>
        </p:grpSpPr>
        <p:sp>
          <p:nvSpPr>
            <p:cNvPr id="14481" name="Freeform 94">
              <a:extLst>
                <a:ext uri="{FF2B5EF4-FFF2-40B4-BE49-F238E27FC236}">
                  <a16:creationId xmlns:a16="http://schemas.microsoft.com/office/drawing/2014/main" id="{68DA1130-7C1C-4A42-8893-F0C48FC4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008"/>
              <a:ext cx="193" cy="1249"/>
            </a:xfrm>
            <a:custGeom>
              <a:avLst/>
              <a:gdLst>
                <a:gd name="T0" fmla="*/ 0 w 193"/>
                <a:gd name="T1" fmla="*/ 1248 h 1249"/>
                <a:gd name="T2" fmla="*/ 192 w 193"/>
                <a:gd name="T3" fmla="*/ 1056 h 1249"/>
                <a:gd name="T4" fmla="*/ 192 w 193"/>
                <a:gd name="T5" fmla="*/ 0 h 1249"/>
                <a:gd name="T6" fmla="*/ 0 w 193"/>
                <a:gd name="T7" fmla="*/ 192 h 1249"/>
                <a:gd name="T8" fmla="*/ 0 w 193"/>
                <a:gd name="T9" fmla="*/ 1248 h 1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1249"/>
                <a:gd name="T17" fmla="*/ 193 w 193"/>
                <a:gd name="T18" fmla="*/ 1249 h 1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1249">
                  <a:moveTo>
                    <a:pt x="0" y="1248"/>
                  </a:moveTo>
                  <a:lnTo>
                    <a:pt x="192" y="1056"/>
                  </a:lnTo>
                  <a:lnTo>
                    <a:pt x="192" y="0"/>
                  </a:lnTo>
                  <a:lnTo>
                    <a:pt x="0" y="192"/>
                  </a:lnTo>
                  <a:lnTo>
                    <a:pt x="0" y="1248"/>
                  </a:lnTo>
                </a:path>
              </a:pathLst>
            </a:custGeom>
            <a:solidFill>
              <a:srgbClr val="676767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grpSp>
          <p:nvGrpSpPr>
            <p:cNvPr id="14482" name="Group 135">
              <a:extLst>
                <a:ext uri="{FF2B5EF4-FFF2-40B4-BE49-F238E27FC236}">
                  <a16:creationId xmlns:a16="http://schemas.microsoft.com/office/drawing/2014/main" id="{E5F45867-CEFA-461B-98E7-0D28D74EB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" y="1204"/>
              <a:ext cx="376" cy="1048"/>
              <a:chOff x="3124" y="1204"/>
              <a:chExt cx="376" cy="1048"/>
            </a:xfrm>
          </p:grpSpPr>
          <p:sp>
            <p:nvSpPr>
              <p:cNvPr id="14490" name="Rectangle 95">
                <a:extLst>
                  <a:ext uri="{FF2B5EF4-FFF2-40B4-BE49-F238E27FC236}">
                    <a16:creationId xmlns:a16="http://schemas.microsoft.com/office/drawing/2014/main" id="{64223008-7832-4A1A-9A8E-82D10D41A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1204"/>
                <a:ext cx="376" cy="104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491" name="Group 114">
                <a:extLst>
                  <a:ext uri="{FF2B5EF4-FFF2-40B4-BE49-F238E27FC236}">
                    <a16:creationId xmlns:a16="http://schemas.microsoft.com/office/drawing/2014/main" id="{C74648F4-59B3-4D81-A22F-9A838EBD6A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12" y="1252"/>
                <a:ext cx="40" cy="952"/>
                <a:chOff x="3412" y="1252"/>
                <a:chExt cx="40" cy="952"/>
              </a:xfrm>
            </p:grpSpPr>
            <p:grpSp>
              <p:nvGrpSpPr>
                <p:cNvPr id="14512" name="Group 104">
                  <a:extLst>
                    <a:ext uri="{FF2B5EF4-FFF2-40B4-BE49-F238E27FC236}">
                      <a16:creationId xmlns:a16="http://schemas.microsoft.com/office/drawing/2014/main" id="{B050D0B9-DC21-45A6-81AB-0077F7D8DD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12" y="1252"/>
                  <a:ext cx="40" cy="424"/>
                  <a:chOff x="3412" y="1252"/>
                  <a:chExt cx="40" cy="424"/>
                </a:xfrm>
              </p:grpSpPr>
              <p:sp>
                <p:nvSpPr>
                  <p:cNvPr id="14522" name="Rectangle 96">
                    <a:extLst>
                      <a:ext uri="{FF2B5EF4-FFF2-40B4-BE49-F238E27FC236}">
                        <a16:creationId xmlns:a16="http://schemas.microsoft.com/office/drawing/2014/main" id="{E4C2D215-7ED5-4F20-862F-B1BE4EA577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1252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23" name="Rectangle 97">
                    <a:extLst>
                      <a:ext uri="{FF2B5EF4-FFF2-40B4-BE49-F238E27FC236}">
                        <a16:creationId xmlns:a16="http://schemas.microsoft.com/office/drawing/2014/main" id="{04954A5A-18B2-433F-BDC7-A21AF83711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1310"/>
                    <a:ext cx="40" cy="20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24" name="Rectangle 98">
                    <a:extLst>
                      <a:ext uri="{FF2B5EF4-FFF2-40B4-BE49-F238E27FC236}">
                        <a16:creationId xmlns:a16="http://schemas.microsoft.com/office/drawing/2014/main" id="{A0041A74-D693-46CA-97D6-61583CFEEC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1367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25" name="Rectangle 99">
                    <a:extLst>
                      <a:ext uri="{FF2B5EF4-FFF2-40B4-BE49-F238E27FC236}">
                        <a16:creationId xmlns:a16="http://schemas.microsoft.com/office/drawing/2014/main" id="{EFC9D645-A16C-432D-9F7E-0F2C768EA6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1425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26" name="Rectangle 100">
                    <a:extLst>
                      <a:ext uri="{FF2B5EF4-FFF2-40B4-BE49-F238E27FC236}">
                        <a16:creationId xmlns:a16="http://schemas.microsoft.com/office/drawing/2014/main" id="{F78A7A63-F39E-43FC-9D15-93490D4090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1482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27" name="Rectangle 101">
                    <a:extLst>
                      <a:ext uri="{FF2B5EF4-FFF2-40B4-BE49-F238E27FC236}">
                        <a16:creationId xmlns:a16="http://schemas.microsoft.com/office/drawing/2014/main" id="{CC71CCDD-9841-417B-810E-624B7B94E6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1540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28" name="Rectangle 102">
                    <a:extLst>
                      <a:ext uri="{FF2B5EF4-FFF2-40B4-BE49-F238E27FC236}">
                        <a16:creationId xmlns:a16="http://schemas.microsoft.com/office/drawing/2014/main" id="{36F8F4C7-B088-4F07-8D14-D59CDA8B3F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1598"/>
                    <a:ext cx="40" cy="20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29" name="Rectangle 103">
                    <a:extLst>
                      <a:ext uri="{FF2B5EF4-FFF2-40B4-BE49-F238E27FC236}">
                        <a16:creationId xmlns:a16="http://schemas.microsoft.com/office/drawing/2014/main" id="{638D3AE1-552F-4DE2-84BF-8D10C90FFF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1655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513" name="Group 113">
                  <a:extLst>
                    <a:ext uri="{FF2B5EF4-FFF2-40B4-BE49-F238E27FC236}">
                      <a16:creationId xmlns:a16="http://schemas.microsoft.com/office/drawing/2014/main" id="{793E88EB-CEBD-419B-A8B8-A6BB562788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12" y="1780"/>
                  <a:ext cx="40" cy="424"/>
                  <a:chOff x="3412" y="1780"/>
                  <a:chExt cx="40" cy="424"/>
                </a:xfrm>
              </p:grpSpPr>
              <p:sp>
                <p:nvSpPr>
                  <p:cNvPr id="14514" name="Rectangle 105">
                    <a:extLst>
                      <a:ext uri="{FF2B5EF4-FFF2-40B4-BE49-F238E27FC236}">
                        <a16:creationId xmlns:a16="http://schemas.microsoft.com/office/drawing/2014/main" id="{CA47C26E-00F4-4188-9231-596C82E670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1780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15" name="Rectangle 106">
                    <a:extLst>
                      <a:ext uri="{FF2B5EF4-FFF2-40B4-BE49-F238E27FC236}">
                        <a16:creationId xmlns:a16="http://schemas.microsoft.com/office/drawing/2014/main" id="{286B3256-9577-4055-AC56-08024565F6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1838"/>
                    <a:ext cx="40" cy="20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16" name="Rectangle 107">
                    <a:extLst>
                      <a:ext uri="{FF2B5EF4-FFF2-40B4-BE49-F238E27FC236}">
                        <a16:creationId xmlns:a16="http://schemas.microsoft.com/office/drawing/2014/main" id="{EB1B9777-9C50-4466-82D1-ABB5BA4EF8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1895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17" name="Rectangle 108">
                    <a:extLst>
                      <a:ext uri="{FF2B5EF4-FFF2-40B4-BE49-F238E27FC236}">
                        <a16:creationId xmlns:a16="http://schemas.microsoft.com/office/drawing/2014/main" id="{B259216C-AC0B-486A-82FF-A281E922DB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1953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18" name="Rectangle 109">
                    <a:extLst>
                      <a:ext uri="{FF2B5EF4-FFF2-40B4-BE49-F238E27FC236}">
                        <a16:creationId xmlns:a16="http://schemas.microsoft.com/office/drawing/2014/main" id="{EEC2AF1E-AD8C-44E2-8418-FDEA512881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2010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19" name="Rectangle 110">
                    <a:extLst>
                      <a:ext uri="{FF2B5EF4-FFF2-40B4-BE49-F238E27FC236}">
                        <a16:creationId xmlns:a16="http://schemas.microsoft.com/office/drawing/2014/main" id="{55A82AE2-D3C5-4006-9281-ED519179E5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2068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20" name="Rectangle 111">
                    <a:extLst>
                      <a:ext uri="{FF2B5EF4-FFF2-40B4-BE49-F238E27FC236}">
                        <a16:creationId xmlns:a16="http://schemas.microsoft.com/office/drawing/2014/main" id="{AEF47015-5CAA-43D3-B0C3-088718BC5D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2126"/>
                    <a:ext cx="40" cy="20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21" name="Rectangle 112">
                    <a:extLst>
                      <a:ext uri="{FF2B5EF4-FFF2-40B4-BE49-F238E27FC236}">
                        <a16:creationId xmlns:a16="http://schemas.microsoft.com/office/drawing/2014/main" id="{F6C4260B-A20F-4DA8-8C97-913368E70E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2183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492" name="Group 134">
                <a:extLst>
                  <a:ext uri="{FF2B5EF4-FFF2-40B4-BE49-F238E27FC236}">
                    <a16:creationId xmlns:a16="http://schemas.microsoft.com/office/drawing/2014/main" id="{1D315FAE-E582-451A-9260-12302F584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72" y="1252"/>
                <a:ext cx="184" cy="952"/>
                <a:chOff x="3172" y="1252"/>
                <a:chExt cx="184" cy="952"/>
              </a:xfrm>
            </p:grpSpPr>
            <p:sp>
              <p:nvSpPr>
                <p:cNvPr id="14493" name="Rectangle 115">
                  <a:extLst>
                    <a:ext uri="{FF2B5EF4-FFF2-40B4-BE49-F238E27FC236}">
                      <a16:creationId xmlns:a16="http://schemas.microsoft.com/office/drawing/2014/main" id="{36738E59-71AC-4503-99EE-137E99B429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2" y="1252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94" name="Rectangle 116">
                  <a:extLst>
                    <a:ext uri="{FF2B5EF4-FFF2-40B4-BE49-F238E27FC236}">
                      <a16:creationId xmlns:a16="http://schemas.microsoft.com/office/drawing/2014/main" id="{52F64DA9-AF6F-4333-915B-83C46012B8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2" y="1300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95" name="Rectangle 117">
                  <a:extLst>
                    <a:ext uri="{FF2B5EF4-FFF2-40B4-BE49-F238E27FC236}">
                      <a16:creationId xmlns:a16="http://schemas.microsoft.com/office/drawing/2014/main" id="{F971700C-52BE-43AB-B2CD-04157DAB16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2" y="1348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96" name="Rectangle 118">
                  <a:extLst>
                    <a:ext uri="{FF2B5EF4-FFF2-40B4-BE49-F238E27FC236}">
                      <a16:creationId xmlns:a16="http://schemas.microsoft.com/office/drawing/2014/main" id="{826EC1E2-68A0-4BFF-ADBF-124812C152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2" y="1396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97" name="Rectangle 119">
                  <a:extLst>
                    <a:ext uri="{FF2B5EF4-FFF2-40B4-BE49-F238E27FC236}">
                      <a16:creationId xmlns:a16="http://schemas.microsoft.com/office/drawing/2014/main" id="{8A7648B8-2452-46D0-994B-6103EE2BBF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2" y="1444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98" name="Rectangle 120">
                  <a:extLst>
                    <a:ext uri="{FF2B5EF4-FFF2-40B4-BE49-F238E27FC236}">
                      <a16:creationId xmlns:a16="http://schemas.microsoft.com/office/drawing/2014/main" id="{3A42FEDD-EBA3-4F05-9E8A-659F96D135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2" y="1492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99" name="Rectangle 121">
                  <a:extLst>
                    <a:ext uri="{FF2B5EF4-FFF2-40B4-BE49-F238E27FC236}">
                      <a16:creationId xmlns:a16="http://schemas.microsoft.com/office/drawing/2014/main" id="{54ED4BFC-4D8F-4BE3-A863-499B240F46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2" y="1540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00" name="Rectangle 122">
                  <a:extLst>
                    <a:ext uri="{FF2B5EF4-FFF2-40B4-BE49-F238E27FC236}">
                      <a16:creationId xmlns:a16="http://schemas.microsoft.com/office/drawing/2014/main" id="{CA06F508-2897-4246-876D-2A2926AF4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2" y="1588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01" name="Rectangle 123">
                  <a:extLst>
                    <a:ext uri="{FF2B5EF4-FFF2-40B4-BE49-F238E27FC236}">
                      <a16:creationId xmlns:a16="http://schemas.microsoft.com/office/drawing/2014/main" id="{66788E64-17BE-40D0-BAF0-A3E80D31B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2" y="1636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02" name="Rectangle 124">
                  <a:extLst>
                    <a:ext uri="{FF2B5EF4-FFF2-40B4-BE49-F238E27FC236}">
                      <a16:creationId xmlns:a16="http://schemas.microsoft.com/office/drawing/2014/main" id="{5EE343DA-5EA3-4600-8585-A72F419FC2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2" y="1780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03" name="Rectangle 125">
                  <a:extLst>
                    <a:ext uri="{FF2B5EF4-FFF2-40B4-BE49-F238E27FC236}">
                      <a16:creationId xmlns:a16="http://schemas.microsoft.com/office/drawing/2014/main" id="{B5D7775A-D68E-45FF-A8EC-7B81E5D029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2" y="1828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04" name="Rectangle 126">
                  <a:extLst>
                    <a:ext uri="{FF2B5EF4-FFF2-40B4-BE49-F238E27FC236}">
                      <a16:creationId xmlns:a16="http://schemas.microsoft.com/office/drawing/2014/main" id="{C0007FB3-22E6-438B-B48D-0DEBF0BDC4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2" y="1876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05" name="Rectangle 127">
                  <a:extLst>
                    <a:ext uri="{FF2B5EF4-FFF2-40B4-BE49-F238E27FC236}">
                      <a16:creationId xmlns:a16="http://schemas.microsoft.com/office/drawing/2014/main" id="{494F6B30-57CA-4210-89CF-DB8B36E6D7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2" y="1924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06" name="Rectangle 128">
                  <a:extLst>
                    <a:ext uri="{FF2B5EF4-FFF2-40B4-BE49-F238E27FC236}">
                      <a16:creationId xmlns:a16="http://schemas.microsoft.com/office/drawing/2014/main" id="{8CCFC154-EB69-4C8D-9C65-C923041630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2" y="1972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07" name="Rectangle 129">
                  <a:extLst>
                    <a:ext uri="{FF2B5EF4-FFF2-40B4-BE49-F238E27FC236}">
                      <a16:creationId xmlns:a16="http://schemas.microsoft.com/office/drawing/2014/main" id="{B50C0228-CD71-4D55-803A-B20D229AB6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2" y="2020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08" name="Rectangle 130">
                  <a:extLst>
                    <a:ext uri="{FF2B5EF4-FFF2-40B4-BE49-F238E27FC236}">
                      <a16:creationId xmlns:a16="http://schemas.microsoft.com/office/drawing/2014/main" id="{5F06CDB3-1B02-4A8F-B900-9350D9965F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2" y="2068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09" name="Rectangle 131">
                  <a:extLst>
                    <a:ext uri="{FF2B5EF4-FFF2-40B4-BE49-F238E27FC236}">
                      <a16:creationId xmlns:a16="http://schemas.microsoft.com/office/drawing/2014/main" id="{0C312966-B052-4552-B8A8-AD9B3F0F51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2" y="2116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10" name="Rectangle 132">
                  <a:extLst>
                    <a:ext uri="{FF2B5EF4-FFF2-40B4-BE49-F238E27FC236}">
                      <a16:creationId xmlns:a16="http://schemas.microsoft.com/office/drawing/2014/main" id="{43EFC98D-64E8-474C-B119-1F44B6B0A7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2" y="2164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11" name="Rectangle 133">
                  <a:extLst>
                    <a:ext uri="{FF2B5EF4-FFF2-40B4-BE49-F238E27FC236}">
                      <a16:creationId xmlns:a16="http://schemas.microsoft.com/office/drawing/2014/main" id="{C26CE29C-F8C5-455D-AD88-9A434D423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2" y="1684"/>
                  <a:ext cx="184" cy="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483" name="Group 308">
              <a:extLst>
                <a:ext uri="{FF2B5EF4-FFF2-40B4-BE49-F238E27FC236}">
                  <a16:creationId xmlns:a16="http://schemas.microsoft.com/office/drawing/2014/main" id="{DA60906E-3F14-434B-A3D1-DCCFB61B8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577" cy="193"/>
              <a:chOff x="3120" y="1008"/>
              <a:chExt cx="577" cy="193"/>
            </a:xfrm>
          </p:grpSpPr>
          <p:grpSp>
            <p:nvGrpSpPr>
              <p:cNvPr id="14486" name="Group 306">
                <a:extLst>
                  <a:ext uri="{FF2B5EF4-FFF2-40B4-BE49-F238E27FC236}">
                    <a16:creationId xmlns:a16="http://schemas.microsoft.com/office/drawing/2014/main" id="{72E9D7C3-8307-449F-A0ED-88E8FE036A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1008"/>
                <a:ext cx="577" cy="193"/>
                <a:chOff x="3120" y="1008"/>
                <a:chExt cx="577" cy="193"/>
              </a:xfrm>
            </p:grpSpPr>
            <p:sp>
              <p:nvSpPr>
                <p:cNvPr id="14488" name="Freeform 304">
                  <a:extLst>
                    <a:ext uri="{FF2B5EF4-FFF2-40B4-BE49-F238E27FC236}">
                      <a16:creationId xmlns:a16="http://schemas.microsoft.com/office/drawing/2014/main" id="{9D21C258-77B4-4F03-9634-F794F3A4C6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0" y="1008"/>
                  <a:ext cx="577" cy="193"/>
                </a:xfrm>
                <a:custGeom>
                  <a:avLst/>
                  <a:gdLst>
                    <a:gd name="T0" fmla="*/ 0 w 577"/>
                    <a:gd name="T1" fmla="*/ 192 h 193"/>
                    <a:gd name="T2" fmla="*/ 192 w 577"/>
                    <a:gd name="T3" fmla="*/ 0 h 193"/>
                    <a:gd name="T4" fmla="*/ 480 w 577"/>
                    <a:gd name="T5" fmla="*/ 0 h 193"/>
                    <a:gd name="T6" fmla="*/ 528 w 577"/>
                    <a:gd name="T7" fmla="*/ 0 h 193"/>
                    <a:gd name="T8" fmla="*/ 576 w 577"/>
                    <a:gd name="T9" fmla="*/ 0 h 193"/>
                    <a:gd name="T10" fmla="*/ 384 w 577"/>
                    <a:gd name="T11" fmla="*/ 192 h 193"/>
                    <a:gd name="T12" fmla="*/ 0 w 577"/>
                    <a:gd name="T13" fmla="*/ 192 h 1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7"/>
                    <a:gd name="T22" fmla="*/ 0 h 193"/>
                    <a:gd name="T23" fmla="*/ 577 w 577"/>
                    <a:gd name="T24" fmla="*/ 193 h 1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7" h="193">
                      <a:moveTo>
                        <a:pt x="0" y="192"/>
                      </a:moveTo>
                      <a:lnTo>
                        <a:pt x="192" y="0"/>
                      </a:lnTo>
                      <a:lnTo>
                        <a:pt x="480" y="0"/>
                      </a:lnTo>
                      <a:lnTo>
                        <a:pt x="528" y="0"/>
                      </a:lnTo>
                      <a:lnTo>
                        <a:pt x="576" y="0"/>
                      </a:lnTo>
                      <a:lnTo>
                        <a:pt x="384" y="192"/>
                      </a:lnTo>
                      <a:lnTo>
                        <a:pt x="0" y="192"/>
                      </a:lnTo>
                    </a:path>
                  </a:pathLst>
                </a:custGeom>
                <a:solidFill>
                  <a:srgbClr val="91919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RS"/>
                </a:p>
              </p:txBody>
            </p:sp>
            <p:sp>
              <p:nvSpPr>
                <p:cNvPr id="14489" name="Freeform 305">
                  <a:extLst>
                    <a:ext uri="{FF2B5EF4-FFF2-40B4-BE49-F238E27FC236}">
                      <a16:creationId xmlns:a16="http://schemas.microsoft.com/office/drawing/2014/main" id="{6F98A097-B31A-44F0-BBC6-EBB2002D8D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1056"/>
                  <a:ext cx="385" cy="97"/>
                </a:xfrm>
                <a:custGeom>
                  <a:avLst/>
                  <a:gdLst>
                    <a:gd name="T0" fmla="*/ 0 w 385"/>
                    <a:gd name="T1" fmla="*/ 96 h 97"/>
                    <a:gd name="T2" fmla="*/ 96 w 385"/>
                    <a:gd name="T3" fmla="*/ 0 h 97"/>
                    <a:gd name="T4" fmla="*/ 384 w 385"/>
                    <a:gd name="T5" fmla="*/ 0 h 97"/>
                    <a:gd name="T6" fmla="*/ 288 w 385"/>
                    <a:gd name="T7" fmla="*/ 96 h 97"/>
                    <a:gd name="T8" fmla="*/ 0 w 385"/>
                    <a:gd name="T9" fmla="*/ 96 h 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5"/>
                    <a:gd name="T16" fmla="*/ 0 h 97"/>
                    <a:gd name="T17" fmla="*/ 385 w 385"/>
                    <a:gd name="T18" fmla="*/ 97 h 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5" h="97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384" y="0"/>
                      </a:lnTo>
                      <a:lnTo>
                        <a:pt x="288" y="96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676767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RS"/>
                </a:p>
              </p:txBody>
            </p:sp>
          </p:grpSp>
          <p:sp>
            <p:nvSpPr>
              <p:cNvPr id="14487" name="Line 307">
                <a:extLst>
                  <a:ext uri="{FF2B5EF4-FFF2-40B4-BE49-F238E27FC236}">
                    <a16:creationId xmlns:a16="http://schemas.microsoft.com/office/drawing/2014/main" id="{7CC5D257-8E2E-4923-B14C-1DEBA59A5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012"/>
                <a:ext cx="0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</p:grpSp>
        <p:sp>
          <p:nvSpPr>
            <p:cNvPr id="14484" name="AutoShape 338">
              <a:extLst>
                <a:ext uri="{FF2B5EF4-FFF2-40B4-BE49-F238E27FC236}">
                  <a16:creationId xmlns:a16="http://schemas.microsoft.com/office/drawing/2014/main" id="{971E367F-0A08-4C49-93E9-4800EF1889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61" y="2360"/>
              <a:ext cx="272" cy="184"/>
            </a:xfrm>
            <a:prstGeom prst="rightArrow">
              <a:avLst>
                <a:gd name="adj1" fmla="val 50000"/>
                <a:gd name="adj2" fmla="val 73920"/>
              </a:avLst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485" name="Rectangle 341">
              <a:extLst>
                <a:ext uri="{FF2B5EF4-FFF2-40B4-BE49-F238E27FC236}">
                  <a16:creationId xmlns:a16="http://schemas.microsoft.com/office/drawing/2014/main" id="{69FEA214-D68E-47FF-AFCC-89B028D40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2630"/>
              <a:ext cx="31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sr-Latn-RS" sz="1600" b="1">
                  <a:solidFill>
                    <a:schemeClr val="tx1"/>
                  </a:solidFill>
                </a:rPr>
                <a:t>SM: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sr-Latn-RS" sz="1600" b="1">
                  <a:solidFill>
                    <a:schemeClr val="tx1"/>
                  </a:solidFill>
                </a:rPr>
                <a:t> AI</a:t>
              </a:r>
            </a:p>
          </p:txBody>
        </p:sp>
      </p:grpSp>
      <p:grpSp>
        <p:nvGrpSpPr>
          <p:cNvPr id="512" name="Group 346">
            <a:extLst>
              <a:ext uri="{FF2B5EF4-FFF2-40B4-BE49-F238E27FC236}">
                <a16:creationId xmlns:a16="http://schemas.microsoft.com/office/drawing/2014/main" id="{0F248479-4E06-45F7-AE88-0996B2BF67EF}"/>
              </a:ext>
            </a:extLst>
          </p:cNvPr>
          <p:cNvGrpSpPr>
            <a:grpSpLocks/>
          </p:cNvGrpSpPr>
          <p:nvPr/>
        </p:nvGrpSpPr>
        <p:grpSpPr bwMode="auto">
          <a:xfrm>
            <a:off x="5281613" y="1600200"/>
            <a:ext cx="915987" cy="3048000"/>
            <a:chOff x="3552" y="1008"/>
            <a:chExt cx="577" cy="1920"/>
          </a:xfrm>
        </p:grpSpPr>
        <p:grpSp>
          <p:nvGrpSpPr>
            <p:cNvPr id="14432" name="Group 217">
              <a:extLst>
                <a:ext uri="{FF2B5EF4-FFF2-40B4-BE49-F238E27FC236}">
                  <a16:creationId xmlns:a16="http://schemas.microsoft.com/office/drawing/2014/main" id="{5B2FD0D4-82AA-4E37-B1D5-7E6211FDA3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6" y="1204"/>
              <a:ext cx="376" cy="1048"/>
              <a:chOff x="3556" y="1204"/>
              <a:chExt cx="376" cy="1048"/>
            </a:xfrm>
          </p:grpSpPr>
          <p:sp>
            <p:nvSpPr>
              <p:cNvPr id="14441" name="Rectangle 177">
                <a:extLst>
                  <a:ext uri="{FF2B5EF4-FFF2-40B4-BE49-F238E27FC236}">
                    <a16:creationId xmlns:a16="http://schemas.microsoft.com/office/drawing/2014/main" id="{79FDE166-8506-4597-8195-14AED10DF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1204"/>
                <a:ext cx="376" cy="104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442" name="Group 196">
                <a:extLst>
                  <a:ext uri="{FF2B5EF4-FFF2-40B4-BE49-F238E27FC236}">
                    <a16:creationId xmlns:a16="http://schemas.microsoft.com/office/drawing/2014/main" id="{4DA72EED-10F0-45A0-94E8-E46250D037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4" y="1252"/>
                <a:ext cx="40" cy="952"/>
                <a:chOff x="3844" y="1252"/>
                <a:chExt cx="40" cy="952"/>
              </a:xfrm>
            </p:grpSpPr>
            <p:grpSp>
              <p:nvGrpSpPr>
                <p:cNvPr id="14463" name="Group 186">
                  <a:extLst>
                    <a:ext uri="{FF2B5EF4-FFF2-40B4-BE49-F238E27FC236}">
                      <a16:creationId xmlns:a16="http://schemas.microsoft.com/office/drawing/2014/main" id="{FA96F98F-3DF5-4B09-9B0D-221B48C274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4" y="1252"/>
                  <a:ext cx="40" cy="424"/>
                  <a:chOff x="3844" y="1252"/>
                  <a:chExt cx="40" cy="424"/>
                </a:xfrm>
              </p:grpSpPr>
              <p:sp>
                <p:nvSpPr>
                  <p:cNvPr id="14473" name="Rectangle 178">
                    <a:extLst>
                      <a:ext uri="{FF2B5EF4-FFF2-40B4-BE49-F238E27FC236}">
                        <a16:creationId xmlns:a16="http://schemas.microsoft.com/office/drawing/2014/main" id="{8E6ABB55-572F-4662-A30B-13CBF4FDCF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1252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74" name="Rectangle 179">
                    <a:extLst>
                      <a:ext uri="{FF2B5EF4-FFF2-40B4-BE49-F238E27FC236}">
                        <a16:creationId xmlns:a16="http://schemas.microsoft.com/office/drawing/2014/main" id="{C9145132-040D-415B-B1D8-D0F05B9083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1310"/>
                    <a:ext cx="40" cy="20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75" name="Rectangle 180">
                    <a:extLst>
                      <a:ext uri="{FF2B5EF4-FFF2-40B4-BE49-F238E27FC236}">
                        <a16:creationId xmlns:a16="http://schemas.microsoft.com/office/drawing/2014/main" id="{68E4AEA5-CA9F-4CB1-BBB0-B5253E7DDB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1367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76" name="Rectangle 181">
                    <a:extLst>
                      <a:ext uri="{FF2B5EF4-FFF2-40B4-BE49-F238E27FC236}">
                        <a16:creationId xmlns:a16="http://schemas.microsoft.com/office/drawing/2014/main" id="{454FE80D-F033-4717-8895-801864FE50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1425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77" name="Rectangle 182">
                    <a:extLst>
                      <a:ext uri="{FF2B5EF4-FFF2-40B4-BE49-F238E27FC236}">
                        <a16:creationId xmlns:a16="http://schemas.microsoft.com/office/drawing/2014/main" id="{9B3F9A24-3986-4127-B129-F9FD70F8B9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1482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78" name="Rectangle 183">
                    <a:extLst>
                      <a:ext uri="{FF2B5EF4-FFF2-40B4-BE49-F238E27FC236}">
                        <a16:creationId xmlns:a16="http://schemas.microsoft.com/office/drawing/2014/main" id="{29C0CCBF-05E2-4CB4-B9F0-96FD62D145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1540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79" name="Rectangle 184">
                    <a:extLst>
                      <a:ext uri="{FF2B5EF4-FFF2-40B4-BE49-F238E27FC236}">
                        <a16:creationId xmlns:a16="http://schemas.microsoft.com/office/drawing/2014/main" id="{AE88FE4F-42EF-4839-BAF0-D218CCEF08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1598"/>
                    <a:ext cx="40" cy="20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80" name="Rectangle 185">
                    <a:extLst>
                      <a:ext uri="{FF2B5EF4-FFF2-40B4-BE49-F238E27FC236}">
                        <a16:creationId xmlns:a16="http://schemas.microsoft.com/office/drawing/2014/main" id="{E74BFD49-B16F-4EF3-81C6-FF07035DE3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1655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464" name="Group 195">
                  <a:extLst>
                    <a:ext uri="{FF2B5EF4-FFF2-40B4-BE49-F238E27FC236}">
                      <a16:creationId xmlns:a16="http://schemas.microsoft.com/office/drawing/2014/main" id="{5E106468-B96D-450E-AD82-0E5057148D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4" y="1780"/>
                  <a:ext cx="40" cy="424"/>
                  <a:chOff x="3844" y="1780"/>
                  <a:chExt cx="40" cy="424"/>
                </a:xfrm>
              </p:grpSpPr>
              <p:sp>
                <p:nvSpPr>
                  <p:cNvPr id="14465" name="Rectangle 187">
                    <a:extLst>
                      <a:ext uri="{FF2B5EF4-FFF2-40B4-BE49-F238E27FC236}">
                        <a16:creationId xmlns:a16="http://schemas.microsoft.com/office/drawing/2014/main" id="{B412AA74-D26A-4D40-BFDA-A47D31BA8D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1780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66" name="Rectangle 188">
                    <a:extLst>
                      <a:ext uri="{FF2B5EF4-FFF2-40B4-BE49-F238E27FC236}">
                        <a16:creationId xmlns:a16="http://schemas.microsoft.com/office/drawing/2014/main" id="{417E7600-BC54-4D36-96A1-62423C5E54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1838"/>
                    <a:ext cx="40" cy="20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67" name="Rectangle 189">
                    <a:extLst>
                      <a:ext uri="{FF2B5EF4-FFF2-40B4-BE49-F238E27FC236}">
                        <a16:creationId xmlns:a16="http://schemas.microsoft.com/office/drawing/2014/main" id="{C8E04ED3-C0D7-4EEE-9356-F72D8B30FC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1895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68" name="Rectangle 190">
                    <a:extLst>
                      <a:ext uri="{FF2B5EF4-FFF2-40B4-BE49-F238E27FC236}">
                        <a16:creationId xmlns:a16="http://schemas.microsoft.com/office/drawing/2014/main" id="{CBD9EDE8-0693-4B8B-B663-5E20FA1780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1953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69" name="Rectangle 191">
                    <a:extLst>
                      <a:ext uri="{FF2B5EF4-FFF2-40B4-BE49-F238E27FC236}">
                        <a16:creationId xmlns:a16="http://schemas.microsoft.com/office/drawing/2014/main" id="{9174C8C6-76F4-438D-B1D2-74276ED6BA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2010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70" name="Rectangle 192">
                    <a:extLst>
                      <a:ext uri="{FF2B5EF4-FFF2-40B4-BE49-F238E27FC236}">
                        <a16:creationId xmlns:a16="http://schemas.microsoft.com/office/drawing/2014/main" id="{5DE3363D-A3EA-42CE-9743-B9A91C868A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2068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71" name="Rectangle 193">
                    <a:extLst>
                      <a:ext uri="{FF2B5EF4-FFF2-40B4-BE49-F238E27FC236}">
                        <a16:creationId xmlns:a16="http://schemas.microsoft.com/office/drawing/2014/main" id="{725E171B-11F6-4414-A2BC-8E442A6064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2126"/>
                    <a:ext cx="40" cy="20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72" name="Rectangle 194">
                    <a:extLst>
                      <a:ext uri="{FF2B5EF4-FFF2-40B4-BE49-F238E27FC236}">
                        <a16:creationId xmlns:a16="http://schemas.microsoft.com/office/drawing/2014/main" id="{3835F17F-452F-47FA-A43A-3655B0F1A5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2183"/>
                    <a:ext cx="40" cy="21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sr-Latn-R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443" name="Group 216">
                <a:extLst>
                  <a:ext uri="{FF2B5EF4-FFF2-40B4-BE49-F238E27FC236}">
                    <a16:creationId xmlns:a16="http://schemas.microsoft.com/office/drawing/2014/main" id="{9E6A01C8-B7E4-41D1-A11E-9FE2AA97A7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4" y="1252"/>
                <a:ext cx="184" cy="952"/>
                <a:chOff x="3604" y="1252"/>
                <a:chExt cx="184" cy="952"/>
              </a:xfrm>
            </p:grpSpPr>
            <p:sp>
              <p:nvSpPr>
                <p:cNvPr id="14444" name="Rectangle 197">
                  <a:extLst>
                    <a:ext uri="{FF2B5EF4-FFF2-40B4-BE49-F238E27FC236}">
                      <a16:creationId xmlns:a16="http://schemas.microsoft.com/office/drawing/2014/main" id="{13EFC4EB-4AF1-41C8-8889-25F2609E3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4" y="1252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45" name="Rectangle 198">
                  <a:extLst>
                    <a:ext uri="{FF2B5EF4-FFF2-40B4-BE49-F238E27FC236}">
                      <a16:creationId xmlns:a16="http://schemas.microsoft.com/office/drawing/2014/main" id="{2FA6523D-00D6-476A-BE15-0E5915729C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4" y="1300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46" name="Rectangle 199">
                  <a:extLst>
                    <a:ext uri="{FF2B5EF4-FFF2-40B4-BE49-F238E27FC236}">
                      <a16:creationId xmlns:a16="http://schemas.microsoft.com/office/drawing/2014/main" id="{45FE1E37-3C52-42B6-9FB0-EFB69443E1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4" y="1348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47" name="Rectangle 200">
                  <a:extLst>
                    <a:ext uri="{FF2B5EF4-FFF2-40B4-BE49-F238E27FC236}">
                      <a16:creationId xmlns:a16="http://schemas.microsoft.com/office/drawing/2014/main" id="{87334B67-7A97-4240-925E-723DD4D5F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4" y="1396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48" name="Rectangle 201">
                  <a:extLst>
                    <a:ext uri="{FF2B5EF4-FFF2-40B4-BE49-F238E27FC236}">
                      <a16:creationId xmlns:a16="http://schemas.microsoft.com/office/drawing/2014/main" id="{731656B2-8CA0-48D8-883D-B05246819F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4" y="1444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49" name="Rectangle 202">
                  <a:extLst>
                    <a:ext uri="{FF2B5EF4-FFF2-40B4-BE49-F238E27FC236}">
                      <a16:creationId xmlns:a16="http://schemas.microsoft.com/office/drawing/2014/main" id="{5E54CCB1-F2C7-454B-B530-4B58DC83D6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4" y="1492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50" name="Rectangle 203">
                  <a:extLst>
                    <a:ext uri="{FF2B5EF4-FFF2-40B4-BE49-F238E27FC236}">
                      <a16:creationId xmlns:a16="http://schemas.microsoft.com/office/drawing/2014/main" id="{FE2360CC-6E26-46A4-99D9-347719686F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4" y="1540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51" name="Rectangle 204">
                  <a:extLst>
                    <a:ext uri="{FF2B5EF4-FFF2-40B4-BE49-F238E27FC236}">
                      <a16:creationId xmlns:a16="http://schemas.microsoft.com/office/drawing/2014/main" id="{9C606EFA-5CB1-4710-B14D-F35AFC43A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4" y="1588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52" name="Rectangle 205">
                  <a:extLst>
                    <a:ext uri="{FF2B5EF4-FFF2-40B4-BE49-F238E27FC236}">
                      <a16:creationId xmlns:a16="http://schemas.microsoft.com/office/drawing/2014/main" id="{C158CB28-E0F5-49FD-BC70-127A9F0CDF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4" y="1636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53" name="Rectangle 206">
                  <a:extLst>
                    <a:ext uri="{FF2B5EF4-FFF2-40B4-BE49-F238E27FC236}">
                      <a16:creationId xmlns:a16="http://schemas.microsoft.com/office/drawing/2014/main" id="{C7989C12-5079-438B-8C6E-5AD3CB3B24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4" y="1780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54" name="Rectangle 207">
                  <a:extLst>
                    <a:ext uri="{FF2B5EF4-FFF2-40B4-BE49-F238E27FC236}">
                      <a16:creationId xmlns:a16="http://schemas.microsoft.com/office/drawing/2014/main" id="{8FD57D8D-8E0C-4F97-A532-ADFF3BB49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4" y="1828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55" name="Rectangle 208">
                  <a:extLst>
                    <a:ext uri="{FF2B5EF4-FFF2-40B4-BE49-F238E27FC236}">
                      <a16:creationId xmlns:a16="http://schemas.microsoft.com/office/drawing/2014/main" id="{D45E397B-5EFE-4D29-9961-CC8BDF896B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4" y="1876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56" name="Rectangle 209">
                  <a:extLst>
                    <a:ext uri="{FF2B5EF4-FFF2-40B4-BE49-F238E27FC236}">
                      <a16:creationId xmlns:a16="http://schemas.microsoft.com/office/drawing/2014/main" id="{0E086281-75CF-42D5-8087-0089726DCC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4" y="1924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57" name="Rectangle 210">
                  <a:extLst>
                    <a:ext uri="{FF2B5EF4-FFF2-40B4-BE49-F238E27FC236}">
                      <a16:creationId xmlns:a16="http://schemas.microsoft.com/office/drawing/2014/main" id="{387A0228-F71A-4EA2-AFEB-DB00C8396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4" y="1972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58" name="Rectangle 211">
                  <a:extLst>
                    <a:ext uri="{FF2B5EF4-FFF2-40B4-BE49-F238E27FC236}">
                      <a16:creationId xmlns:a16="http://schemas.microsoft.com/office/drawing/2014/main" id="{44C1C4EB-FDA2-4802-B0AC-4288E8D81D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4" y="2020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59" name="Rectangle 212">
                  <a:extLst>
                    <a:ext uri="{FF2B5EF4-FFF2-40B4-BE49-F238E27FC236}">
                      <a16:creationId xmlns:a16="http://schemas.microsoft.com/office/drawing/2014/main" id="{96D4898E-E37F-4C9D-AF92-B22D23DE62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4" y="2068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60" name="Rectangle 213">
                  <a:extLst>
                    <a:ext uri="{FF2B5EF4-FFF2-40B4-BE49-F238E27FC236}">
                      <a16:creationId xmlns:a16="http://schemas.microsoft.com/office/drawing/2014/main" id="{227C19C5-5B7C-412C-B4A3-1580649023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4" y="2116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61" name="Rectangle 214">
                  <a:extLst>
                    <a:ext uri="{FF2B5EF4-FFF2-40B4-BE49-F238E27FC236}">
                      <a16:creationId xmlns:a16="http://schemas.microsoft.com/office/drawing/2014/main" id="{90D471FA-94B5-4D5E-BCBC-2F4588272C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4" y="2164"/>
                  <a:ext cx="184" cy="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62" name="Rectangle 215">
                  <a:extLst>
                    <a:ext uri="{FF2B5EF4-FFF2-40B4-BE49-F238E27FC236}">
                      <a16:creationId xmlns:a16="http://schemas.microsoft.com/office/drawing/2014/main" id="{B375ECC0-6F8E-46BA-AB7C-5DC173FAA8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4" y="1684"/>
                  <a:ext cx="184" cy="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4433" name="Freeform 238">
              <a:extLst>
                <a:ext uri="{FF2B5EF4-FFF2-40B4-BE49-F238E27FC236}">
                  <a16:creationId xmlns:a16="http://schemas.microsoft.com/office/drawing/2014/main" id="{C0D21EB5-9717-439D-A400-C8E494489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1008"/>
              <a:ext cx="193" cy="1249"/>
            </a:xfrm>
            <a:custGeom>
              <a:avLst/>
              <a:gdLst>
                <a:gd name="T0" fmla="*/ 0 w 193"/>
                <a:gd name="T1" fmla="*/ 1248 h 1249"/>
                <a:gd name="T2" fmla="*/ 192 w 193"/>
                <a:gd name="T3" fmla="*/ 1056 h 1249"/>
                <a:gd name="T4" fmla="*/ 192 w 193"/>
                <a:gd name="T5" fmla="*/ 0 h 1249"/>
                <a:gd name="T6" fmla="*/ 0 w 193"/>
                <a:gd name="T7" fmla="*/ 192 h 1249"/>
                <a:gd name="T8" fmla="*/ 0 w 193"/>
                <a:gd name="T9" fmla="*/ 1248 h 1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1249"/>
                <a:gd name="T17" fmla="*/ 193 w 193"/>
                <a:gd name="T18" fmla="*/ 1249 h 1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1249">
                  <a:moveTo>
                    <a:pt x="0" y="1248"/>
                  </a:moveTo>
                  <a:lnTo>
                    <a:pt x="192" y="1056"/>
                  </a:lnTo>
                  <a:lnTo>
                    <a:pt x="192" y="0"/>
                  </a:lnTo>
                  <a:lnTo>
                    <a:pt x="0" y="192"/>
                  </a:lnTo>
                  <a:lnTo>
                    <a:pt x="0" y="1248"/>
                  </a:lnTo>
                </a:path>
              </a:pathLst>
            </a:custGeom>
            <a:solidFill>
              <a:srgbClr val="676767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grpSp>
          <p:nvGrpSpPr>
            <p:cNvPr id="14434" name="Group 313">
              <a:extLst>
                <a:ext uri="{FF2B5EF4-FFF2-40B4-BE49-F238E27FC236}">
                  <a16:creationId xmlns:a16="http://schemas.microsoft.com/office/drawing/2014/main" id="{B4FC2E42-F534-4927-A41A-B1D14B4D6C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008"/>
              <a:ext cx="577" cy="193"/>
              <a:chOff x="3552" y="1008"/>
              <a:chExt cx="577" cy="193"/>
            </a:xfrm>
          </p:grpSpPr>
          <p:grpSp>
            <p:nvGrpSpPr>
              <p:cNvPr id="14437" name="Group 311">
                <a:extLst>
                  <a:ext uri="{FF2B5EF4-FFF2-40B4-BE49-F238E27FC236}">
                    <a16:creationId xmlns:a16="http://schemas.microsoft.com/office/drawing/2014/main" id="{5F13F913-8F92-4FBD-9ECC-C6C367C298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1008"/>
                <a:ext cx="577" cy="193"/>
                <a:chOff x="3552" y="1008"/>
                <a:chExt cx="577" cy="193"/>
              </a:xfrm>
            </p:grpSpPr>
            <p:sp>
              <p:nvSpPr>
                <p:cNvPr id="14439" name="Freeform 309">
                  <a:extLst>
                    <a:ext uri="{FF2B5EF4-FFF2-40B4-BE49-F238E27FC236}">
                      <a16:creationId xmlns:a16="http://schemas.microsoft.com/office/drawing/2014/main" id="{EDFDE69F-830B-4842-A2BC-484ADB50C9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2" y="1008"/>
                  <a:ext cx="577" cy="193"/>
                </a:xfrm>
                <a:custGeom>
                  <a:avLst/>
                  <a:gdLst>
                    <a:gd name="T0" fmla="*/ 0 w 577"/>
                    <a:gd name="T1" fmla="*/ 192 h 193"/>
                    <a:gd name="T2" fmla="*/ 192 w 577"/>
                    <a:gd name="T3" fmla="*/ 0 h 193"/>
                    <a:gd name="T4" fmla="*/ 480 w 577"/>
                    <a:gd name="T5" fmla="*/ 0 h 193"/>
                    <a:gd name="T6" fmla="*/ 528 w 577"/>
                    <a:gd name="T7" fmla="*/ 0 h 193"/>
                    <a:gd name="T8" fmla="*/ 576 w 577"/>
                    <a:gd name="T9" fmla="*/ 0 h 193"/>
                    <a:gd name="T10" fmla="*/ 384 w 577"/>
                    <a:gd name="T11" fmla="*/ 192 h 193"/>
                    <a:gd name="T12" fmla="*/ 0 w 577"/>
                    <a:gd name="T13" fmla="*/ 192 h 1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7"/>
                    <a:gd name="T22" fmla="*/ 0 h 193"/>
                    <a:gd name="T23" fmla="*/ 577 w 577"/>
                    <a:gd name="T24" fmla="*/ 193 h 1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7" h="193">
                      <a:moveTo>
                        <a:pt x="0" y="192"/>
                      </a:moveTo>
                      <a:lnTo>
                        <a:pt x="192" y="0"/>
                      </a:lnTo>
                      <a:lnTo>
                        <a:pt x="480" y="0"/>
                      </a:lnTo>
                      <a:lnTo>
                        <a:pt x="528" y="0"/>
                      </a:lnTo>
                      <a:lnTo>
                        <a:pt x="576" y="0"/>
                      </a:lnTo>
                      <a:lnTo>
                        <a:pt x="384" y="192"/>
                      </a:lnTo>
                      <a:lnTo>
                        <a:pt x="0" y="192"/>
                      </a:lnTo>
                    </a:path>
                  </a:pathLst>
                </a:custGeom>
                <a:solidFill>
                  <a:srgbClr val="91919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RS"/>
                </a:p>
              </p:txBody>
            </p:sp>
            <p:sp>
              <p:nvSpPr>
                <p:cNvPr id="14440" name="Freeform 310">
                  <a:extLst>
                    <a:ext uri="{FF2B5EF4-FFF2-40B4-BE49-F238E27FC236}">
                      <a16:creationId xmlns:a16="http://schemas.microsoft.com/office/drawing/2014/main" id="{DB5FDCA3-50F3-4095-A2B4-C5C4B01D9D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8" y="1056"/>
                  <a:ext cx="385" cy="97"/>
                </a:xfrm>
                <a:custGeom>
                  <a:avLst/>
                  <a:gdLst>
                    <a:gd name="T0" fmla="*/ 0 w 385"/>
                    <a:gd name="T1" fmla="*/ 96 h 97"/>
                    <a:gd name="T2" fmla="*/ 96 w 385"/>
                    <a:gd name="T3" fmla="*/ 0 h 97"/>
                    <a:gd name="T4" fmla="*/ 384 w 385"/>
                    <a:gd name="T5" fmla="*/ 0 h 97"/>
                    <a:gd name="T6" fmla="*/ 288 w 385"/>
                    <a:gd name="T7" fmla="*/ 96 h 97"/>
                    <a:gd name="T8" fmla="*/ 0 w 385"/>
                    <a:gd name="T9" fmla="*/ 96 h 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5"/>
                    <a:gd name="T16" fmla="*/ 0 h 97"/>
                    <a:gd name="T17" fmla="*/ 385 w 385"/>
                    <a:gd name="T18" fmla="*/ 97 h 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5" h="97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384" y="0"/>
                      </a:lnTo>
                      <a:lnTo>
                        <a:pt x="288" y="96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676767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RS"/>
                </a:p>
              </p:txBody>
            </p:sp>
          </p:grpSp>
          <p:sp>
            <p:nvSpPr>
              <p:cNvPr id="14438" name="Line 312">
                <a:extLst>
                  <a:ext uri="{FF2B5EF4-FFF2-40B4-BE49-F238E27FC236}">
                    <a16:creationId xmlns:a16="http://schemas.microsoft.com/office/drawing/2014/main" id="{6B86B9A1-5284-49D2-A770-08BDA2627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012"/>
                <a:ext cx="0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</p:grpSp>
        <p:sp>
          <p:nvSpPr>
            <p:cNvPr id="14435" name="AutoShape 339">
              <a:extLst>
                <a:ext uri="{FF2B5EF4-FFF2-40B4-BE49-F238E27FC236}">
                  <a16:creationId xmlns:a16="http://schemas.microsoft.com/office/drawing/2014/main" id="{10909F9D-AC57-4AB4-9090-3804B9D479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87" y="2360"/>
              <a:ext cx="272" cy="184"/>
            </a:xfrm>
            <a:prstGeom prst="rightArrow">
              <a:avLst>
                <a:gd name="adj1" fmla="val 50000"/>
                <a:gd name="adj2" fmla="val 73920"/>
              </a:avLst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436" name="Rectangle 342">
              <a:extLst>
                <a:ext uri="{FF2B5EF4-FFF2-40B4-BE49-F238E27FC236}">
                  <a16:creationId xmlns:a16="http://schemas.microsoft.com/office/drawing/2014/main" id="{2819B0A1-4873-48E0-9C08-2155479CB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630"/>
              <a:ext cx="31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sr-Latn-RS" sz="1600" b="1">
                  <a:solidFill>
                    <a:schemeClr val="tx1"/>
                  </a:solidFill>
                </a:rPr>
                <a:t>SM: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sr-Latn-RS" sz="1600" b="1">
                  <a:solidFill>
                    <a:schemeClr val="tx1"/>
                  </a:solidFill>
                </a:rPr>
                <a:t> AO</a:t>
              </a:r>
            </a:p>
          </p:txBody>
        </p:sp>
      </p:grpSp>
      <p:grpSp>
        <p:nvGrpSpPr>
          <p:cNvPr id="562" name="Group 345">
            <a:extLst>
              <a:ext uri="{FF2B5EF4-FFF2-40B4-BE49-F238E27FC236}">
                <a16:creationId xmlns:a16="http://schemas.microsoft.com/office/drawing/2014/main" id="{D5DB189A-6586-403D-863D-D58D4381BEAB}"/>
              </a:ext>
            </a:extLst>
          </p:cNvPr>
          <p:cNvGrpSpPr>
            <a:grpSpLocks/>
          </p:cNvGrpSpPr>
          <p:nvPr/>
        </p:nvGrpSpPr>
        <p:grpSpPr bwMode="auto">
          <a:xfrm>
            <a:off x="5861050" y="1600200"/>
            <a:ext cx="1631950" cy="4337050"/>
            <a:chOff x="3917" y="1008"/>
            <a:chExt cx="1028" cy="2732"/>
          </a:xfrm>
        </p:grpSpPr>
        <p:sp>
          <p:nvSpPr>
            <p:cNvPr id="14375" name="Rectangle 218">
              <a:extLst>
                <a:ext uri="{FF2B5EF4-FFF2-40B4-BE49-F238E27FC236}">
                  <a16:creationId xmlns:a16="http://schemas.microsoft.com/office/drawing/2014/main" id="{C94A7FC3-22DF-44FF-B57D-2C31B8999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1204"/>
              <a:ext cx="376" cy="104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  <p:grpSp>
          <p:nvGrpSpPr>
            <p:cNvPr id="14376" name="Group 237">
              <a:extLst>
                <a:ext uri="{FF2B5EF4-FFF2-40B4-BE49-F238E27FC236}">
                  <a16:creationId xmlns:a16="http://schemas.microsoft.com/office/drawing/2014/main" id="{38E81754-8811-411C-9D51-8130DE6A4D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" y="1252"/>
              <a:ext cx="40" cy="952"/>
              <a:chOff x="4660" y="1252"/>
              <a:chExt cx="40" cy="952"/>
            </a:xfrm>
          </p:grpSpPr>
          <p:grpSp>
            <p:nvGrpSpPr>
              <p:cNvPr id="14414" name="Group 227">
                <a:extLst>
                  <a:ext uri="{FF2B5EF4-FFF2-40B4-BE49-F238E27FC236}">
                    <a16:creationId xmlns:a16="http://schemas.microsoft.com/office/drawing/2014/main" id="{419142D9-0A3E-435E-9101-D39DAB4610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0" y="1252"/>
                <a:ext cx="40" cy="424"/>
                <a:chOff x="4660" y="1252"/>
                <a:chExt cx="40" cy="424"/>
              </a:xfrm>
            </p:grpSpPr>
            <p:sp>
              <p:nvSpPr>
                <p:cNvPr id="14424" name="Rectangle 219">
                  <a:extLst>
                    <a:ext uri="{FF2B5EF4-FFF2-40B4-BE49-F238E27FC236}">
                      <a16:creationId xmlns:a16="http://schemas.microsoft.com/office/drawing/2014/main" id="{78FB61AB-88BC-4D4A-A09D-C1C1EC56C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" y="1252"/>
                  <a:ext cx="40" cy="21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25" name="Rectangle 220">
                  <a:extLst>
                    <a:ext uri="{FF2B5EF4-FFF2-40B4-BE49-F238E27FC236}">
                      <a16:creationId xmlns:a16="http://schemas.microsoft.com/office/drawing/2014/main" id="{03A0F954-B9EE-4B73-AE22-4B04C82B01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" y="1310"/>
                  <a:ext cx="40" cy="20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26" name="Rectangle 221">
                  <a:extLst>
                    <a:ext uri="{FF2B5EF4-FFF2-40B4-BE49-F238E27FC236}">
                      <a16:creationId xmlns:a16="http://schemas.microsoft.com/office/drawing/2014/main" id="{4C3B4682-276E-4862-8B20-CEB9AD207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" y="1367"/>
                  <a:ext cx="40" cy="21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27" name="Rectangle 222">
                  <a:extLst>
                    <a:ext uri="{FF2B5EF4-FFF2-40B4-BE49-F238E27FC236}">
                      <a16:creationId xmlns:a16="http://schemas.microsoft.com/office/drawing/2014/main" id="{5B2C44E2-AAC9-473C-9408-CD93AA5013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" y="1425"/>
                  <a:ext cx="40" cy="21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28" name="Rectangle 223">
                  <a:extLst>
                    <a:ext uri="{FF2B5EF4-FFF2-40B4-BE49-F238E27FC236}">
                      <a16:creationId xmlns:a16="http://schemas.microsoft.com/office/drawing/2014/main" id="{F58E1E65-A319-4F9B-AAD5-272B697093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" y="1482"/>
                  <a:ext cx="40" cy="21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29" name="Rectangle 224">
                  <a:extLst>
                    <a:ext uri="{FF2B5EF4-FFF2-40B4-BE49-F238E27FC236}">
                      <a16:creationId xmlns:a16="http://schemas.microsoft.com/office/drawing/2014/main" id="{CCDECFE7-7CA6-4FB4-BBC7-6DFB269A8C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" y="1540"/>
                  <a:ext cx="40" cy="21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30" name="Rectangle 225">
                  <a:extLst>
                    <a:ext uri="{FF2B5EF4-FFF2-40B4-BE49-F238E27FC236}">
                      <a16:creationId xmlns:a16="http://schemas.microsoft.com/office/drawing/2014/main" id="{2DD2693D-11C4-45EF-889A-9437F0D6F7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" y="1598"/>
                  <a:ext cx="40" cy="20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31" name="Rectangle 226">
                  <a:extLst>
                    <a:ext uri="{FF2B5EF4-FFF2-40B4-BE49-F238E27FC236}">
                      <a16:creationId xmlns:a16="http://schemas.microsoft.com/office/drawing/2014/main" id="{C2F8B02D-B95A-4FB5-ADC3-013E992D89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" y="1655"/>
                  <a:ext cx="40" cy="21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415" name="Group 236">
                <a:extLst>
                  <a:ext uri="{FF2B5EF4-FFF2-40B4-BE49-F238E27FC236}">
                    <a16:creationId xmlns:a16="http://schemas.microsoft.com/office/drawing/2014/main" id="{559972D8-1CDB-4ED7-9F09-B51EC9FF4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0" y="1780"/>
                <a:ext cx="40" cy="424"/>
                <a:chOff x="4660" y="1780"/>
                <a:chExt cx="40" cy="424"/>
              </a:xfrm>
            </p:grpSpPr>
            <p:sp>
              <p:nvSpPr>
                <p:cNvPr id="14416" name="Rectangle 228">
                  <a:extLst>
                    <a:ext uri="{FF2B5EF4-FFF2-40B4-BE49-F238E27FC236}">
                      <a16:creationId xmlns:a16="http://schemas.microsoft.com/office/drawing/2014/main" id="{8EAD82A5-B916-4E97-BE70-DFAF0C19BE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" y="1780"/>
                  <a:ext cx="40" cy="21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17" name="Rectangle 229">
                  <a:extLst>
                    <a:ext uri="{FF2B5EF4-FFF2-40B4-BE49-F238E27FC236}">
                      <a16:creationId xmlns:a16="http://schemas.microsoft.com/office/drawing/2014/main" id="{8F8AC20C-9382-4FE0-A32A-EBD2B9DD7D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" y="1838"/>
                  <a:ext cx="40" cy="20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18" name="Rectangle 230">
                  <a:extLst>
                    <a:ext uri="{FF2B5EF4-FFF2-40B4-BE49-F238E27FC236}">
                      <a16:creationId xmlns:a16="http://schemas.microsoft.com/office/drawing/2014/main" id="{676BB825-FD90-4820-A5E9-664C854E73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" y="1895"/>
                  <a:ext cx="40" cy="21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19" name="Rectangle 231">
                  <a:extLst>
                    <a:ext uri="{FF2B5EF4-FFF2-40B4-BE49-F238E27FC236}">
                      <a16:creationId xmlns:a16="http://schemas.microsoft.com/office/drawing/2014/main" id="{657374C8-F045-4707-B25D-3B7F404932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" y="1953"/>
                  <a:ext cx="40" cy="21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20" name="Rectangle 232">
                  <a:extLst>
                    <a:ext uri="{FF2B5EF4-FFF2-40B4-BE49-F238E27FC236}">
                      <a16:creationId xmlns:a16="http://schemas.microsoft.com/office/drawing/2014/main" id="{31C91BF9-19B1-447A-8CFA-54A4E6C07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" y="2010"/>
                  <a:ext cx="40" cy="21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21" name="Rectangle 233">
                  <a:extLst>
                    <a:ext uri="{FF2B5EF4-FFF2-40B4-BE49-F238E27FC236}">
                      <a16:creationId xmlns:a16="http://schemas.microsoft.com/office/drawing/2014/main" id="{9DF10FAB-8B63-4972-A27F-F12112CE0E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" y="2068"/>
                  <a:ext cx="40" cy="21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22" name="Rectangle 234">
                  <a:extLst>
                    <a:ext uri="{FF2B5EF4-FFF2-40B4-BE49-F238E27FC236}">
                      <a16:creationId xmlns:a16="http://schemas.microsoft.com/office/drawing/2014/main" id="{5F698A53-4EE8-401C-A3AE-4B4564696D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" y="2126"/>
                  <a:ext cx="40" cy="20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23" name="Rectangle 235">
                  <a:extLst>
                    <a:ext uri="{FF2B5EF4-FFF2-40B4-BE49-F238E27FC236}">
                      <a16:creationId xmlns:a16="http://schemas.microsoft.com/office/drawing/2014/main" id="{9AC2E14C-6780-4905-8218-2A60971616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" y="2183"/>
                  <a:ext cx="40" cy="21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377" name="Group 258">
              <a:extLst>
                <a:ext uri="{FF2B5EF4-FFF2-40B4-BE49-F238E27FC236}">
                  <a16:creationId xmlns:a16="http://schemas.microsoft.com/office/drawing/2014/main" id="{D044DB0E-5780-44B5-8D69-BAC559511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0" y="1252"/>
              <a:ext cx="184" cy="952"/>
              <a:chOff x="4420" y="1252"/>
              <a:chExt cx="184" cy="952"/>
            </a:xfrm>
          </p:grpSpPr>
          <p:sp>
            <p:nvSpPr>
              <p:cNvPr id="14395" name="Rectangle 239">
                <a:extLst>
                  <a:ext uri="{FF2B5EF4-FFF2-40B4-BE49-F238E27FC236}">
                    <a16:creationId xmlns:a16="http://schemas.microsoft.com/office/drawing/2014/main" id="{84E0DA1C-124A-4B7F-A313-A3BD5466F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1252"/>
                <a:ext cx="184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96" name="Rectangle 240">
                <a:extLst>
                  <a:ext uri="{FF2B5EF4-FFF2-40B4-BE49-F238E27FC236}">
                    <a16:creationId xmlns:a16="http://schemas.microsoft.com/office/drawing/2014/main" id="{6C8F5918-BC78-4DE5-A5B4-5BE9FF431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1300"/>
                <a:ext cx="184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97" name="Rectangle 241">
                <a:extLst>
                  <a:ext uri="{FF2B5EF4-FFF2-40B4-BE49-F238E27FC236}">
                    <a16:creationId xmlns:a16="http://schemas.microsoft.com/office/drawing/2014/main" id="{58BA9379-A8CA-479A-AE95-7125A9CE3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1348"/>
                <a:ext cx="184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98" name="Rectangle 242">
                <a:extLst>
                  <a:ext uri="{FF2B5EF4-FFF2-40B4-BE49-F238E27FC236}">
                    <a16:creationId xmlns:a16="http://schemas.microsoft.com/office/drawing/2014/main" id="{EDCC9CB9-34B8-4778-8741-2EC8A908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1396"/>
                <a:ext cx="184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99" name="Rectangle 243">
                <a:extLst>
                  <a:ext uri="{FF2B5EF4-FFF2-40B4-BE49-F238E27FC236}">
                    <a16:creationId xmlns:a16="http://schemas.microsoft.com/office/drawing/2014/main" id="{BC89F17D-ED15-493E-8367-7D30BE012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1444"/>
                <a:ext cx="184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00" name="Rectangle 244">
                <a:extLst>
                  <a:ext uri="{FF2B5EF4-FFF2-40B4-BE49-F238E27FC236}">
                    <a16:creationId xmlns:a16="http://schemas.microsoft.com/office/drawing/2014/main" id="{4BDFD586-665A-445E-BD33-D2C24131C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1492"/>
                <a:ext cx="184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01" name="Rectangle 245">
                <a:extLst>
                  <a:ext uri="{FF2B5EF4-FFF2-40B4-BE49-F238E27FC236}">
                    <a16:creationId xmlns:a16="http://schemas.microsoft.com/office/drawing/2014/main" id="{97C4EB6E-B41A-4289-887C-23E486A42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1540"/>
                <a:ext cx="184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02" name="Rectangle 246">
                <a:extLst>
                  <a:ext uri="{FF2B5EF4-FFF2-40B4-BE49-F238E27FC236}">
                    <a16:creationId xmlns:a16="http://schemas.microsoft.com/office/drawing/2014/main" id="{12531820-0897-40D7-AB14-644196E32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1588"/>
                <a:ext cx="184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03" name="Rectangle 247">
                <a:extLst>
                  <a:ext uri="{FF2B5EF4-FFF2-40B4-BE49-F238E27FC236}">
                    <a16:creationId xmlns:a16="http://schemas.microsoft.com/office/drawing/2014/main" id="{BE0EB8E7-492D-4397-B21D-DA9D4796B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1636"/>
                <a:ext cx="184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04" name="Rectangle 248">
                <a:extLst>
                  <a:ext uri="{FF2B5EF4-FFF2-40B4-BE49-F238E27FC236}">
                    <a16:creationId xmlns:a16="http://schemas.microsoft.com/office/drawing/2014/main" id="{3B70B465-8AD3-45EF-8836-D350E6AEA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1780"/>
                <a:ext cx="184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05" name="Rectangle 249">
                <a:extLst>
                  <a:ext uri="{FF2B5EF4-FFF2-40B4-BE49-F238E27FC236}">
                    <a16:creationId xmlns:a16="http://schemas.microsoft.com/office/drawing/2014/main" id="{21CE70E1-3269-4CE5-8E6D-3CAFDAD6A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1828"/>
                <a:ext cx="184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06" name="Rectangle 250">
                <a:extLst>
                  <a:ext uri="{FF2B5EF4-FFF2-40B4-BE49-F238E27FC236}">
                    <a16:creationId xmlns:a16="http://schemas.microsoft.com/office/drawing/2014/main" id="{06B9C710-76D5-4119-BDF6-A77230460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1876"/>
                <a:ext cx="184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07" name="Rectangle 251">
                <a:extLst>
                  <a:ext uri="{FF2B5EF4-FFF2-40B4-BE49-F238E27FC236}">
                    <a16:creationId xmlns:a16="http://schemas.microsoft.com/office/drawing/2014/main" id="{7CCA6663-E9BC-422E-9427-EE5A91559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1924"/>
                <a:ext cx="184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08" name="Rectangle 252">
                <a:extLst>
                  <a:ext uri="{FF2B5EF4-FFF2-40B4-BE49-F238E27FC236}">
                    <a16:creationId xmlns:a16="http://schemas.microsoft.com/office/drawing/2014/main" id="{84791F88-86DF-468D-95B9-EB295E05F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1972"/>
                <a:ext cx="184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09" name="Rectangle 253">
                <a:extLst>
                  <a:ext uri="{FF2B5EF4-FFF2-40B4-BE49-F238E27FC236}">
                    <a16:creationId xmlns:a16="http://schemas.microsoft.com/office/drawing/2014/main" id="{8C7A6E62-A917-40BD-8B80-C4B0CA137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2020"/>
                <a:ext cx="184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10" name="Rectangle 254">
                <a:extLst>
                  <a:ext uri="{FF2B5EF4-FFF2-40B4-BE49-F238E27FC236}">
                    <a16:creationId xmlns:a16="http://schemas.microsoft.com/office/drawing/2014/main" id="{B9399906-2D0C-4ECF-8E85-1E33E5001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2068"/>
                <a:ext cx="184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11" name="Rectangle 255">
                <a:extLst>
                  <a:ext uri="{FF2B5EF4-FFF2-40B4-BE49-F238E27FC236}">
                    <a16:creationId xmlns:a16="http://schemas.microsoft.com/office/drawing/2014/main" id="{ADF3C08F-5E12-4ED6-BBC2-4FB031FB4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2116"/>
                <a:ext cx="184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12" name="Rectangle 256">
                <a:extLst>
                  <a:ext uri="{FF2B5EF4-FFF2-40B4-BE49-F238E27FC236}">
                    <a16:creationId xmlns:a16="http://schemas.microsoft.com/office/drawing/2014/main" id="{1BDB77F0-E4B2-4B39-ADB4-71241395C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2164"/>
                <a:ext cx="184" cy="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13" name="Rectangle 257">
                <a:extLst>
                  <a:ext uri="{FF2B5EF4-FFF2-40B4-BE49-F238E27FC236}">
                    <a16:creationId xmlns:a16="http://schemas.microsoft.com/office/drawing/2014/main" id="{D0D724DF-8942-451E-88D7-B9DF099DC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1684"/>
                <a:ext cx="184" cy="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378" name="Group 268">
              <a:extLst>
                <a:ext uri="{FF2B5EF4-FFF2-40B4-BE49-F238E27FC236}">
                  <a16:creationId xmlns:a16="http://schemas.microsoft.com/office/drawing/2014/main" id="{CD557063-4085-41AA-8228-840C40ED51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8" y="1204"/>
              <a:ext cx="376" cy="1048"/>
              <a:chOff x="3988" y="1204"/>
              <a:chExt cx="376" cy="1048"/>
            </a:xfrm>
          </p:grpSpPr>
          <p:sp>
            <p:nvSpPr>
              <p:cNvPr id="14386" name="Rectangle 259">
                <a:extLst>
                  <a:ext uri="{FF2B5EF4-FFF2-40B4-BE49-F238E27FC236}">
                    <a16:creationId xmlns:a16="http://schemas.microsoft.com/office/drawing/2014/main" id="{77C077DF-59BE-4FC6-ACE9-2ABF7F0BD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1204"/>
                <a:ext cx="376" cy="104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87" name="Line 260">
                <a:extLst>
                  <a:ext uri="{FF2B5EF4-FFF2-40B4-BE49-F238E27FC236}">
                    <a16:creationId xmlns:a16="http://schemas.microsoft.com/office/drawing/2014/main" id="{8FDAD9BA-96FC-4DEB-89EF-2F67D9946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204"/>
                <a:ext cx="0" cy="10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grpSp>
            <p:nvGrpSpPr>
              <p:cNvPr id="14388" name="Group 267">
                <a:extLst>
                  <a:ext uri="{FF2B5EF4-FFF2-40B4-BE49-F238E27FC236}">
                    <a16:creationId xmlns:a16="http://schemas.microsoft.com/office/drawing/2014/main" id="{F301BF1F-9AA4-4E31-805E-8FE991426B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6" y="1252"/>
                <a:ext cx="40" cy="280"/>
                <a:chOff x="4036" y="1252"/>
                <a:chExt cx="40" cy="280"/>
              </a:xfrm>
            </p:grpSpPr>
            <p:sp>
              <p:nvSpPr>
                <p:cNvPr id="14389" name="Rectangle 261">
                  <a:extLst>
                    <a:ext uri="{FF2B5EF4-FFF2-40B4-BE49-F238E27FC236}">
                      <a16:creationId xmlns:a16="http://schemas.microsoft.com/office/drawing/2014/main" id="{1A3D8BEF-61C3-4BDA-8461-487931999F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6" y="1252"/>
                  <a:ext cx="40" cy="40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90" name="Rectangle 262">
                  <a:extLst>
                    <a:ext uri="{FF2B5EF4-FFF2-40B4-BE49-F238E27FC236}">
                      <a16:creationId xmlns:a16="http://schemas.microsoft.com/office/drawing/2014/main" id="{BEE7CD0D-4EF4-404A-ADC0-DFA98E440E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6" y="1300"/>
                  <a:ext cx="40" cy="40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91" name="Rectangle 263">
                  <a:extLst>
                    <a:ext uri="{FF2B5EF4-FFF2-40B4-BE49-F238E27FC236}">
                      <a16:creationId xmlns:a16="http://schemas.microsoft.com/office/drawing/2014/main" id="{7E7143E5-53C4-48F8-A85C-17A6648F4F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6" y="1348"/>
                  <a:ext cx="40" cy="40"/>
                </a:xfrm>
                <a:prstGeom prst="rect">
                  <a:avLst/>
                </a:prstGeom>
                <a:solidFill>
                  <a:srgbClr val="51D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92" name="Rectangle 264">
                  <a:extLst>
                    <a:ext uri="{FF2B5EF4-FFF2-40B4-BE49-F238E27FC236}">
                      <a16:creationId xmlns:a16="http://schemas.microsoft.com/office/drawing/2014/main" id="{57A151E5-0D5F-472C-A104-2267997A12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6" y="1396"/>
                  <a:ext cx="40" cy="40"/>
                </a:xfrm>
                <a:prstGeom prst="rect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93" name="Rectangle 265">
                  <a:extLst>
                    <a:ext uri="{FF2B5EF4-FFF2-40B4-BE49-F238E27FC236}">
                      <a16:creationId xmlns:a16="http://schemas.microsoft.com/office/drawing/2014/main" id="{5DCCF4E1-9B79-49DB-B0D3-23E6585373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6" y="1444"/>
                  <a:ext cx="40" cy="40"/>
                </a:xfrm>
                <a:prstGeom prst="rect">
                  <a:avLst/>
                </a:prstGeom>
                <a:solidFill>
                  <a:srgbClr val="51D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94" name="Rectangle 266">
                  <a:extLst>
                    <a:ext uri="{FF2B5EF4-FFF2-40B4-BE49-F238E27FC236}">
                      <a16:creationId xmlns:a16="http://schemas.microsoft.com/office/drawing/2014/main" id="{F555D9A5-B617-43AC-A9E1-DDB1CDF8F9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6" y="1492"/>
                  <a:ext cx="40" cy="40"/>
                </a:xfrm>
                <a:prstGeom prst="rect">
                  <a:avLst/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4379" name="Freeform 269">
              <a:extLst>
                <a:ext uri="{FF2B5EF4-FFF2-40B4-BE49-F238E27FC236}">
                  <a16:creationId xmlns:a16="http://schemas.microsoft.com/office/drawing/2014/main" id="{DDEC168D-6438-4C4E-BBC1-B6E7E9DA9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" y="1008"/>
              <a:ext cx="193" cy="1249"/>
            </a:xfrm>
            <a:custGeom>
              <a:avLst/>
              <a:gdLst>
                <a:gd name="T0" fmla="*/ 0 w 193"/>
                <a:gd name="T1" fmla="*/ 1248 h 1249"/>
                <a:gd name="T2" fmla="*/ 192 w 193"/>
                <a:gd name="T3" fmla="*/ 1056 h 1249"/>
                <a:gd name="T4" fmla="*/ 192 w 193"/>
                <a:gd name="T5" fmla="*/ 0 h 1249"/>
                <a:gd name="T6" fmla="*/ 0 w 193"/>
                <a:gd name="T7" fmla="*/ 192 h 1249"/>
                <a:gd name="T8" fmla="*/ 0 w 193"/>
                <a:gd name="T9" fmla="*/ 1248 h 1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1249"/>
                <a:gd name="T17" fmla="*/ 193 w 193"/>
                <a:gd name="T18" fmla="*/ 1249 h 1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1249">
                  <a:moveTo>
                    <a:pt x="0" y="1248"/>
                  </a:moveTo>
                  <a:lnTo>
                    <a:pt x="192" y="1056"/>
                  </a:lnTo>
                  <a:lnTo>
                    <a:pt x="192" y="0"/>
                  </a:lnTo>
                  <a:lnTo>
                    <a:pt x="0" y="192"/>
                  </a:lnTo>
                  <a:lnTo>
                    <a:pt x="0" y="1248"/>
                  </a:lnTo>
                </a:path>
              </a:pathLst>
            </a:custGeom>
            <a:solidFill>
              <a:srgbClr val="676767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grpSp>
          <p:nvGrpSpPr>
            <p:cNvPr id="14380" name="Group 317">
              <a:extLst>
                <a:ext uri="{FF2B5EF4-FFF2-40B4-BE49-F238E27FC236}">
                  <a16:creationId xmlns:a16="http://schemas.microsoft.com/office/drawing/2014/main" id="{66627057-BA00-4A78-A16F-072FF3522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008"/>
              <a:ext cx="961" cy="193"/>
              <a:chOff x="3984" y="1008"/>
              <a:chExt cx="961" cy="193"/>
            </a:xfrm>
          </p:grpSpPr>
          <p:sp>
            <p:nvSpPr>
              <p:cNvPr id="14383" name="Freeform 314">
                <a:extLst>
                  <a:ext uri="{FF2B5EF4-FFF2-40B4-BE49-F238E27FC236}">
                    <a16:creationId xmlns:a16="http://schemas.microsoft.com/office/drawing/2014/main" id="{D14103E4-15C9-4540-8B5F-C0F2C3986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1008"/>
                <a:ext cx="961" cy="193"/>
              </a:xfrm>
              <a:custGeom>
                <a:avLst/>
                <a:gdLst>
                  <a:gd name="T0" fmla="*/ 0 w 961"/>
                  <a:gd name="T1" fmla="*/ 192 h 193"/>
                  <a:gd name="T2" fmla="*/ 192 w 961"/>
                  <a:gd name="T3" fmla="*/ 0 h 193"/>
                  <a:gd name="T4" fmla="*/ 912 w 961"/>
                  <a:gd name="T5" fmla="*/ 0 h 193"/>
                  <a:gd name="T6" fmla="*/ 960 w 961"/>
                  <a:gd name="T7" fmla="*/ 0 h 193"/>
                  <a:gd name="T8" fmla="*/ 768 w 961"/>
                  <a:gd name="T9" fmla="*/ 192 h 193"/>
                  <a:gd name="T10" fmla="*/ 0 w 961"/>
                  <a:gd name="T11" fmla="*/ 192 h 1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1"/>
                  <a:gd name="T19" fmla="*/ 0 h 193"/>
                  <a:gd name="T20" fmla="*/ 961 w 961"/>
                  <a:gd name="T21" fmla="*/ 193 h 1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1" h="193">
                    <a:moveTo>
                      <a:pt x="0" y="192"/>
                    </a:moveTo>
                    <a:lnTo>
                      <a:pt x="192" y="0"/>
                    </a:lnTo>
                    <a:lnTo>
                      <a:pt x="912" y="0"/>
                    </a:lnTo>
                    <a:lnTo>
                      <a:pt x="960" y="0"/>
                    </a:lnTo>
                    <a:lnTo>
                      <a:pt x="768" y="192"/>
                    </a:lnTo>
                    <a:lnTo>
                      <a:pt x="0" y="192"/>
                    </a:lnTo>
                  </a:path>
                </a:pathLst>
              </a:custGeom>
              <a:solidFill>
                <a:srgbClr val="91919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RS"/>
              </a:p>
            </p:txBody>
          </p:sp>
          <p:sp>
            <p:nvSpPr>
              <p:cNvPr id="14384" name="Freeform 315">
                <a:extLst>
                  <a:ext uri="{FF2B5EF4-FFF2-40B4-BE49-F238E27FC236}">
                    <a16:creationId xmlns:a16="http://schemas.microsoft.com/office/drawing/2014/main" id="{2C0E8423-61A9-4660-94FB-5092E904D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1056"/>
                <a:ext cx="769" cy="97"/>
              </a:xfrm>
              <a:custGeom>
                <a:avLst/>
                <a:gdLst>
                  <a:gd name="T0" fmla="*/ 0 w 769"/>
                  <a:gd name="T1" fmla="*/ 96 h 97"/>
                  <a:gd name="T2" fmla="*/ 96 w 769"/>
                  <a:gd name="T3" fmla="*/ 0 h 97"/>
                  <a:gd name="T4" fmla="*/ 768 w 769"/>
                  <a:gd name="T5" fmla="*/ 0 h 97"/>
                  <a:gd name="T6" fmla="*/ 672 w 769"/>
                  <a:gd name="T7" fmla="*/ 96 h 97"/>
                  <a:gd name="T8" fmla="*/ 0 w 769"/>
                  <a:gd name="T9" fmla="*/ 96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97"/>
                  <a:gd name="T17" fmla="*/ 769 w 769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97">
                    <a:moveTo>
                      <a:pt x="0" y="96"/>
                    </a:moveTo>
                    <a:lnTo>
                      <a:pt x="96" y="0"/>
                    </a:lnTo>
                    <a:lnTo>
                      <a:pt x="768" y="0"/>
                    </a:lnTo>
                    <a:lnTo>
                      <a:pt x="672" y="96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676767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RS"/>
              </a:p>
            </p:txBody>
          </p:sp>
          <p:sp>
            <p:nvSpPr>
              <p:cNvPr id="14385" name="Line 316">
                <a:extLst>
                  <a:ext uri="{FF2B5EF4-FFF2-40B4-BE49-F238E27FC236}">
                    <a16:creationId xmlns:a16="http://schemas.microsoft.com/office/drawing/2014/main" id="{A21E8068-AA36-42E7-B5AB-5A35A5747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1012"/>
                <a:ext cx="0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</p:grpSp>
        <p:sp>
          <p:nvSpPr>
            <p:cNvPr id="14381" name="Rectangle 325">
              <a:extLst>
                <a:ext uri="{FF2B5EF4-FFF2-40B4-BE49-F238E27FC236}">
                  <a16:creationId xmlns:a16="http://schemas.microsoft.com/office/drawing/2014/main" id="{52F60535-28E8-4A83-8AB1-C320BD1D7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" y="2598"/>
              <a:ext cx="999" cy="1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tabLst>
                  <a:tab pos="9525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tabLst>
                  <a:tab pos="9525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tabLst>
                  <a:tab pos="9525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tabLst>
                  <a:tab pos="9525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tabLst>
                  <a:tab pos="9525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525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525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525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525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sr-Latn-RS" sz="1600" b="1">
                  <a:solidFill>
                    <a:schemeClr val="tx1"/>
                  </a:solidFill>
                </a:rPr>
                <a:t>  FM:</a:t>
              </a:r>
              <a:endParaRPr lang="de-DE" altLang="sr-Latn-RS" sz="160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sr-Latn-RS" sz="1600">
                  <a:solidFill>
                    <a:schemeClr val="tx1"/>
                  </a:solidFill>
                </a:rPr>
                <a:t>- </a:t>
              </a:r>
              <a:r>
                <a:rPr lang="sr-Latn-RS" altLang="sr-Latn-RS" sz="1600">
                  <a:solidFill>
                    <a:schemeClr val="tx1"/>
                  </a:solidFill>
                </a:rPr>
                <a:t>brojanje</a:t>
              </a:r>
              <a:endParaRPr lang="de-DE" altLang="sr-Latn-RS" sz="160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sr-Latn-RS" sz="1600">
                  <a:solidFill>
                    <a:schemeClr val="tx1"/>
                  </a:solidFill>
                </a:rPr>
                <a:t>- </a:t>
              </a:r>
              <a:r>
                <a:rPr lang="sr-Latn-RS" altLang="sr-Latn-RS" sz="1600">
                  <a:solidFill>
                    <a:schemeClr val="tx1"/>
                  </a:solidFill>
                </a:rPr>
                <a:t>pozicija</a:t>
              </a:r>
              <a:endParaRPr lang="de-DE" altLang="sr-Latn-RS" sz="160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Char char="-"/>
              </a:pPr>
              <a:r>
                <a:rPr lang="sr-Latn-RS" altLang="sr-Latn-RS" sz="1600">
                  <a:solidFill>
                    <a:schemeClr val="tx1"/>
                  </a:solidFill>
                </a:rPr>
                <a:t>Zatvorena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r-Latn-RS" altLang="sr-Latn-RS" sz="1600">
                  <a:solidFill>
                    <a:schemeClr val="tx1"/>
                  </a:solidFill>
                </a:rPr>
                <a:t> povratna petlja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r-Latn-RS" altLang="sr-Latn-RS" sz="1600" b="1">
                  <a:solidFill>
                    <a:schemeClr val="tx1"/>
                  </a:solidFill>
                </a:rPr>
                <a:t>Funkcijiski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r-Latn-RS" altLang="sr-Latn-RS" sz="1600" b="1">
                  <a:solidFill>
                    <a:schemeClr val="tx1"/>
                  </a:solidFill>
                </a:rPr>
                <a:t>Moduli</a:t>
              </a:r>
              <a:endParaRPr lang="de-DE" altLang="sr-Latn-RS" sz="1600">
                <a:solidFill>
                  <a:schemeClr val="tx1"/>
                </a:solidFill>
              </a:endParaRPr>
            </a:p>
          </p:txBody>
        </p:sp>
        <p:sp>
          <p:nvSpPr>
            <p:cNvPr id="14382" name="AutoShape 331">
              <a:extLst>
                <a:ext uri="{FF2B5EF4-FFF2-40B4-BE49-F238E27FC236}">
                  <a16:creationId xmlns:a16="http://schemas.microsoft.com/office/drawing/2014/main" id="{5FA3A055-7791-4A97-A99E-F2BC0A8CEE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25" y="2360"/>
              <a:ext cx="272" cy="184"/>
            </a:xfrm>
            <a:prstGeom prst="rightArrow">
              <a:avLst>
                <a:gd name="adj1" fmla="val 50000"/>
                <a:gd name="adj2" fmla="val 73920"/>
              </a:avLst>
            </a:prstGeom>
            <a:solidFill>
              <a:srgbClr val="F6BF6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20" name="Group 344">
            <a:extLst>
              <a:ext uri="{FF2B5EF4-FFF2-40B4-BE49-F238E27FC236}">
                <a16:creationId xmlns:a16="http://schemas.microsoft.com/office/drawing/2014/main" id="{FA50B2D1-56BF-4001-88B0-7F5F6BA60CF0}"/>
              </a:ext>
            </a:extLst>
          </p:cNvPr>
          <p:cNvGrpSpPr>
            <a:grpSpLocks/>
          </p:cNvGrpSpPr>
          <p:nvPr/>
        </p:nvGrpSpPr>
        <p:grpSpPr bwMode="auto">
          <a:xfrm>
            <a:off x="7240588" y="1600200"/>
            <a:ext cx="1974850" cy="4092575"/>
            <a:chOff x="4786" y="1008"/>
            <a:chExt cx="1244" cy="2578"/>
          </a:xfrm>
        </p:grpSpPr>
        <p:grpSp>
          <p:nvGrpSpPr>
            <p:cNvPr id="14357" name="Group 279">
              <a:extLst>
                <a:ext uri="{FF2B5EF4-FFF2-40B4-BE49-F238E27FC236}">
                  <a16:creationId xmlns:a16="http://schemas.microsoft.com/office/drawing/2014/main" id="{FF24142C-B380-4D17-AA28-93ABB9DA39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4" y="1204"/>
              <a:ext cx="376" cy="1048"/>
              <a:chOff x="4804" y="1204"/>
              <a:chExt cx="376" cy="1048"/>
            </a:xfrm>
          </p:grpSpPr>
          <p:sp>
            <p:nvSpPr>
              <p:cNvPr id="14366" name="Rectangle 270">
                <a:extLst>
                  <a:ext uri="{FF2B5EF4-FFF2-40B4-BE49-F238E27FC236}">
                    <a16:creationId xmlns:a16="http://schemas.microsoft.com/office/drawing/2014/main" id="{AE803BFE-0E73-4F0B-848D-DB10E48BF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1204"/>
                <a:ext cx="376" cy="104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sr-Latn-R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67" name="Line 271">
                <a:extLst>
                  <a:ext uri="{FF2B5EF4-FFF2-40B4-BE49-F238E27FC236}">
                    <a16:creationId xmlns:a16="http://schemas.microsoft.com/office/drawing/2014/main" id="{54C1DF77-6927-4685-8DBB-452478353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1204"/>
                <a:ext cx="0" cy="10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grpSp>
            <p:nvGrpSpPr>
              <p:cNvPr id="14368" name="Group 278">
                <a:extLst>
                  <a:ext uri="{FF2B5EF4-FFF2-40B4-BE49-F238E27FC236}">
                    <a16:creationId xmlns:a16="http://schemas.microsoft.com/office/drawing/2014/main" id="{93D9C93B-2023-493D-93C4-708B049C2B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52" y="1252"/>
                <a:ext cx="40" cy="280"/>
                <a:chOff x="4852" y="1252"/>
                <a:chExt cx="40" cy="280"/>
              </a:xfrm>
            </p:grpSpPr>
            <p:sp>
              <p:nvSpPr>
                <p:cNvPr id="14369" name="Rectangle 272">
                  <a:extLst>
                    <a:ext uri="{FF2B5EF4-FFF2-40B4-BE49-F238E27FC236}">
                      <a16:creationId xmlns:a16="http://schemas.microsoft.com/office/drawing/2014/main" id="{03A9C4C7-2DD0-40DC-A142-D9B6856E82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2" y="1252"/>
                  <a:ext cx="40" cy="40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70" name="Rectangle 273">
                  <a:extLst>
                    <a:ext uri="{FF2B5EF4-FFF2-40B4-BE49-F238E27FC236}">
                      <a16:creationId xmlns:a16="http://schemas.microsoft.com/office/drawing/2014/main" id="{67457442-9ACF-4404-B66D-A714A5A5A0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2" y="1300"/>
                  <a:ext cx="40" cy="40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71" name="Rectangle 274">
                  <a:extLst>
                    <a:ext uri="{FF2B5EF4-FFF2-40B4-BE49-F238E27FC236}">
                      <a16:creationId xmlns:a16="http://schemas.microsoft.com/office/drawing/2014/main" id="{31963236-D3DA-4CA7-BAED-91C3C865C9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2" y="1348"/>
                  <a:ext cx="40" cy="40"/>
                </a:xfrm>
                <a:prstGeom prst="rect">
                  <a:avLst/>
                </a:prstGeom>
                <a:solidFill>
                  <a:srgbClr val="51D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72" name="Rectangle 275">
                  <a:extLst>
                    <a:ext uri="{FF2B5EF4-FFF2-40B4-BE49-F238E27FC236}">
                      <a16:creationId xmlns:a16="http://schemas.microsoft.com/office/drawing/2014/main" id="{2F8C0530-ABE9-4F60-81C4-F87DE4F50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2" y="1396"/>
                  <a:ext cx="40" cy="40"/>
                </a:xfrm>
                <a:prstGeom prst="rect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73" name="Rectangle 276">
                  <a:extLst>
                    <a:ext uri="{FF2B5EF4-FFF2-40B4-BE49-F238E27FC236}">
                      <a16:creationId xmlns:a16="http://schemas.microsoft.com/office/drawing/2014/main" id="{A4E4651E-357D-455D-B7E5-74391964FC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2" y="1444"/>
                  <a:ext cx="40" cy="40"/>
                </a:xfrm>
                <a:prstGeom prst="rect">
                  <a:avLst/>
                </a:prstGeom>
                <a:solidFill>
                  <a:srgbClr val="51D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74" name="Rectangle 277">
                  <a:extLst>
                    <a:ext uri="{FF2B5EF4-FFF2-40B4-BE49-F238E27FC236}">
                      <a16:creationId xmlns:a16="http://schemas.microsoft.com/office/drawing/2014/main" id="{35A18679-B4AD-4F8E-BCB4-6CE51CA81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2" y="1492"/>
                  <a:ext cx="40" cy="40"/>
                </a:xfrm>
                <a:prstGeom prst="rect">
                  <a:avLst/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sr-Latn-RS" sz="16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358" name="Group 322">
              <a:extLst>
                <a:ext uri="{FF2B5EF4-FFF2-40B4-BE49-F238E27FC236}">
                  <a16:creationId xmlns:a16="http://schemas.microsoft.com/office/drawing/2014/main" id="{0CD125FD-79C9-46E3-8324-EA82B86BD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1008"/>
              <a:ext cx="577" cy="193"/>
              <a:chOff x="4800" y="1008"/>
              <a:chExt cx="577" cy="193"/>
            </a:xfrm>
          </p:grpSpPr>
          <p:grpSp>
            <p:nvGrpSpPr>
              <p:cNvPr id="14362" name="Group 320">
                <a:extLst>
                  <a:ext uri="{FF2B5EF4-FFF2-40B4-BE49-F238E27FC236}">
                    <a16:creationId xmlns:a16="http://schemas.microsoft.com/office/drawing/2014/main" id="{5369A3E2-A356-4F63-AC51-7F32EE8434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1008"/>
                <a:ext cx="577" cy="193"/>
                <a:chOff x="4800" y="1008"/>
                <a:chExt cx="577" cy="193"/>
              </a:xfrm>
            </p:grpSpPr>
            <p:sp>
              <p:nvSpPr>
                <p:cNvPr id="14364" name="Freeform 318">
                  <a:extLst>
                    <a:ext uri="{FF2B5EF4-FFF2-40B4-BE49-F238E27FC236}">
                      <a16:creationId xmlns:a16="http://schemas.microsoft.com/office/drawing/2014/main" id="{12D43703-2D1A-49FA-8FCD-816451DF3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0" y="1008"/>
                  <a:ext cx="577" cy="193"/>
                </a:xfrm>
                <a:custGeom>
                  <a:avLst/>
                  <a:gdLst>
                    <a:gd name="T0" fmla="*/ 0 w 577"/>
                    <a:gd name="T1" fmla="*/ 192 h 193"/>
                    <a:gd name="T2" fmla="*/ 192 w 577"/>
                    <a:gd name="T3" fmla="*/ 0 h 193"/>
                    <a:gd name="T4" fmla="*/ 480 w 577"/>
                    <a:gd name="T5" fmla="*/ 0 h 193"/>
                    <a:gd name="T6" fmla="*/ 528 w 577"/>
                    <a:gd name="T7" fmla="*/ 0 h 193"/>
                    <a:gd name="T8" fmla="*/ 576 w 577"/>
                    <a:gd name="T9" fmla="*/ 0 h 193"/>
                    <a:gd name="T10" fmla="*/ 384 w 577"/>
                    <a:gd name="T11" fmla="*/ 192 h 193"/>
                    <a:gd name="T12" fmla="*/ 0 w 577"/>
                    <a:gd name="T13" fmla="*/ 192 h 1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7"/>
                    <a:gd name="T22" fmla="*/ 0 h 193"/>
                    <a:gd name="T23" fmla="*/ 577 w 577"/>
                    <a:gd name="T24" fmla="*/ 193 h 1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7" h="193">
                      <a:moveTo>
                        <a:pt x="0" y="192"/>
                      </a:moveTo>
                      <a:lnTo>
                        <a:pt x="192" y="0"/>
                      </a:lnTo>
                      <a:lnTo>
                        <a:pt x="480" y="0"/>
                      </a:lnTo>
                      <a:lnTo>
                        <a:pt x="528" y="0"/>
                      </a:lnTo>
                      <a:lnTo>
                        <a:pt x="576" y="0"/>
                      </a:lnTo>
                      <a:lnTo>
                        <a:pt x="384" y="192"/>
                      </a:lnTo>
                      <a:lnTo>
                        <a:pt x="0" y="192"/>
                      </a:lnTo>
                    </a:path>
                  </a:pathLst>
                </a:custGeom>
                <a:solidFill>
                  <a:srgbClr val="91919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RS"/>
                </a:p>
              </p:txBody>
            </p:sp>
            <p:sp>
              <p:nvSpPr>
                <p:cNvPr id="14365" name="Freeform 319">
                  <a:extLst>
                    <a:ext uri="{FF2B5EF4-FFF2-40B4-BE49-F238E27FC236}">
                      <a16:creationId xmlns:a16="http://schemas.microsoft.com/office/drawing/2014/main" id="{249E58AB-51DD-4BEB-A876-5BD6157FAF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6" y="1056"/>
                  <a:ext cx="385" cy="97"/>
                </a:xfrm>
                <a:custGeom>
                  <a:avLst/>
                  <a:gdLst>
                    <a:gd name="T0" fmla="*/ 0 w 385"/>
                    <a:gd name="T1" fmla="*/ 96 h 97"/>
                    <a:gd name="T2" fmla="*/ 96 w 385"/>
                    <a:gd name="T3" fmla="*/ 0 h 97"/>
                    <a:gd name="T4" fmla="*/ 384 w 385"/>
                    <a:gd name="T5" fmla="*/ 0 h 97"/>
                    <a:gd name="T6" fmla="*/ 288 w 385"/>
                    <a:gd name="T7" fmla="*/ 96 h 97"/>
                    <a:gd name="T8" fmla="*/ 0 w 385"/>
                    <a:gd name="T9" fmla="*/ 96 h 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5"/>
                    <a:gd name="T16" fmla="*/ 0 h 97"/>
                    <a:gd name="T17" fmla="*/ 385 w 385"/>
                    <a:gd name="T18" fmla="*/ 97 h 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5" h="97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384" y="0"/>
                      </a:lnTo>
                      <a:lnTo>
                        <a:pt x="288" y="96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676767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RS"/>
                </a:p>
              </p:txBody>
            </p:sp>
          </p:grpSp>
          <p:sp>
            <p:nvSpPr>
              <p:cNvPr id="14363" name="Line 321">
                <a:extLst>
                  <a:ext uri="{FF2B5EF4-FFF2-40B4-BE49-F238E27FC236}">
                    <a16:creationId xmlns:a16="http://schemas.microsoft.com/office/drawing/2014/main" id="{47DF5728-5E67-458B-AB00-6A907064C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6" y="1012"/>
                <a:ext cx="0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</p:grpSp>
        <p:sp>
          <p:nvSpPr>
            <p:cNvPr id="14359" name="Freeform 323">
              <a:extLst>
                <a:ext uri="{FF2B5EF4-FFF2-40B4-BE49-F238E27FC236}">
                  <a16:creationId xmlns:a16="http://schemas.microsoft.com/office/drawing/2014/main" id="{0CFD6E5D-799E-450D-8CB5-9ED8FF1AD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" y="1008"/>
              <a:ext cx="193" cy="1249"/>
            </a:xfrm>
            <a:custGeom>
              <a:avLst/>
              <a:gdLst>
                <a:gd name="T0" fmla="*/ 0 w 193"/>
                <a:gd name="T1" fmla="*/ 1248 h 1249"/>
                <a:gd name="T2" fmla="*/ 192 w 193"/>
                <a:gd name="T3" fmla="*/ 1056 h 1249"/>
                <a:gd name="T4" fmla="*/ 192 w 193"/>
                <a:gd name="T5" fmla="*/ 0 h 1249"/>
                <a:gd name="T6" fmla="*/ 0 w 193"/>
                <a:gd name="T7" fmla="*/ 192 h 1249"/>
                <a:gd name="T8" fmla="*/ 0 w 193"/>
                <a:gd name="T9" fmla="*/ 1248 h 1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1249"/>
                <a:gd name="T17" fmla="*/ 193 w 193"/>
                <a:gd name="T18" fmla="*/ 1249 h 1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1249">
                  <a:moveTo>
                    <a:pt x="0" y="1248"/>
                  </a:moveTo>
                  <a:lnTo>
                    <a:pt x="192" y="1056"/>
                  </a:lnTo>
                  <a:lnTo>
                    <a:pt x="192" y="0"/>
                  </a:lnTo>
                  <a:lnTo>
                    <a:pt x="0" y="192"/>
                  </a:lnTo>
                  <a:lnTo>
                    <a:pt x="0" y="1248"/>
                  </a:lnTo>
                </a:path>
              </a:pathLst>
            </a:custGeom>
            <a:solidFill>
              <a:srgbClr val="676767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14360" name="Rectangle 326">
              <a:extLst>
                <a:ext uri="{FF2B5EF4-FFF2-40B4-BE49-F238E27FC236}">
                  <a16:creationId xmlns:a16="http://schemas.microsoft.com/office/drawing/2014/main" id="{1AA3C92A-59E5-44DE-8340-A50CDAB61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" y="2599"/>
              <a:ext cx="1244" cy="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sr-Latn-RS" sz="1600" b="1">
                  <a:solidFill>
                    <a:schemeClr val="tx1"/>
                  </a:solidFill>
                </a:rPr>
                <a:t>  CP:</a:t>
              </a:r>
              <a:endParaRPr lang="de-DE" altLang="sr-Latn-RS" sz="160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sr-Latn-RS" sz="1600">
                  <a:solidFill>
                    <a:schemeClr val="tx1"/>
                  </a:solidFill>
                </a:rPr>
                <a:t>- Point-to Point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sr-Latn-RS" sz="1600">
                  <a:solidFill>
                    <a:schemeClr val="tx1"/>
                  </a:solidFill>
                </a:rPr>
                <a:t>- PROFIBUS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sr-Latn-RS" sz="1600">
                  <a:solidFill>
                    <a:schemeClr val="tx1"/>
                  </a:solidFill>
                </a:rPr>
                <a:t>- Industrial Ethernet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r-Latn-RS" altLang="sr-Latn-RS" sz="1600">
                  <a:solidFill>
                    <a:schemeClr val="tx1"/>
                  </a:solidFill>
                </a:rPr>
                <a:t>   </a:t>
              </a:r>
              <a:r>
                <a:rPr lang="sr-Latn-RS" altLang="sr-Latn-RS" sz="1600" b="1">
                  <a:solidFill>
                    <a:schemeClr val="tx1"/>
                  </a:solidFill>
                </a:rPr>
                <a:t>Connect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r-Latn-RS" altLang="sr-Latn-RS" sz="1600" b="1">
                  <a:solidFill>
                    <a:schemeClr val="tx1"/>
                  </a:solidFill>
                </a:rPr>
                <a:t>   Programming</a:t>
              </a:r>
              <a:endParaRPr lang="de-DE" altLang="sr-Latn-RS" sz="1600" b="1">
                <a:solidFill>
                  <a:schemeClr val="tx1"/>
                </a:solidFill>
              </a:endParaRPr>
            </a:p>
          </p:txBody>
        </p:sp>
        <p:sp>
          <p:nvSpPr>
            <p:cNvPr id="14361" name="AutoShape 330">
              <a:extLst>
                <a:ext uri="{FF2B5EF4-FFF2-40B4-BE49-F238E27FC236}">
                  <a16:creationId xmlns:a16="http://schemas.microsoft.com/office/drawing/2014/main" id="{1F76A57A-32FE-461F-AFF2-ECDA181EDC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83" y="2360"/>
              <a:ext cx="272" cy="184"/>
            </a:xfrm>
            <a:prstGeom prst="rightArrow">
              <a:avLst>
                <a:gd name="adj1" fmla="val 50000"/>
                <a:gd name="adj2" fmla="val 73920"/>
              </a:avLst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sr-Latn-RS" sz="1600">
                <a:solidFill>
                  <a:schemeClr val="tx1"/>
                </a:solidFill>
              </a:endParaRPr>
            </a:p>
          </p:txBody>
        </p:sp>
      </p:grpSp>
      <p:sp>
        <p:nvSpPr>
          <p:cNvPr id="14356" name="TextBox 638">
            <a:extLst>
              <a:ext uri="{FF2B5EF4-FFF2-40B4-BE49-F238E27FC236}">
                <a16:creationId xmlns:a16="http://schemas.microsoft.com/office/drawing/2014/main" id="{78DDCC48-78BA-475F-9D36-389CB383C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913" y="4775200"/>
            <a:ext cx="1581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>
                <a:solidFill>
                  <a:schemeClr val="tx1"/>
                </a:solidFill>
              </a:rPr>
              <a:t>Signalni Moduli</a:t>
            </a:r>
            <a:endParaRPr lang="en-US" altLang="sr-Latn-RS" sz="16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741E55-EE16-FE3A-58FA-3F5F9D718245}"/>
              </a:ext>
            </a:extLst>
          </p:cNvPr>
          <p:cNvSpPr txBox="1"/>
          <p:nvPr/>
        </p:nvSpPr>
        <p:spPr>
          <a:xfrm>
            <a:off x="8341567" y="6391469"/>
            <a:ext cx="583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3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>
            <a:extLst>
              <a:ext uri="{FF2B5EF4-FFF2-40B4-BE49-F238E27FC236}">
                <a16:creationId xmlns:a16="http://schemas.microsoft.com/office/drawing/2014/main" id="{7EE15510-7E82-439C-A4FA-E3BF4DCF0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530350"/>
            <a:ext cx="89630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8B004AC-9376-41D0-8098-620254A76FB8}"/>
              </a:ext>
            </a:extLst>
          </p:cNvPr>
          <p:cNvSpPr txBox="1">
            <a:spLocks/>
          </p:cNvSpPr>
          <p:nvPr/>
        </p:nvSpPr>
        <p:spPr bwMode="auto">
          <a:xfrm>
            <a:off x="0" y="250825"/>
            <a:ext cx="914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kern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PLC program</a:t>
            </a:r>
            <a:r>
              <a:rPr lang="sr-Latn-RS" sz="2400" kern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iranje i funkcionisanje - </a:t>
            </a:r>
            <a:r>
              <a:rPr lang="en-US" sz="2400" kern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Ladder Diagram</a:t>
            </a:r>
            <a:br>
              <a:rPr lang="sr-Latn-RS" sz="2400" kern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</a:br>
            <a:r>
              <a:rPr lang="sr-Latn-RS" sz="2400" kern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Upravljanje pneumatskim cilindrom</a:t>
            </a:r>
            <a:endParaRPr lang="en-US" sz="2400" kern="0">
              <a:solidFill>
                <a:srgbClr val="000066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72A988-C3E7-313E-0AE7-266EED0127E9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30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67E89-D992-4873-B194-63967ABA7844}"/>
              </a:ext>
            </a:extLst>
          </p:cNvPr>
          <p:cNvSpPr txBox="1"/>
          <p:nvPr/>
        </p:nvSpPr>
        <p:spPr>
          <a:xfrm>
            <a:off x="220663" y="1565275"/>
            <a:ext cx="8682037" cy="5110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sr-Latn-RS">
                <a:cs typeface="+mn-cs"/>
              </a:rPr>
              <a:t>Slika na prethodnom slajdu prikazuje ulazne, procesorsku i izlazne jedinice PLC-a korištene za upravljanje pneumatskim cilindrom</a:t>
            </a:r>
            <a:r>
              <a:rPr lang="en-US">
                <a:cs typeface="+mn-cs"/>
              </a:rPr>
              <a:t>.</a:t>
            </a:r>
            <a:endParaRPr lang="sr-Latn-RS">
              <a:cs typeface="+mn-cs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sr-Latn-RS">
                <a:cs typeface="+mn-cs"/>
              </a:rPr>
              <a:t>Kvadrati</a:t>
            </a:r>
            <a:r>
              <a:rPr lang="en-US">
                <a:cs typeface="+mn-cs"/>
              </a:rPr>
              <a:t> (1,2, 3</a:t>
            </a:r>
            <a:r>
              <a:rPr lang="sr-Latn-RS">
                <a:cs typeface="+mn-cs"/>
              </a:rPr>
              <a:t> i</a:t>
            </a:r>
            <a:r>
              <a:rPr lang="en-US">
                <a:cs typeface="+mn-cs"/>
              </a:rPr>
              <a:t> 4) </a:t>
            </a:r>
            <a:r>
              <a:rPr lang="sr-Latn-RS">
                <a:cs typeface="+mn-cs"/>
              </a:rPr>
              <a:t>u ulaznom modulu</a:t>
            </a:r>
            <a:r>
              <a:rPr lang="en-US">
                <a:cs typeface="+mn-cs"/>
              </a:rPr>
              <a:t> IM:1 </a:t>
            </a:r>
            <a:r>
              <a:rPr lang="sr-Latn-RS">
                <a:cs typeface="+mn-cs"/>
              </a:rPr>
              <a:t>sadrže konvertore koji konvertuju prekidačke ulaze u logičke naponske nivoe</a:t>
            </a:r>
            <a:r>
              <a:rPr lang="en-US">
                <a:cs typeface="+mn-cs"/>
              </a:rPr>
              <a:t>.</a:t>
            </a:r>
            <a:endParaRPr lang="sr-Latn-RS">
              <a:cs typeface="+mn-cs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sr-Latn-RS">
                <a:cs typeface="+mn-cs"/>
              </a:rPr>
              <a:t>Četiri linije povezuju ulazne “kvadratiće” sa memorijskim ćelijama (lokacijama) koje čuvaju informacije o statusu odgovoarajućih ulaza.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sr-Latn-RS">
                <a:cs typeface="+mn-cs"/>
              </a:rPr>
              <a:t>Gornja desna ćelija ulaznog dela memorije je povezana sa ulazom 1, ulaznog modula IM-1, tako da nosi oznaku</a:t>
            </a:r>
            <a:r>
              <a:rPr lang="en-US">
                <a:cs typeface="+mn-cs"/>
              </a:rPr>
              <a:t> IM: 1-1.</a:t>
            </a:r>
            <a:endParaRPr lang="sr-Latn-RS">
              <a:cs typeface="+mn-cs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sr-Latn-RS">
                <a:cs typeface="+mn-cs"/>
              </a:rPr>
              <a:t>Krećući se nalevo kroz memorijske ćelije njihove oznake su IM:1-2, IM:1-3, IM:1-4</a:t>
            </a:r>
            <a:r>
              <a:rPr lang="en-US">
                <a:cs typeface="+mn-cs"/>
              </a:rPr>
              <a:t>.</a:t>
            </a:r>
            <a:r>
              <a:rPr lang="sr-Latn-RS">
                <a:cs typeface="+mn-cs"/>
              </a:rPr>
              <a:t> Vrednost 0 u memorijskoj ćeliji IM:1-1 znači da je taster START povezan sa ulazom 1 otvoren, što i jeste.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sr-Latn-RS">
                <a:cs typeface="+mn-cs"/>
              </a:rPr>
              <a:t>J</a:t>
            </a:r>
            <a:r>
              <a:rPr lang="en-US">
                <a:cs typeface="+mn-cs"/>
              </a:rPr>
              <a:t>e</a:t>
            </a:r>
            <a:r>
              <a:rPr lang="sr-Latn-RS">
                <a:cs typeface="+mn-cs"/>
              </a:rPr>
              <a:t>dinica u memorijskim ćelijama</a:t>
            </a:r>
            <a:r>
              <a:rPr lang="en-US">
                <a:cs typeface="+mn-cs"/>
              </a:rPr>
              <a:t> IM:</a:t>
            </a:r>
            <a:r>
              <a:rPr lang="sr-Latn-RS">
                <a:cs typeface="+mn-cs"/>
              </a:rPr>
              <a:t>1</a:t>
            </a:r>
            <a:r>
              <a:rPr lang="en-US">
                <a:cs typeface="+mn-cs"/>
              </a:rPr>
              <a:t>-2 and IM:</a:t>
            </a:r>
            <a:r>
              <a:rPr lang="sr-Latn-RS">
                <a:cs typeface="+mn-cs"/>
              </a:rPr>
              <a:t>1</a:t>
            </a:r>
            <a:r>
              <a:rPr lang="en-US">
                <a:cs typeface="+mn-cs"/>
              </a:rPr>
              <a:t>-3 </a:t>
            </a:r>
            <a:r>
              <a:rPr lang="sr-Latn-RS">
                <a:cs typeface="+mn-cs"/>
              </a:rPr>
              <a:t>označava da su prekidači </a:t>
            </a:r>
            <a:r>
              <a:rPr lang="sr-Latn-RS" cap="small">
                <a:cs typeface="+mn-cs"/>
              </a:rPr>
              <a:t>STOP</a:t>
            </a:r>
            <a:r>
              <a:rPr lang="en-US">
                <a:cs typeface="+mn-cs"/>
              </a:rPr>
              <a:t> </a:t>
            </a:r>
            <a:r>
              <a:rPr lang="sr-Latn-RS">
                <a:cs typeface="+mn-cs"/>
              </a:rPr>
              <a:t>i</a:t>
            </a:r>
            <a:r>
              <a:rPr lang="en-US">
                <a:cs typeface="+mn-cs"/>
              </a:rPr>
              <a:t> LS</a:t>
            </a:r>
            <a:r>
              <a:rPr lang="sr-Latn-RS">
                <a:cs typeface="+mn-cs"/>
              </a:rPr>
              <a:t>1</a:t>
            </a:r>
            <a:r>
              <a:rPr lang="en-US">
                <a:cs typeface="+mn-cs"/>
              </a:rPr>
              <a:t> </a:t>
            </a:r>
            <a:r>
              <a:rPr lang="sr-Latn-RS">
                <a:cs typeface="+mn-cs"/>
              </a:rPr>
              <a:t>zatvoreni, što i jeste</a:t>
            </a:r>
            <a:r>
              <a:rPr lang="en-US">
                <a:cs typeface="+mn-cs"/>
              </a:rPr>
              <a:t>.</a:t>
            </a:r>
            <a:endParaRPr lang="sr-Latn-RS">
              <a:cs typeface="+mn-cs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sr-Latn-RS">
                <a:cs typeface="+mn-cs"/>
              </a:rPr>
              <a:t>Nula u ćeliji</a:t>
            </a:r>
            <a:r>
              <a:rPr lang="en-US">
                <a:cs typeface="+mn-cs"/>
              </a:rPr>
              <a:t> IM:</a:t>
            </a:r>
            <a:r>
              <a:rPr lang="sr-Latn-RS">
                <a:cs typeface="+mn-cs"/>
              </a:rPr>
              <a:t>1</a:t>
            </a:r>
            <a:r>
              <a:rPr lang="en-US">
                <a:cs typeface="+mn-cs"/>
              </a:rPr>
              <a:t>-4 </a:t>
            </a:r>
            <a:r>
              <a:rPr lang="sr-Latn-RS">
                <a:cs typeface="+mn-cs"/>
              </a:rPr>
              <a:t>pokazuje da je </a:t>
            </a:r>
            <a:r>
              <a:rPr lang="en-US">
                <a:cs typeface="+mn-cs"/>
              </a:rPr>
              <a:t>SW1 </a:t>
            </a:r>
            <a:r>
              <a:rPr lang="sr-Latn-RS">
                <a:cs typeface="+mn-cs"/>
              </a:rPr>
              <a:t>otvoren</a:t>
            </a:r>
            <a:r>
              <a:rPr lang="en-US">
                <a:cs typeface="+mn-cs"/>
              </a:rPr>
              <a:t>.</a:t>
            </a:r>
            <a:endParaRPr lang="sr-Latn-RS">
              <a:cs typeface="+mn-cs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sr-Latn-RS" b="1">
                <a:solidFill>
                  <a:srgbClr val="FF0000"/>
                </a:solidFill>
                <a:cs typeface="+mn-cs"/>
              </a:rPr>
              <a:t>ZAPAMTITE! Ulazni podaci na lokacijama IM:1-2 i IM:1-3 daju informaciju da su kontakti priključeni na odgovarajuće ulaze zatvoreni. Nemamo informaciju da li su to neaktivirani NC ili aktivirani NO kontakti.</a:t>
            </a:r>
            <a:endParaRPr lang="en-US" b="1">
              <a:solidFill>
                <a:srgbClr val="FF0000"/>
              </a:solidFill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849C90-5A9D-441C-A9AC-79228B3F4624}"/>
              </a:ext>
            </a:extLst>
          </p:cNvPr>
          <p:cNvSpPr txBox="1">
            <a:spLocks/>
          </p:cNvSpPr>
          <p:nvPr/>
        </p:nvSpPr>
        <p:spPr bwMode="auto">
          <a:xfrm>
            <a:off x="0" y="250825"/>
            <a:ext cx="914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kern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PLC program</a:t>
            </a:r>
            <a:r>
              <a:rPr lang="sr-Latn-RS" sz="2400" kern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iranje i funkcionisanje - </a:t>
            </a:r>
            <a:r>
              <a:rPr lang="en-US" sz="2400" kern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Ladder Diagram</a:t>
            </a:r>
            <a:br>
              <a:rPr lang="sr-Latn-RS" sz="2400" kern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</a:br>
            <a:r>
              <a:rPr lang="sr-Latn-RS" sz="2400" kern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Upravljanje pneumatskim cilindrom</a:t>
            </a:r>
            <a:endParaRPr lang="en-US" sz="2400" kern="0">
              <a:solidFill>
                <a:srgbClr val="000066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F89E3-5245-B7C8-A1E1-6596745D3BFA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31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0AF11DB8-C547-4DE0-A906-4489040ABA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57225"/>
            <a:ext cx="9144000" cy="730250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PLC program</a:t>
            </a:r>
            <a:r>
              <a:rPr lang="sr-Latn-RS" altLang="sr-Latn-RS" sz="2400">
                <a:latin typeface="Arial" panose="020B0604020202020204" pitchFamily="34" charset="0"/>
              </a:rPr>
              <a:t>iranje i funkcionisanje - </a:t>
            </a:r>
            <a:r>
              <a:rPr lang="en-US" altLang="sr-Latn-RS" sz="2400">
                <a:latin typeface="Arial" panose="020B0604020202020204" pitchFamily="34" charset="0"/>
              </a:rPr>
              <a:t>Ladder Diagram</a:t>
            </a:r>
            <a:br>
              <a:rPr lang="sr-Latn-RS" altLang="sr-Latn-RS" sz="2400">
                <a:latin typeface="Arial" panose="020B0604020202020204" pitchFamily="34" charset="0"/>
              </a:rPr>
            </a:br>
            <a:r>
              <a:rPr lang="sr-Latn-RS" altLang="sr-Latn-RS" sz="2400">
                <a:latin typeface="Arial" panose="020B0604020202020204" pitchFamily="34" charset="0"/>
              </a:rPr>
              <a:t>Upravljanje pneumatskim cilindrom</a:t>
            </a:r>
            <a:endParaRPr lang="en-US" altLang="sr-Latn-RS" sz="2400">
              <a:latin typeface="Arial" panose="020B0604020202020204" pitchFamily="34" charset="0"/>
            </a:endParaRPr>
          </a:p>
        </p:txBody>
      </p:sp>
      <p:sp>
        <p:nvSpPr>
          <p:cNvPr id="44035" name="TextBox 3">
            <a:extLst>
              <a:ext uri="{FF2B5EF4-FFF2-40B4-BE49-F238E27FC236}">
                <a16:creationId xmlns:a16="http://schemas.microsoft.com/office/drawing/2014/main" id="{9428B9AC-B48D-41F3-A9C5-764C57C3E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2144713"/>
            <a:ext cx="8680450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RS" altLang="en-US"/>
              <a:t>Kvadratići</a:t>
            </a:r>
            <a:r>
              <a:rPr lang="en-US" altLang="en-US"/>
              <a:t>(1, 2, 3</a:t>
            </a:r>
            <a:r>
              <a:rPr lang="sr-Latn-RS" altLang="en-US"/>
              <a:t> i</a:t>
            </a:r>
            <a:r>
              <a:rPr lang="en-US" altLang="en-US"/>
              <a:t> 4) i</a:t>
            </a:r>
            <a:r>
              <a:rPr lang="sr-Latn-RS" altLang="en-US"/>
              <a:t>zlaznog</a:t>
            </a:r>
            <a:r>
              <a:rPr lang="en-US" altLang="en-US"/>
              <a:t> modul</a:t>
            </a:r>
            <a:r>
              <a:rPr lang="sr-Latn-RS" altLang="en-US"/>
              <a:t>a</a:t>
            </a:r>
            <a:r>
              <a:rPr lang="en-US" altLang="en-US"/>
              <a:t> OM:</a:t>
            </a:r>
            <a:r>
              <a:rPr lang="sr-Latn-RS" altLang="en-US"/>
              <a:t>1</a:t>
            </a:r>
            <a:r>
              <a:rPr lang="en-US" altLang="en-US"/>
              <a:t> </a:t>
            </a:r>
            <a:r>
              <a:rPr lang="sr-Latn-RS" altLang="en-US"/>
              <a:t>sadrže prekidačka kola koji koriste logičke naponske nivoe (vrednosti izlaznih memorijskih ćelija) kako bi aktivirali ili deaktivirali izlazne uređaje (stanja ON</a:t>
            </a:r>
            <a:r>
              <a:rPr lang="en-US" altLang="en-US"/>
              <a:t> </a:t>
            </a:r>
            <a:r>
              <a:rPr lang="sr-Latn-RS" altLang="en-US"/>
              <a:t>ili</a:t>
            </a:r>
            <a:r>
              <a:rPr lang="en-US" altLang="en-US"/>
              <a:t> </a:t>
            </a:r>
            <a:r>
              <a:rPr lang="sr-Latn-RS" altLang="en-US"/>
              <a:t>OFF)</a:t>
            </a:r>
            <a:r>
              <a:rPr lang="en-US" altLang="en-US"/>
              <a:t>.</a:t>
            </a:r>
            <a:endParaRPr lang="sr-Latn-RS" altLang="en-US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RS" altLang="en-US"/>
              <a:t>Linija povezuje izlazni kvadratić 1 sa gornjom desnom izlaznom memorijskom ćelijom, tako da je njena adresa </a:t>
            </a:r>
            <a:r>
              <a:rPr lang="en-US" altLang="en-US"/>
              <a:t>OM:</a:t>
            </a:r>
            <a:r>
              <a:rPr lang="sr-Latn-RS" altLang="en-US"/>
              <a:t>1</a:t>
            </a:r>
            <a:r>
              <a:rPr lang="en-US" altLang="en-US"/>
              <a:t>-</a:t>
            </a:r>
            <a:r>
              <a:rPr lang="sr-Latn-RS" altLang="en-US"/>
              <a:t>1</a:t>
            </a:r>
            <a:r>
              <a:rPr lang="en-US" altLang="en-US"/>
              <a:t>.</a:t>
            </a:r>
            <a:endParaRPr lang="sr-Latn-RS" altLang="en-US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RS" altLang="en-US"/>
              <a:t>Krećući se nalevo od ćelije O</a:t>
            </a:r>
            <a:r>
              <a:rPr lang="en-US" altLang="en-US"/>
              <a:t>M:</a:t>
            </a:r>
            <a:r>
              <a:rPr lang="sr-Latn-RS" altLang="en-US"/>
              <a:t>1</a:t>
            </a:r>
            <a:r>
              <a:rPr lang="en-US" altLang="en-US"/>
              <a:t>-</a:t>
            </a:r>
            <a:r>
              <a:rPr lang="sr-Latn-RS" altLang="en-US"/>
              <a:t>1</a:t>
            </a:r>
            <a:r>
              <a:rPr lang="en-US" altLang="en-US"/>
              <a:t> </a:t>
            </a:r>
            <a:r>
              <a:rPr lang="sr-Latn-RS" altLang="en-US"/>
              <a:t>su ćelije</a:t>
            </a:r>
            <a:r>
              <a:rPr lang="en-US" altLang="en-US"/>
              <a:t> OM:</a:t>
            </a:r>
            <a:r>
              <a:rPr lang="sr-Latn-RS" altLang="en-US"/>
              <a:t>1</a:t>
            </a:r>
            <a:r>
              <a:rPr lang="en-US" altLang="en-US"/>
              <a:t>-2, OM:</a:t>
            </a:r>
            <a:r>
              <a:rPr lang="sr-Latn-RS" altLang="en-US"/>
              <a:t>1</a:t>
            </a:r>
            <a:r>
              <a:rPr lang="en-US" altLang="en-US"/>
              <a:t>-3, and OM:</a:t>
            </a:r>
            <a:r>
              <a:rPr lang="sr-Latn-RS" altLang="en-US"/>
              <a:t>1</a:t>
            </a:r>
            <a:r>
              <a:rPr lang="en-US" altLang="en-US"/>
              <a:t>-4.</a:t>
            </a:r>
            <a:endParaRPr lang="sr-Latn-RS" altLang="en-US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RS" altLang="en-US"/>
              <a:t>Nule u memorijskim ćelijama </a:t>
            </a:r>
            <a:r>
              <a:rPr lang="en-US" altLang="en-US"/>
              <a:t>OM:</a:t>
            </a:r>
            <a:r>
              <a:rPr lang="sr-Latn-RS" altLang="en-US"/>
              <a:t>1</a:t>
            </a:r>
            <a:r>
              <a:rPr lang="en-US" altLang="en-US"/>
              <a:t>-</a:t>
            </a:r>
            <a:r>
              <a:rPr lang="sr-Latn-RS" altLang="en-US"/>
              <a:t>1</a:t>
            </a:r>
            <a:r>
              <a:rPr lang="en-US" altLang="en-US"/>
              <a:t> </a:t>
            </a:r>
            <a:r>
              <a:rPr lang="sr-Latn-RS" altLang="en-US"/>
              <a:t>i</a:t>
            </a:r>
            <a:r>
              <a:rPr lang="en-US" altLang="en-US"/>
              <a:t> OM:</a:t>
            </a:r>
            <a:r>
              <a:rPr lang="sr-Latn-RS" altLang="en-US"/>
              <a:t>1</a:t>
            </a:r>
            <a:r>
              <a:rPr lang="en-US" altLang="en-US"/>
              <a:t>-2 </a:t>
            </a:r>
            <a:r>
              <a:rPr lang="sr-Latn-RS" altLang="en-US"/>
              <a:t>znači da su solenoid i sijalica isključeni (stanje </a:t>
            </a:r>
            <a:r>
              <a:rPr lang="en-US" altLang="en-US"/>
              <a:t> </a:t>
            </a:r>
            <a:r>
              <a:rPr lang="sr-Latn-RS" altLang="en-US"/>
              <a:t>OFF)</a:t>
            </a:r>
            <a:r>
              <a:rPr lang="en-US" altLang="en-US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9A243-A539-371D-643C-4ACD1F62878B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32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11AB91DA-31EF-4B0C-B949-807F11B229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57225"/>
            <a:ext cx="9144000" cy="544513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PLC programming and operation</a:t>
            </a:r>
            <a:r>
              <a:rPr lang="sr-Latn-RS" altLang="sr-Latn-RS" sz="2400">
                <a:latin typeface="Arial" panose="020B0604020202020204" pitchFamily="34" charset="0"/>
              </a:rPr>
              <a:t> - </a:t>
            </a:r>
            <a:r>
              <a:rPr lang="en-US" altLang="sr-Latn-RS" sz="2400">
                <a:latin typeface="Arial" panose="020B0604020202020204" pitchFamily="34" charset="0"/>
              </a:rPr>
              <a:t>Ladder Diagram Programming</a:t>
            </a:r>
          </a:p>
        </p:txBody>
      </p:sp>
      <p:sp>
        <p:nvSpPr>
          <p:cNvPr id="46083" name="TextBox 2">
            <a:extLst>
              <a:ext uri="{FF2B5EF4-FFF2-40B4-BE49-F238E27FC236}">
                <a16:creationId xmlns:a16="http://schemas.microsoft.com/office/drawing/2014/main" id="{0C273A90-4360-4D6E-AF49-26CE933DD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1428750"/>
            <a:ext cx="8670925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>
                <a:solidFill>
                  <a:schemeClr val="tx1"/>
                </a:solidFill>
              </a:rPr>
              <a:t>Kada je</a:t>
            </a:r>
            <a:r>
              <a:rPr lang="en-US" altLang="sr-Latn-RS" sz="1600">
                <a:solidFill>
                  <a:schemeClr val="tx1"/>
                </a:solidFill>
              </a:rPr>
              <a:t> PLC </a:t>
            </a:r>
            <a:r>
              <a:rPr lang="sr-Latn-RS" altLang="sr-Latn-RS" sz="1600">
                <a:solidFill>
                  <a:schemeClr val="tx1"/>
                </a:solidFill>
              </a:rPr>
              <a:t>u</a:t>
            </a:r>
            <a:r>
              <a:rPr lang="en-US" altLang="sr-Latn-RS" sz="1600">
                <a:solidFill>
                  <a:schemeClr val="tx1"/>
                </a:solidFill>
              </a:rPr>
              <a:t> RUN mod</a:t>
            </a:r>
            <a:r>
              <a:rPr lang="sr-Latn-RS" altLang="sr-Latn-RS" sz="1600">
                <a:solidFill>
                  <a:schemeClr val="tx1"/>
                </a:solidFill>
              </a:rPr>
              <a:t>u</a:t>
            </a:r>
            <a:r>
              <a:rPr lang="en-US" altLang="sr-Latn-RS" sz="1600">
                <a:solidFill>
                  <a:schemeClr val="tx1"/>
                </a:solidFill>
              </a:rPr>
              <a:t>, procesor </a:t>
            </a:r>
            <a:r>
              <a:rPr lang="sr-Latn-RS" altLang="sr-Latn-RS" sz="1600">
                <a:solidFill>
                  <a:schemeClr val="tx1"/>
                </a:solidFill>
              </a:rPr>
              <a:t>ponavlja cikluse koji se sastoje od sledeća četiri koraka</a:t>
            </a:r>
            <a:r>
              <a:rPr lang="en-US" altLang="sr-Latn-RS" sz="160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sr-Latn-RS" sz="1600" i="1"/>
              <a:t>Input scan.</a:t>
            </a:r>
            <a:r>
              <a:rPr lang="en-US" altLang="sr-Latn-RS" sz="1600"/>
              <a:t> </a:t>
            </a:r>
            <a:r>
              <a:rPr lang="sr-Latn-RS" altLang="sr-Latn-RS" sz="1600"/>
              <a:t>Učitavanje trenutnog stanja ulaznih uslova</a:t>
            </a:r>
            <a:r>
              <a:rPr lang="en-US" altLang="sr-Latn-RS" sz="1600"/>
              <a:t>.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sr-Latn-RS" sz="1600" i="1"/>
              <a:t>Program scan.</a:t>
            </a:r>
            <a:r>
              <a:rPr lang="en-US" altLang="sr-Latn-RS" sz="1600"/>
              <a:t> </a:t>
            </a:r>
            <a:r>
              <a:rPr lang="sr-Latn-RS" altLang="sr-Latn-RS" sz="1600"/>
              <a:t>Formiranje nove slike izlaznih uslova</a:t>
            </a:r>
            <a:r>
              <a:rPr lang="en-US" altLang="sr-Latn-RS" sz="1600"/>
              <a:t>.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sr-Latn-RS" sz="1600" i="1"/>
              <a:t>Output scan.</a:t>
            </a:r>
            <a:r>
              <a:rPr lang="en-US" altLang="sr-Latn-RS" sz="1600"/>
              <a:t> </a:t>
            </a:r>
            <a:r>
              <a:rPr lang="sr-Latn-RS" altLang="sr-Latn-RS" sz="1600"/>
              <a:t>Transfer nove slike izlaznih uslova na izlazne uređaje</a:t>
            </a:r>
            <a:r>
              <a:rPr lang="en-US" altLang="sr-Latn-RS" sz="1600"/>
              <a:t>.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sr-Latn-RS" altLang="sr-Latn-RS" sz="1600" i="1"/>
              <a:t>„Servisne“ aktivnosti</a:t>
            </a:r>
            <a:r>
              <a:rPr lang="en-US" altLang="sr-Latn-RS" sz="1600" i="1"/>
              <a:t>.</a:t>
            </a:r>
            <a:r>
              <a:rPr lang="en-US" altLang="sr-Latn-RS" sz="1600"/>
              <a:t> </a:t>
            </a:r>
            <a:r>
              <a:rPr lang="sr-Latn-RS" altLang="sr-Latn-RS" sz="1600"/>
              <a:t>Komunikacija i ostali taskovi</a:t>
            </a:r>
            <a:r>
              <a:rPr lang="en-US" altLang="sr-Latn-RS" sz="1600"/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6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C043B-DD3B-9565-C663-AE2C3DB9DBAB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33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722B34D4-891A-47B9-A51C-C0D648BC6E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60338"/>
            <a:ext cx="9144000" cy="730250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PLC program</a:t>
            </a:r>
            <a:r>
              <a:rPr lang="sr-Latn-RS" altLang="sr-Latn-RS" sz="2400">
                <a:latin typeface="Arial" panose="020B0604020202020204" pitchFamily="34" charset="0"/>
              </a:rPr>
              <a:t>iranje i funkcionisanje - </a:t>
            </a:r>
            <a:r>
              <a:rPr lang="en-US" altLang="sr-Latn-RS" sz="2400">
                <a:latin typeface="Arial" panose="020B0604020202020204" pitchFamily="34" charset="0"/>
              </a:rPr>
              <a:t>Ladder Diagram</a:t>
            </a:r>
            <a:br>
              <a:rPr lang="sr-Latn-RS" altLang="sr-Latn-RS" sz="2400">
                <a:latin typeface="Arial" panose="020B0604020202020204" pitchFamily="34" charset="0"/>
              </a:rPr>
            </a:br>
            <a:r>
              <a:rPr lang="sr-Latn-RS" altLang="sr-Latn-RS" sz="2400">
                <a:latin typeface="Arial" panose="020B0604020202020204" pitchFamily="34" charset="0"/>
              </a:rPr>
              <a:t>Upravljanje pneumatskim cilindrom</a:t>
            </a:r>
            <a:endParaRPr lang="en-US" altLang="sr-Latn-RS" sz="2400">
              <a:latin typeface="Arial" panose="020B0604020202020204" pitchFamily="34" charset="0"/>
            </a:endParaRPr>
          </a:p>
        </p:txBody>
      </p:sp>
      <p:pic>
        <p:nvPicPr>
          <p:cNvPr id="48131" name="Picture 2">
            <a:extLst>
              <a:ext uri="{FF2B5EF4-FFF2-40B4-BE49-F238E27FC236}">
                <a16:creationId xmlns:a16="http://schemas.microsoft.com/office/drawing/2014/main" id="{2D74B912-847A-4D23-A4A9-1AA373A8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8225"/>
            <a:ext cx="5297488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6DA964-D6F0-4B85-9D6F-2C7290C4B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29125"/>
            <a:ext cx="79883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>
                <a:solidFill>
                  <a:schemeClr val="tx1"/>
                </a:solidFill>
              </a:rPr>
              <a:t>Ciklus</a:t>
            </a:r>
            <a:r>
              <a:rPr lang="en-US" altLang="sr-Latn-RS" sz="1600">
                <a:solidFill>
                  <a:schemeClr val="tx1"/>
                </a:solidFill>
              </a:rPr>
              <a:t> 1. </a:t>
            </a:r>
            <a:r>
              <a:rPr lang="sr-Latn-RS" altLang="sr-Latn-RS" sz="1600">
                <a:solidFill>
                  <a:schemeClr val="tx1"/>
                </a:solidFill>
              </a:rPr>
              <a:t>S</a:t>
            </a:r>
            <a:r>
              <a:rPr lang="en-US" altLang="sr-Latn-RS" sz="1600">
                <a:solidFill>
                  <a:schemeClr val="tx1"/>
                </a:solidFill>
              </a:rPr>
              <a:t>tart </a:t>
            </a:r>
            <a:r>
              <a:rPr lang="sr-Latn-RS" altLang="sr-Latn-RS" sz="1600">
                <a:solidFill>
                  <a:schemeClr val="tx1"/>
                </a:solidFill>
              </a:rPr>
              <a:t>i</a:t>
            </a:r>
            <a:r>
              <a:rPr lang="en-US" altLang="sr-Latn-RS" sz="1600">
                <a:solidFill>
                  <a:schemeClr val="tx1"/>
                </a:solidFill>
              </a:rPr>
              <a:t> SW1 </a:t>
            </a:r>
            <a:r>
              <a:rPr lang="sr-Latn-RS" altLang="sr-Latn-RS" sz="1600">
                <a:solidFill>
                  <a:schemeClr val="tx1"/>
                </a:solidFill>
              </a:rPr>
              <a:t>su otvoreni</a:t>
            </a:r>
            <a:r>
              <a:rPr lang="en-US" altLang="sr-Latn-RS" sz="1600">
                <a:solidFill>
                  <a:schemeClr val="tx1"/>
                </a:solidFill>
              </a:rPr>
              <a:t>, </a:t>
            </a:r>
            <a:r>
              <a:rPr lang="sr-Latn-RS" altLang="sr-Latn-RS" sz="1600">
                <a:solidFill>
                  <a:schemeClr val="tx1"/>
                </a:solidFill>
              </a:rPr>
              <a:t>S</a:t>
            </a:r>
            <a:r>
              <a:rPr lang="en-US" altLang="sr-Latn-RS" sz="1600">
                <a:solidFill>
                  <a:schemeClr val="tx1"/>
                </a:solidFill>
              </a:rPr>
              <a:t>top </a:t>
            </a:r>
            <a:r>
              <a:rPr lang="sr-Latn-RS" altLang="sr-Latn-RS" sz="1600">
                <a:solidFill>
                  <a:schemeClr val="tx1"/>
                </a:solidFill>
              </a:rPr>
              <a:t>i</a:t>
            </a:r>
            <a:r>
              <a:rPr lang="en-US" altLang="sr-Latn-RS" sz="1600">
                <a:solidFill>
                  <a:schemeClr val="tx1"/>
                </a:solidFill>
              </a:rPr>
              <a:t> LS1 </a:t>
            </a:r>
            <a:r>
              <a:rPr lang="sr-Latn-RS" altLang="sr-Latn-RS" sz="1600">
                <a:solidFill>
                  <a:schemeClr val="tx1"/>
                </a:solidFill>
              </a:rPr>
              <a:t>su zatvoreni</a:t>
            </a:r>
            <a:r>
              <a:rPr lang="en-US" altLang="sr-Latn-RS" sz="1600">
                <a:solidFill>
                  <a:schemeClr val="tx1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600">
                <a:solidFill>
                  <a:schemeClr val="tx1"/>
                </a:solidFill>
              </a:rPr>
              <a:t>Input scan. </a:t>
            </a:r>
            <a:r>
              <a:rPr lang="sr-Latn-RS" altLang="sr-Latn-RS" sz="1600">
                <a:solidFill>
                  <a:schemeClr val="tx1"/>
                </a:solidFill>
              </a:rPr>
              <a:t>Nova slika ulaza:</a:t>
            </a:r>
            <a:r>
              <a:rPr lang="en-US" altLang="sr-Latn-RS" sz="1600">
                <a:solidFill>
                  <a:schemeClr val="tx1"/>
                </a:solidFill>
              </a:rPr>
              <a:t> IM:1-1 = 0, IM:1-2 = 1, IM:1-3 = 1, IM:1-4 = 0.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600">
                <a:solidFill>
                  <a:schemeClr val="tx1"/>
                </a:solidFill>
              </a:rPr>
              <a:t>Program scan. </a:t>
            </a:r>
            <a:r>
              <a:rPr lang="sr-Latn-RS" altLang="sr-Latn-RS" sz="1600">
                <a:solidFill>
                  <a:schemeClr val="tx1"/>
                </a:solidFill>
              </a:rPr>
              <a:t>Lestvica</a:t>
            </a:r>
            <a:r>
              <a:rPr lang="en-US" altLang="sr-Latn-RS" sz="1600">
                <a:solidFill>
                  <a:schemeClr val="tx1"/>
                </a:solidFill>
              </a:rPr>
              <a:t> 1: IM:1-1 = FALSE, OM:1-1 = FALSE, IM:1-2 = TRUE, IM:1-3 = TRUE, </a:t>
            </a:r>
            <a:r>
              <a:rPr lang="sr-Latn-RS" altLang="sr-Latn-RS" sz="1600">
                <a:solidFill>
                  <a:schemeClr val="tx1"/>
                </a:solidFill>
              </a:rPr>
              <a:t>put je </a:t>
            </a:r>
            <a:r>
              <a:rPr lang="en-US" altLang="sr-Latn-RS" sz="1600">
                <a:solidFill>
                  <a:schemeClr val="tx1"/>
                </a:solidFill>
              </a:rPr>
              <a:t>FALSE, </a:t>
            </a:r>
            <a:r>
              <a:rPr lang="sr-Latn-RS" altLang="sr-Latn-RS" sz="1600">
                <a:solidFill>
                  <a:schemeClr val="tx1"/>
                </a:solidFill>
              </a:rPr>
              <a:t>tako da se u ćeliju</a:t>
            </a:r>
            <a:r>
              <a:rPr lang="en-US" altLang="sr-Latn-RS" sz="1600">
                <a:solidFill>
                  <a:schemeClr val="tx1"/>
                </a:solidFill>
              </a:rPr>
              <a:t> OM:1-1</a:t>
            </a:r>
            <a:r>
              <a:rPr lang="sr-Latn-RS" altLang="sr-Latn-RS" sz="1600">
                <a:solidFill>
                  <a:schemeClr val="tx1"/>
                </a:solidFill>
              </a:rPr>
              <a:t> upisuje 0</a:t>
            </a:r>
            <a:r>
              <a:rPr lang="en-US" altLang="sr-Latn-RS" sz="1600">
                <a:solidFill>
                  <a:schemeClr val="tx1"/>
                </a:solidFill>
              </a:rPr>
              <a:t>. </a:t>
            </a:r>
            <a:r>
              <a:rPr lang="sr-Latn-RS" altLang="sr-Latn-RS" sz="1600">
                <a:solidFill>
                  <a:schemeClr val="tx1"/>
                </a:solidFill>
              </a:rPr>
              <a:t>Lestvica</a:t>
            </a:r>
            <a:r>
              <a:rPr lang="en-US" altLang="sr-Latn-RS" sz="1600">
                <a:solidFill>
                  <a:schemeClr val="tx1"/>
                </a:solidFill>
              </a:rPr>
              <a:t> 2: IM:1-4 = FALSE </a:t>
            </a:r>
            <a:r>
              <a:rPr lang="sr-Latn-RS" altLang="sr-Latn-RS" sz="1600">
                <a:solidFill>
                  <a:schemeClr val="tx1"/>
                </a:solidFill>
              </a:rPr>
              <a:t>tako da se u ćeliju </a:t>
            </a:r>
            <a:r>
              <a:rPr lang="en-US" altLang="sr-Latn-RS" sz="1600">
                <a:solidFill>
                  <a:schemeClr val="tx1"/>
                </a:solidFill>
              </a:rPr>
              <a:t>OM:1-2</a:t>
            </a:r>
            <a:r>
              <a:rPr lang="sr-Latn-RS" altLang="sr-Latn-RS" sz="1600">
                <a:solidFill>
                  <a:schemeClr val="tx1"/>
                </a:solidFill>
              </a:rPr>
              <a:t> upisuje 0</a:t>
            </a:r>
            <a:r>
              <a:rPr lang="en-US" altLang="sr-Latn-RS" sz="1600">
                <a:solidFill>
                  <a:schemeClr val="tx1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600">
                <a:solidFill>
                  <a:schemeClr val="tx1"/>
                </a:solidFill>
              </a:rPr>
              <a:t>Output scan. </a:t>
            </a:r>
            <a:r>
              <a:rPr lang="sr-Latn-RS" altLang="sr-Latn-RS" sz="1600">
                <a:solidFill>
                  <a:schemeClr val="tx1"/>
                </a:solidFill>
              </a:rPr>
              <a:t>Oba solenoida i sijalica su OFF, isključeni</a:t>
            </a:r>
            <a:r>
              <a:rPr lang="en-US" altLang="sr-Latn-RS" sz="160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3B6FA51-C028-4357-A346-4D9409B7C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38" y="1279525"/>
            <a:ext cx="3535362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FA6083-ECCF-34BC-4311-3A9A26BA333D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34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DB57B5B0-578F-457F-8B51-BF817D0A79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63" y="0"/>
            <a:ext cx="9144000" cy="728663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PLC program</a:t>
            </a:r>
            <a:r>
              <a:rPr lang="sr-Latn-RS" altLang="sr-Latn-RS" sz="2400">
                <a:latin typeface="Arial" panose="020B0604020202020204" pitchFamily="34" charset="0"/>
              </a:rPr>
              <a:t>iranje i funkcionisanje - </a:t>
            </a:r>
            <a:r>
              <a:rPr lang="en-US" altLang="sr-Latn-RS" sz="2400">
                <a:latin typeface="Arial" panose="020B0604020202020204" pitchFamily="34" charset="0"/>
              </a:rPr>
              <a:t>Ladder Diagram</a:t>
            </a:r>
            <a:br>
              <a:rPr lang="sr-Latn-RS" altLang="sr-Latn-RS" sz="2400">
                <a:latin typeface="Arial" panose="020B0604020202020204" pitchFamily="34" charset="0"/>
              </a:rPr>
            </a:br>
            <a:r>
              <a:rPr lang="sr-Latn-RS" altLang="sr-Latn-RS" sz="2400">
                <a:latin typeface="Arial" panose="020B0604020202020204" pitchFamily="34" charset="0"/>
              </a:rPr>
              <a:t>Upravljanje pneumatskim cilindrom</a:t>
            </a:r>
            <a:endParaRPr lang="en-US" altLang="sr-Latn-RS" sz="2400">
              <a:latin typeface="Arial" panose="020B0604020202020204" pitchFamily="34" charset="0"/>
            </a:endParaRPr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id="{DAD54BB2-C6EE-44D2-8469-7D8C8830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1076325"/>
            <a:ext cx="529748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TextBox 4">
            <a:extLst>
              <a:ext uri="{FF2B5EF4-FFF2-40B4-BE49-F238E27FC236}">
                <a16:creationId xmlns:a16="http://schemas.microsoft.com/office/drawing/2014/main" id="{63850775-720F-4DD4-B4D3-F95ABE3A5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4308475"/>
            <a:ext cx="8628063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>
                <a:solidFill>
                  <a:schemeClr val="tx1"/>
                </a:solidFill>
              </a:rPr>
              <a:t>Ciklus</a:t>
            </a:r>
            <a:r>
              <a:rPr lang="en-US" altLang="sr-Latn-RS" sz="1600">
                <a:solidFill>
                  <a:schemeClr val="tx1"/>
                </a:solidFill>
              </a:rPr>
              <a:t> 2. START, SW1, STOP, </a:t>
            </a:r>
            <a:r>
              <a:rPr lang="sr-Latn-RS" altLang="sr-Latn-RS" sz="1600">
                <a:solidFill>
                  <a:schemeClr val="tx1"/>
                </a:solidFill>
              </a:rPr>
              <a:t>i</a:t>
            </a:r>
            <a:r>
              <a:rPr lang="en-US" altLang="sr-Latn-RS" sz="1600">
                <a:solidFill>
                  <a:schemeClr val="tx1"/>
                </a:solidFill>
              </a:rPr>
              <a:t> LS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 </a:t>
            </a:r>
            <a:r>
              <a:rPr lang="sr-Latn-RS" altLang="sr-Latn-RS" sz="1600">
                <a:solidFill>
                  <a:schemeClr val="tx1"/>
                </a:solidFill>
              </a:rPr>
              <a:t>su svi zatvoreni</a:t>
            </a:r>
            <a:r>
              <a:rPr lang="en-US" altLang="sr-Latn-RS" sz="1600">
                <a:solidFill>
                  <a:schemeClr val="tx1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600">
                <a:solidFill>
                  <a:schemeClr val="tx1"/>
                </a:solidFill>
              </a:rPr>
              <a:t>Input scan. </a:t>
            </a:r>
            <a:r>
              <a:rPr lang="sr-Latn-RS" altLang="sr-Latn-RS" sz="1600">
                <a:solidFill>
                  <a:schemeClr val="tx1"/>
                </a:solidFill>
              </a:rPr>
              <a:t>Nova slika</a:t>
            </a:r>
            <a:r>
              <a:rPr lang="en-US" altLang="sr-Latn-RS" sz="1600">
                <a:solidFill>
                  <a:schemeClr val="tx1"/>
                </a:solidFill>
              </a:rPr>
              <a:t>: IM:1-1 = 1, IM: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-2 = 1, IM: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-3 = 1, IM: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-4 = 1.</a:t>
            </a:r>
            <a:endParaRPr lang="sr-Latn-RS" altLang="sr-Latn-RS" sz="160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600">
                <a:solidFill>
                  <a:schemeClr val="tx1"/>
                </a:solidFill>
              </a:rPr>
              <a:t>Program scan. </a:t>
            </a:r>
            <a:r>
              <a:rPr lang="sr-Latn-RS" altLang="sr-Latn-RS" sz="1600">
                <a:solidFill>
                  <a:schemeClr val="tx1"/>
                </a:solidFill>
              </a:rPr>
              <a:t>Lestvica </a:t>
            </a:r>
            <a:r>
              <a:rPr lang="en-US" altLang="sr-Latn-RS" sz="1600">
                <a:solidFill>
                  <a:schemeClr val="tx1"/>
                </a:solidFill>
              </a:rPr>
              <a:t>1: IM:1-1 = TRUE, OM: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 = FALSE, IM:</a:t>
            </a:r>
            <a:r>
              <a:rPr lang="sr-Latn-RS" altLang="sr-Latn-RS" sz="1600">
                <a:solidFill>
                  <a:schemeClr val="tx1"/>
                </a:solidFill>
              </a:rPr>
              <a:t>1-</a:t>
            </a:r>
            <a:r>
              <a:rPr lang="en-US" altLang="sr-Latn-RS" sz="1600">
                <a:solidFill>
                  <a:schemeClr val="tx1"/>
                </a:solidFill>
              </a:rPr>
              <a:t>2 = TRUE, IM: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-3 = TRUE, </a:t>
            </a:r>
            <a:r>
              <a:rPr lang="sr-Latn-RS" altLang="sr-Latn-RS" sz="1600">
                <a:solidFill>
                  <a:schemeClr val="tx1"/>
                </a:solidFill>
              </a:rPr>
              <a:t>put je </a:t>
            </a:r>
            <a:r>
              <a:rPr lang="en-US" altLang="sr-Latn-RS" sz="1600">
                <a:solidFill>
                  <a:schemeClr val="tx1"/>
                </a:solidFill>
              </a:rPr>
              <a:t>TRUE, </a:t>
            </a:r>
            <a:r>
              <a:rPr lang="sr-Latn-RS" altLang="sr-Latn-RS" sz="1600">
                <a:solidFill>
                  <a:schemeClr val="tx1"/>
                </a:solidFill>
              </a:rPr>
              <a:t>u ćeliju </a:t>
            </a:r>
            <a:r>
              <a:rPr lang="en-US" altLang="sr-Latn-RS" sz="1600">
                <a:solidFill>
                  <a:schemeClr val="tx1"/>
                </a:solidFill>
              </a:rPr>
              <a:t>OM: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</a:t>
            </a:r>
            <a:r>
              <a:rPr lang="sr-Latn-RS" altLang="sr-Latn-RS" sz="1600">
                <a:solidFill>
                  <a:schemeClr val="tx1"/>
                </a:solidFill>
              </a:rPr>
              <a:t>1 se upisuje 1</a:t>
            </a:r>
            <a:r>
              <a:rPr lang="en-US" altLang="sr-Latn-RS" sz="1600">
                <a:solidFill>
                  <a:schemeClr val="tx1"/>
                </a:solidFill>
              </a:rPr>
              <a:t>. </a:t>
            </a:r>
            <a:r>
              <a:rPr lang="sr-Latn-RS" altLang="sr-Latn-RS" sz="1600">
                <a:solidFill>
                  <a:schemeClr val="tx1"/>
                </a:solidFill>
              </a:rPr>
              <a:t>Lestvica</a:t>
            </a:r>
            <a:r>
              <a:rPr lang="en-US" altLang="sr-Latn-RS" sz="1600">
                <a:solidFill>
                  <a:schemeClr val="tx1"/>
                </a:solidFill>
              </a:rPr>
              <a:t> 2: IM: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-4 = TRUE, </a:t>
            </a:r>
            <a:r>
              <a:rPr lang="sr-Latn-RS" altLang="sr-Latn-RS" sz="1600">
                <a:solidFill>
                  <a:schemeClr val="tx1"/>
                </a:solidFill>
              </a:rPr>
              <a:t>u ćeliju </a:t>
            </a:r>
            <a:r>
              <a:rPr lang="en-US" altLang="sr-Latn-RS" sz="1600">
                <a:solidFill>
                  <a:schemeClr val="tx1"/>
                </a:solidFill>
              </a:rPr>
              <a:t>OM: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-2</a:t>
            </a:r>
            <a:r>
              <a:rPr lang="sr-Latn-RS" altLang="sr-Latn-RS" sz="1600">
                <a:solidFill>
                  <a:schemeClr val="tx1"/>
                </a:solidFill>
              </a:rPr>
              <a:t> se upisuje 1</a:t>
            </a:r>
            <a:r>
              <a:rPr lang="en-US" altLang="sr-Latn-RS" sz="1600">
                <a:solidFill>
                  <a:schemeClr val="tx1"/>
                </a:solidFill>
              </a:rPr>
              <a:t>.</a:t>
            </a:r>
            <a:endParaRPr lang="sr-Latn-RS" altLang="sr-Latn-RS" sz="160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600">
                <a:solidFill>
                  <a:schemeClr val="tx1"/>
                </a:solidFill>
              </a:rPr>
              <a:t>Output scan</a:t>
            </a:r>
            <a:r>
              <a:rPr lang="sr-Latn-RS" altLang="sr-Latn-RS" sz="1600">
                <a:solidFill>
                  <a:schemeClr val="tx1"/>
                </a:solidFill>
              </a:rPr>
              <a:t>: Oba solenoida i sijalica su</a:t>
            </a:r>
            <a:r>
              <a:rPr lang="en-US" altLang="sr-Latn-RS" sz="1600">
                <a:solidFill>
                  <a:schemeClr val="tx1"/>
                </a:solidFill>
              </a:rPr>
              <a:t> ON.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6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A9B29-76E9-4913-8295-0488187D8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1857375"/>
            <a:ext cx="29845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8AAB1-9083-4A46-AC5F-279801EB1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8" y="1854200"/>
            <a:ext cx="29845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2153E-BD32-4429-A2BA-A5C3E8CF0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3159125"/>
            <a:ext cx="29845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8A7F0-BB20-4499-9AAC-005C198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3136900"/>
            <a:ext cx="29845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0185" name="Picture 2">
            <a:extLst>
              <a:ext uri="{FF2B5EF4-FFF2-40B4-BE49-F238E27FC236}">
                <a16:creationId xmlns:a16="http://schemas.microsoft.com/office/drawing/2014/main" id="{16B6CF8A-CA03-433A-8895-7B1652667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38" y="1279525"/>
            <a:ext cx="3535362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013357-9760-1056-1520-3AEDC4C3E560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35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A5BA0DED-43FF-407E-9334-E746BC7573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225" y="0"/>
            <a:ext cx="9144000" cy="728663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PLC program</a:t>
            </a:r>
            <a:r>
              <a:rPr lang="sr-Latn-RS" altLang="sr-Latn-RS" sz="2400">
                <a:latin typeface="Arial" panose="020B0604020202020204" pitchFamily="34" charset="0"/>
              </a:rPr>
              <a:t>iranje i funkcionisanje - </a:t>
            </a:r>
            <a:r>
              <a:rPr lang="en-US" altLang="sr-Latn-RS" sz="2400">
                <a:latin typeface="Arial" panose="020B0604020202020204" pitchFamily="34" charset="0"/>
              </a:rPr>
              <a:t>Ladder Diagram</a:t>
            </a:r>
            <a:br>
              <a:rPr lang="sr-Latn-RS" altLang="sr-Latn-RS" sz="2400">
                <a:latin typeface="Arial" panose="020B0604020202020204" pitchFamily="34" charset="0"/>
              </a:rPr>
            </a:br>
            <a:r>
              <a:rPr lang="sr-Latn-RS" altLang="sr-Latn-RS" sz="2400">
                <a:latin typeface="Arial" panose="020B0604020202020204" pitchFamily="34" charset="0"/>
              </a:rPr>
              <a:t>Upravljanje pneumatskim cilindrom</a:t>
            </a:r>
            <a:endParaRPr lang="en-US" altLang="sr-Latn-RS" sz="2400">
              <a:latin typeface="Arial" panose="020B0604020202020204" pitchFamily="34" charset="0"/>
            </a:endParaRPr>
          </a:p>
        </p:txBody>
      </p:sp>
      <p:pic>
        <p:nvPicPr>
          <p:cNvPr id="52227" name="Picture 2">
            <a:extLst>
              <a:ext uri="{FF2B5EF4-FFF2-40B4-BE49-F238E27FC236}">
                <a16:creationId xmlns:a16="http://schemas.microsoft.com/office/drawing/2014/main" id="{DFAEA8A8-24DE-4007-8B54-0541E4BF7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919163"/>
            <a:ext cx="5297488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Box 3">
            <a:extLst>
              <a:ext uri="{FF2B5EF4-FFF2-40B4-BE49-F238E27FC236}">
                <a16:creationId xmlns:a16="http://schemas.microsoft.com/office/drawing/2014/main" id="{77C1DD40-C8DC-4EE1-B7D2-7A570ADB6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4403725"/>
            <a:ext cx="86487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>
                <a:solidFill>
                  <a:schemeClr val="tx1"/>
                </a:solidFill>
              </a:rPr>
              <a:t>Ciklus </a:t>
            </a:r>
            <a:r>
              <a:rPr lang="en-US" altLang="sr-Latn-RS" sz="1600">
                <a:solidFill>
                  <a:schemeClr val="tx1"/>
                </a:solidFill>
              </a:rPr>
              <a:t>3. START </a:t>
            </a:r>
            <a:r>
              <a:rPr lang="sr-Latn-RS" altLang="sr-Latn-RS" sz="1600">
                <a:solidFill>
                  <a:schemeClr val="tx1"/>
                </a:solidFill>
              </a:rPr>
              <a:t>je otvoren</a:t>
            </a:r>
            <a:r>
              <a:rPr lang="en-US" altLang="sr-Latn-RS" sz="1600">
                <a:solidFill>
                  <a:schemeClr val="tx1"/>
                </a:solidFill>
              </a:rPr>
              <a:t>, SW1, STOP </a:t>
            </a:r>
            <a:r>
              <a:rPr lang="sr-Latn-RS" altLang="sr-Latn-RS" sz="1600">
                <a:solidFill>
                  <a:schemeClr val="tx1"/>
                </a:solidFill>
              </a:rPr>
              <a:t>i</a:t>
            </a:r>
            <a:r>
              <a:rPr lang="en-US" altLang="sr-Latn-RS" sz="1600">
                <a:solidFill>
                  <a:schemeClr val="tx1"/>
                </a:solidFill>
              </a:rPr>
              <a:t> LS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 </a:t>
            </a:r>
            <a:r>
              <a:rPr lang="sr-Latn-RS" altLang="sr-Latn-RS" sz="1600">
                <a:solidFill>
                  <a:schemeClr val="tx1"/>
                </a:solidFill>
              </a:rPr>
              <a:t>su zatvoreni</a:t>
            </a:r>
            <a:r>
              <a:rPr lang="en-US" altLang="sr-Latn-RS" sz="1600">
                <a:solidFill>
                  <a:schemeClr val="tx1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600">
                <a:solidFill>
                  <a:schemeClr val="tx1"/>
                </a:solidFill>
              </a:rPr>
              <a:t>Input scan. </a:t>
            </a:r>
            <a:r>
              <a:rPr lang="sr-Latn-RS" altLang="sr-Latn-RS" sz="1600">
                <a:solidFill>
                  <a:schemeClr val="tx1"/>
                </a:solidFill>
              </a:rPr>
              <a:t>Nova ulazna slika</a:t>
            </a:r>
            <a:r>
              <a:rPr lang="en-US" altLang="sr-Latn-RS" sz="1600">
                <a:solidFill>
                  <a:schemeClr val="tx1"/>
                </a:solidFill>
              </a:rPr>
              <a:t>: IM:1-1 = 0, IM: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-2 = 1, IM: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-3 = 1, IM: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-4 = 1.</a:t>
            </a:r>
            <a:endParaRPr lang="sr-Latn-RS" altLang="sr-Latn-RS" sz="160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600">
                <a:solidFill>
                  <a:schemeClr val="tx1"/>
                </a:solidFill>
              </a:rPr>
              <a:t>Program scan. </a:t>
            </a:r>
            <a:r>
              <a:rPr lang="sr-Latn-RS" altLang="sr-Latn-RS" sz="1600">
                <a:solidFill>
                  <a:schemeClr val="tx1"/>
                </a:solidFill>
              </a:rPr>
              <a:t>Lestvica</a:t>
            </a:r>
            <a:r>
              <a:rPr lang="en-US" altLang="sr-Latn-RS" sz="1600">
                <a:solidFill>
                  <a:schemeClr val="tx1"/>
                </a:solidFill>
              </a:rPr>
              <a:t> 1: IM:1-1 = FALSE, OM: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 = TRUE, IM: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-2 = TRUE, IM: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-3 = TRUE, </a:t>
            </a:r>
            <a:r>
              <a:rPr lang="sr-Latn-RS" altLang="sr-Latn-RS" sz="1600">
                <a:solidFill>
                  <a:schemeClr val="tx1"/>
                </a:solidFill>
              </a:rPr>
              <a:t>put je</a:t>
            </a:r>
            <a:r>
              <a:rPr lang="en-US" altLang="sr-Latn-RS" sz="1600">
                <a:solidFill>
                  <a:schemeClr val="tx1"/>
                </a:solidFill>
              </a:rPr>
              <a:t>TRUE, </a:t>
            </a:r>
            <a:r>
              <a:rPr lang="sr-Latn-RS" altLang="sr-Latn-RS" sz="1600">
                <a:solidFill>
                  <a:schemeClr val="tx1"/>
                </a:solidFill>
              </a:rPr>
              <a:t>u ćeliju </a:t>
            </a:r>
            <a:r>
              <a:rPr lang="en-US" altLang="sr-Latn-RS" sz="1600">
                <a:solidFill>
                  <a:schemeClr val="tx1"/>
                </a:solidFill>
              </a:rPr>
              <a:t>OM: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</a:t>
            </a:r>
            <a:r>
              <a:rPr lang="sr-Latn-RS" altLang="sr-Latn-RS" sz="1600">
                <a:solidFill>
                  <a:schemeClr val="tx1"/>
                </a:solidFill>
              </a:rPr>
              <a:t>1 se upisuje 1</a:t>
            </a:r>
            <a:r>
              <a:rPr lang="en-US" altLang="sr-Latn-RS" sz="1600">
                <a:solidFill>
                  <a:schemeClr val="tx1"/>
                </a:solidFill>
              </a:rPr>
              <a:t>. </a:t>
            </a:r>
            <a:r>
              <a:rPr lang="sr-Latn-RS" altLang="sr-Latn-RS" sz="1600">
                <a:solidFill>
                  <a:schemeClr val="tx1"/>
                </a:solidFill>
              </a:rPr>
              <a:t>lestvica 2</a:t>
            </a:r>
            <a:r>
              <a:rPr lang="en-US" altLang="sr-Latn-RS" sz="1600">
                <a:solidFill>
                  <a:schemeClr val="tx1"/>
                </a:solidFill>
              </a:rPr>
              <a:t>: IM: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-4 = TRUE </a:t>
            </a:r>
            <a:r>
              <a:rPr lang="sr-Latn-RS" altLang="sr-Latn-RS" sz="1600">
                <a:solidFill>
                  <a:schemeClr val="tx1"/>
                </a:solidFill>
              </a:rPr>
              <a:t>pa se u ćeliju </a:t>
            </a:r>
            <a:r>
              <a:rPr lang="en-US" altLang="sr-Latn-RS" sz="1600">
                <a:solidFill>
                  <a:schemeClr val="tx1"/>
                </a:solidFill>
              </a:rPr>
              <a:t>OM: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-2</a:t>
            </a:r>
            <a:r>
              <a:rPr lang="sr-Latn-RS" altLang="sr-Latn-RS" sz="1600">
                <a:solidFill>
                  <a:schemeClr val="tx1"/>
                </a:solidFill>
              </a:rPr>
              <a:t> upisuje 1</a:t>
            </a:r>
            <a:r>
              <a:rPr lang="en-US" altLang="sr-Latn-RS" sz="1600">
                <a:solidFill>
                  <a:schemeClr val="tx1"/>
                </a:solidFill>
              </a:rPr>
              <a:t>. </a:t>
            </a:r>
            <a:endParaRPr lang="sr-Latn-RS" altLang="sr-Latn-RS" sz="160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600">
                <a:solidFill>
                  <a:schemeClr val="tx1"/>
                </a:solidFill>
              </a:rPr>
              <a:t>Output scan. </a:t>
            </a:r>
            <a:r>
              <a:rPr lang="sr-Latn-RS" altLang="sr-Latn-RS" sz="1600">
                <a:solidFill>
                  <a:schemeClr val="tx1"/>
                </a:solidFill>
              </a:rPr>
              <a:t>Oba solenoida i sijalica su </a:t>
            </a:r>
            <a:r>
              <a:rPr lang="en-US" altLang="sr-Latn-RS" sz="1600">
                <a:solidFill>
                  <a:schemeClr val="tx1"/>
                </a:solidFill>
              </a:rPr>
              <a:t>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A2A5C-F722-4E54-BE5D-E2926BC60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0" y="1697038"/>
            <a:ext cx="29845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A844B-0A43-49B6-AC69-3EA880E0C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2984500"/>
            <a:ext cx="17145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sr-Latn-RS" altLang="sr-Latn-RS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572D32-C437-4B91-AA2B-FC390A847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2984917"/>
            <a:ext cx="234950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sr-Latn-RS" altLang="sr-Latn-RS" sz="16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2232" name="Picture 2">
            <a:extLst>
              <a:ext uri="{FF2B5EF4-FFF2-40B4-BE49-F238E27FC236}">
                <a16:creationId xmlns:a16="http://schemas.microsoft.com/office/drawing/2014/main" id="{5C8D44CA-F2B3-4B09-9E72-7695B2045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38" y="1279525"/>
            <a:ext cx="3535362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A9AAB0-D9A7-D1BA-FF9E-E4AED25A4759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36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39555D6A-CA85-4881-818F-FB81BE807D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728663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PLC program</a:t>
            </a:r>
            <a:r>
              <a:rPr lang="sr-Latn-RS" altLang="sr-Latn-RS" sz="2400">
                <a:latin typeface="Arial" panose="020B0604020202020204" pitchFamily="34" charset="0"/>
              </a:rPr>
              <a:t>iranje i funkcionisanje - </a:t>
            </a:r>
            <a:r>
              <a:rPr lang="en-US" altLang="sr-Latn-RS" sz="2400">
                <a:latin typeface="Arial" panose="020B0604020202020204" pitchFamily="34" charset="0"/>
              </a:rPr>
              <a:t>Ladder Diagram</a:t>
            </a:r>
            <a:br>
              <a:rPr lang="sr-Latn-RS" altLang="sr-Latn-RS" sz="2400">
                <a:latin typeface="Arial" panose="020B0604020202020204" pitchFamily="34" charset="0"/>
              </a:rPr>
            </a:br>
            <a:r>
              <a:rPr lang="sr-Latn-RS" altLang="sr-Latn-RS" sz="2400">
                <a:latin typeface="Arial" panose="020B0604020202020204" pitchFamily="34" charset="0"/>
              </a:rPr>
              <a:t>Upravljanje pneumatskim cilindrom</a:t>
            </a:r>
            <a:endParaRPr lang="en-US" altLang="sr-Latn-RS" sz="2400">
              <a:latin typeface="Arial" panose="020B0604020202020204" pitchFamily="34" charset="0"/>
            </a:endParaRPr>
          </a:p>
        </p:txBody>
      </p:sp>
      <p:pic>
        <p:nvPicPr>
          <p:cNvPr id="54275" name="Picture 2">
            <a:extLst>
              <a:ext uri="{FF2B5EF4-FFF2-40B4-BE49-F238E27FC236}">
                <a16:creationId xmlns:a16="http://schemas.microsoft.com/office/drawing/2014/main" id="{C56B8FD9-0606-45EC-8FE7-F92BEBBC7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092200"/>
            <a:ext cx="5297488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Box 3">
            <a:extLst>
              <a:ext uri="{FF2B5EF4-FFF2-40B4-BE49-F238E27FC236}">
                <a16:creationId xmlns:a16="http://schemas.microsoft.com/office/drawing/2014/main" id="{724EA656-A053-4287-961E-EDCBEEBD5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4519613"/>
            <a:ext cx="8691562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600">
                <a:solidFill>
                  <a:schemeClr val="tx1"/>
                </a:solidFill>
              </a:rPr>
              <a:t>C</a:t>
            </a:r>
            <a:r>
              <a:rPr lang="sr-Latn-RS" altLang="sr-Latn-RS" sz="1600">
                <a:solidFill>
                  <a:schemeClr val="tx1"/>
                </a:solidFill>
              </a:rPr>
              <a:t>iklus</a:t>
            </a:r>
            <a:r>
              <a:rPr lang="en-US" altLang="sr-Latn-RS" sz="1600">
                <a:solidFill>
                  <a:schemeClr val="tx1"/>
                </a:solidFill>
              </a:rPr>
              <a:t> 4. START </a:t>
            </a:r>
            <a:r>
              <a:rPr lang="sr-Latn-RS" altLang="sr-Latn-RS" sz="1600">
                <a:solidFill>
                  <a:schemeClr val="tx1"/>
                </a:solidFill>
              </a:rPr>
              <a:t>i</a:t>
            </a:r>
            <a:r>
              <a:rPr lang="en-US" altLang="sr-Latn-RS" sz="1600">
                <a:solidFill>
                  <a:schemeClr val="tx1"/>
                </a:solidFill>
              </a:rPr>
              <a:t> LSI </a:t>
            </a:r>
            <a:r>
              <a:rPr lang="sr-Latn-RS" altLang="sr-Latn-RS" sz="1600">
                <a:solidFill>
                  <a:schemeClr val="tx1"/>
                </a:solidFill>
              </a:rPr>
              <a:t>su otvoreni</a:t>
            </a:r>
            <a:r>
              <a:rPr lang="en-US" altLang="sr-Latn-RS" sz="1600">
                <a:solidFill>
                  <a:schemeClr val="tx1"/>
                </a:solidFill>
              </a:rPr>
              <a:t>, STOP </a:t>
            </a:r>
            <a:r>
              <a:rPr lang="sr-Latn-RS" altLang="sr-Latn-RS" sz="1600">
                <a:solidFill>
                  <a:schemeClr val="tx1"/>
                </a:solidFill>
              </a:rPr>
              <a:t>i</a:t>
            </a:r>
            <a:r>
              <a:rPr lang="en-US" altLang="sr-Latn-RS" sz="1600">
                <a:solidFill>
                  <a:schemeClr val="tx1"/>
                </a:solidFill>
              </a:rPr>
              <a:t> SW1 </a:t>
            </a:r>
            <a:r>
              <a:rPr lang="sr-Latn-RS" altLang="sr-Latn-RS" sz="1600">
                <a:solidFill>
                  <a:schemeClr val="tx1"/>
                </a:solidFill>
              </a:rPr>
              <a:t>su zatvoreni</a:t>
            </a:r>
            <a:r>
              <a:rPr lang="en-US" altLang="sr-Latn-RS" sz="1600">
                <a:solidFill>
                  <a:schemeClr val="tx1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600">
                <a:solidFill>
                  <a:schemeClr val="tx1"/>
                </a:solidFill>
              </a:rPr>
              <a:t>Input scan. </a:t>
            </a:r>
            <a:r>
              <a:rPr lang="sr-Latn-RS" altLang="sr-Latn-RS" sz="1600">
                <a:solidFill>
                  <a:schemeClr val="tx1"/>
                </a:solidFill>
              </a:rPr>
              <a:t>Nova ulazna slika je</a:t>
            </a:r>
            <a:r>
              <a:rPr lang="en-US" altLang="sr-Latn-RS" sz="1600">
                <a:solidFill>
                  <a:schemeClr val="tx1"/>
                </a:solidFill>
              </a:rPr>
              <a:t>: IM:1-1 = 0, IM: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-2 = 1, IM: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-3 = 0, IM: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-4 = 1.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600">
                <a:solidFill>
                  <a:schemeClr val="tx1"/>
                </a:solidFill>
              </a:rPr>
              <a:t>Program scan. </a:t>
            </a:r>
            <a:r>
              <a:rPr lang="sr-Latn-RS" altLang="sr-Latn-RS" sz="1600">
                <a:solidFill>
                  <a:schemeClr val="tx1"/>
                </a:solidFill>
              </a:rPr>
              <a:t>Lestvica</a:t>
            </a:r>
            <a:r>
              <a:rPr lang="en-US" altLang="sr-Latn-RS" sz="1600">
                <a:solidFill>
                  <a:schemeClr val="tx1"/>
                </a:solidFill>
              </a:rPr>
              <a:t> 1: IM:1-1 = FALSE, OM: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 = TRUE, IM: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-2 = TRUE, IM: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-3= FALSE, </a:t>
            </a:r>
            <a:r>
              <a:rPr lang="sr-Latn-RS" altLang="sr-Latn-RS" sz="1600">
                <a:solidFill>
                  <a:schemeClr val="tx1"/>
                </a:solidFill>
              </a:rPr>
              <a:t>put je </a:t>
            </a:r>
            <a:r>
              <a:rPr lang="en-US" altLang="sr-Latn-RS" sz="1600">
                <a:solidFill>
                  <a:schemeClr val="tx1"/>
                </a:solidFill>
              </a:rPr>
              <a:t>FALSE, </a:t>
            </a:r>
            <a:r>
              <a:rPr lang="sr-Latn-RS" altLang="sr-Latn-RS" sz="1600">
                <a:solidFill>
                  <a:schemeClr val="tx1"/>
                </a:solidFill>
              </a:rPr>
              <a:t>u ćeliju</a:t>
            </a:r>
            <a:r>
              <a:rPr lang="en-US" altLang="sr-Latn-RS" sz="1600">
                <a:solidFill>
                  <a:schemeClr val="tx1"/>
                </a:solidFill>
              </a:rPr>
              <a:t> OM: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</a:t>
            </a:r>
            <a:r>
              <a:rPr lang="sr-Latn-RS" altLang="sr-Latn-RS" sz="1600">
                <a:solidFill>
                  <a:schemeClr val="tx1"/>
                </a:solidFill>
              </a:rPr>
              <a:t>1 se upisuje 0</a:t>
            </a:r>
            <a:r>
              <a:rPr lang="en-US" altLang="sr-Latn-RS" sz="1600">
                <a:solidFill>
                  <a:schemeClr val="tx1"/>
                </a:solidFill>
              </a:rPr>
              <a:t>.</a:t>
            </a:r>
            <a:r>
              <a:rPr lang="sr-Latn-RS" altLang="sr-Latn-RS" sz="1600">
                <a:solidFill>
                  <a:schemeClr val="tx1"/>
                </a:solidFill>
              </a:rPr>
              <a:t> Lestvica</a:t>
            </a:r>
            <a:r>
              <a:rPr lang="en-US" altLang="sr-Latn-RS" sz="1600">
                <a:solidFill>
                  <a:schemeClr val="tx1"/>
                </a:solidFill>
              </a:rPr>
              <a:t> 2: IM: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-4 = TRUE </a:t>
            </a:r>
            <a:r>
              <a:rPr lang="sr-Latn-RS" altLang="sr-Latn-RS" sz="1600">
                <a:solidFill>
                  <a:schemeClr val="tx1"/>
                </a:solidFill>
              </a:rPr>
              <a:t>u ćeliju </a:t>
            </a:r>
            <a:r>
              <a:rPr lang="en-US" altLang="sr-Latn-RS" sz="1600">
                <a:solidFill>
                  <a:schemeClr val="tx1"/>
                </a:solidFill>
              </a:rPr>
              <a:t>OM:</a:t>
            </a:r>
            <a:r>
              <a:rPr lang="sr-Latn-RS" altLang="sr-Latn-RS" sz="1600">
                <a:solidFill>
                  <a:schemeClr val="tx1"/>
                </a:solidFill>
              </a:rPr>
              <a:t>1</a:t>
            </a:r>
            <a:r>
              <a:rPr lang="en-US" altLang="sr-Latn-RS" sz="1600">
                <a:solidFill>
                  <a:schemeClr val="tx1"/>
                </a:solidFill>
              </a:rPr>
              <a:t>-2</a:t>
            </a:r>
            <a:r>
              <a:rPr lang="sr-Latn-RS" altLang="sr-Latn-RS" sz="1600">
                <a:solidFill>
                  <a:schemeClr val="tx1"/>
                </a:solidFill>
              </a:rPr>
              <a:t> se upisuje 1</a:t>
            </a:r>
            <a:r>
              <a:rPr lang="en-US" altLang="sr-Latn-RS" sz="1600">
                <a:solidFill>
                  <a:schemeClr val="tx1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600">
                <a:solidFill>
                  <a:schemeClr val="tx1"/>
                </a:solidFill>
              </a:rPr>
              <a:t>Output scan. Solenoid </a:t>
            </a:r>
            <a:r>
              <a:rPr lang="sr-Latn-RS" altLang="sr-Latn-RS" sz="1600">
                <a:solidFill>
                  <a:schemeClr val="tx1"/>
                </a:solidFill>
              </a:rPr>
              <a:t>je </a:t>
            </a:r>
            <a:r>
              <a:rPr lang="en-US" altLang="sr-Latn-RS" sz="1600">
                <a:solidFill>
                  <a:schemeClr val="tx1"/>
                </a:solidFill>
              </a:rPr>
              <a:t>OFF, </a:t>
            </a:r>
            <a:r>
              <a:rPr lang="sr-Latn-RS" altLang="sr-Latn-RS" sz="1600">
                <a:solidFill>
                  <a:schemeClr val="tx1"/>
                </a:solidFill>
              </a:rPr>
              <a:t>sijalica je</a:t>
            </a:r>
            <a:r>
              <a:rPr lang="en-US" altLang="sr-Latn-RS" sz="1600">
                <a:solidFill>
                  <a:schemeClr val="tx1"/>
                </a:solidFill>
              </a:rPr>
              <a:t> 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27DBA-05D1-4397-B05C-C6959430F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1876425"/>
            <a:ext cx="29845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FFFA4-B684-434A-8B56-5D61BA150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1876425"/>
            <a:ext cx="29845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F32D4-2511-4C47-8D37-782607D87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363" y="3182938"/>
            <a:ext cx="298450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6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4280" name="Picture 2">
            <a:extLst>
              <a:ext uri="{FF2B5EF4-FFF2-40B4-BE49-F238E27FC236}">
                <a16:creationId xmlns:a16="http://schemas.microsoft.com/office/drawing/2014/main" id="{83842818-E141-4C42-B402-B6336752A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38" y="1279525"/>
            <a:ext cx="3535362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0C877-28C0-A664-E1E5-9B3ADA1B0AFA}"/>
              </a:ext>
            </a:extLst>
          </p:cNvPr>
          <p:cNvSpPr txBox="1"/>
          <p:nvPr/>
        </p:nvSpPr>
        <p:spPr>
          <a:xfrm>
            <a:off x="8108303" y="6391469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37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Inhaltsplatzhalter 4">
            <a:extLst>
              <a:ext uri="{FF2B5EF4-FFF2-40B4-BE49-F238E27FC236}">
                <a16:creationId xmlns:a16="http://schemas.microsoft.com/office/drawing/2014/main" id="{AD7F4561-2329-4154-B730-479B043D7C99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7436498" y="5794310"/>
            <a:ext cx="1378890" cy="7950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sr-Latn-RS" altLang="sr-Latn-RS" sz="3600" b="1" dirty="0">
                <a:solidFill>
                  <a:srgbClr val="C00000"/>
                </a:solidFill>
                <a:latin typeface="Arial" panose="020B0604020202020204" pitchFamily="34" charset="0"/>
              </a:rPr>
              <a:t>kraj</a:t>
            </a:r>
            <a:endParaRPr lang="de-DE" altLang="sr-Latn-RS" sz="36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ADA1C6-EC9D-71EA-93B4-B29526276E5D}"/>
              </a:ext>
            </a:extLst>
          </p:cNvPr>
          <p:cNvSpPr txBox="1"/>
          <p:nvPr/>
        </p:nvSpPr>
        <p:spPr>
          <a:xfrm>
            <a:off x="139960" y="6250781"/>
            <a:ext cx="8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38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A15C195-CBE6-4B32-BAD0-24F8ED31A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7975" y="657225"/>
            <a:ext cx="8502650" cy="544513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PLC hardware</a:t>
            </a:r>
          </a:p>
        </p:txBody>
      </p:sp>
      <p:pic>
        <p:nvPicPr>
          <p:cNvPr id="16387" name="Picture 84" descr="CPU314">
            <a:extLst>
              <a:ext uri="{FF2B5EF4-FFF2-40B4-BE49-F238E27FC236}">
                <a16:creationId xmlns:a16="http://schemas.microsoft.com/office/drawing/2014/main" id="{7DBDF633-3463-4882-B6A2-107441374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8"/>
          <a:stretch>
            <a:fillRect/>
          </a:stretch>
        </p:blipFill>
        <p:spPr bwMode="auto">
          <a:xfrm>
            <a:off x="4129088" y="1685925"/>
            <a:ext cx="4325937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92" descr="CPU314_alt">
            <a:extLst>
              <a:ext uri="{FF2B5EF4-FFF2-40B4-BE49-F238E27FC236}">
                <a16:creationId xmlns:a16="http://schemas.microsoft.com/office/drawing/2014/main" id="{B716B1B5-50A1-456B-AFBC-E99C4CDEF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752600"/>
            <a:ext cx="34893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93">
            <a:extLst>
              <a:ext uri="{FF2B5EF4-FFF2-40B4-BE49-F238E27FC236}">
                <a16:creationId xmlns:a16="http://schemas.microsoft.com/office/drawing/2014/main" id="{3FD7251B-6944-4B09-B2E9-B84557285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1371600"/>
            <a:ext cx="2644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sr-Latn-RS" sz="1600" b="1">
                <a:solidFill>
                  <a:schemeClr val="tx1"/>
                </a:solidFill>
              </a:rPr>
              <a:t>CPU 314 </a:t>
            </a:r>
            <a:r>
              <a:rPr lang="sr-Latn-RS" altLang="sr-Latn-RS" sz="1600" b="1">
                <a:solidFill>
                  <a:schemeClr val="tx1"/>
                </a:solidFill>
              </a:rPr>
              <a:t>do</a:t>
            </a:r>
            <a:r>
              <a:rPr lang="de-DE" altLang="sr-Latn-RS" sz="1600" b="1">
                <a:solidFill>
                  <a:schemeClr val="tx1"/>
                </a:solidFill>
              </a:rPr>
              <a:t> </a:t>
            </a:r>
            <a:r>
              <a:rPr lang="sr-Latn-RS" altLang="sr-Latn-RS" sz="1600" b="1">
                <a:solidFill>
                  <a:schemeClr val="tx1"/>
                </a:solidFill>
              </a:rPr>
              <a:t>oktobra</a:t>
            </a:r>
            <a:r>
              <a:rPr lang="de-DE" altLang="sr-Latn-RS" sz="1600" b="1">
                <a:solidFill>
                  <a:schemeClr val="tx1"/>
                </a:solidFill>
              </a:rPr>
              <a:t> 2002</a:t>
            </a:r>
          </a:p>
        </p:txBody>
      </p:sp>
      <p:sp>
        <p:nvSpPr>
          <p:cNvPr id="16390" name="Text Box 94">
            <a:extLst>
              <a:ext uri="{FF2B5EF4-FFF2-40B4-BE49-F238E27FC236}">
                <a16:creationId xmlns:a16="http://schemas.microsoft.com/office/drawing/2014/main" id="{4C4FF320-9B7B-4A42-BE00-B8C4530F1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288" y="1295400"/>
            <a:ext cx="299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sr-Latn-RS" sz="1600" b="1">
                <a:solidFill>
                  <a:schemeClr val="tx1"/>
                </a:solidFill>
              </a:rPr>
              <a:t>CPU 314 </a:t>
            </a:r>
            <a:r>
              <a:rPr lang="sr-Latn-RS" altLang="sr-Latn-RS" sz="1600" b="1">
                <a:solidFill>
                  <a:schemeClr val="tx1"/>
                </a:solidFill>
              </a:rPr>
              <a:t>nakon</a:t>
            </a:r>
            <a:r>
              <a:rPr lang="de-DE" altLang="sr-Latn-RS" sz="1600" b="1">
                <a:solidFill>
                  <a:schemeClr val="tx1"/>
                </a:solidFill>
              </a:rPr>
              <a:t> </a:t>
            </a:r>
            <a:r>
              <a:rPr lang="sr-Latn-RS" altLang="sr-Latn-RS" sz="1600" b="1">
                <a:solidFill>
                  <a:schemeClr val="tx1"/>
                </a:solidFill>
              </a:rPr>
              <a:t>oktobra </a:t>
            </a:r>
            <a:r>
              <a:rPr lang="de-DE" altLang="sr-Latn-RS" sz="1600" b="1">
                <a:solidFill>
                  <a:schemeClr val="tx1"/>
                </a:solidFill>
              </a:rPr>
              <a:t>2002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6E8FF-36C5-2158-D016-9E6471F54441}"/>
              </a:ext>
            </a:extLst>
          </p:cNvPr>
          <p:cNvSpPr txBox="1"/>
          <p:nvPr/>
        </p:nvSpPr>
        <p:spPr>
          <a:xfrm>
            <a:off x="8341567" y="6391469"/>
            <a:ext cx="583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4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475983C-F194-4ED3-B66E-4B69C9F90A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7975" y="657225"/>
            <a:ext cx="8502650" cy="544513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PLC hardware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9A3D1C-AFE9-483A-A7F5-6FA6FD943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1306513"/>
            <a:ext cx="83010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de-DE" sz="2200" kern="0" dirty="0" err="1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S7</a:t>
            </a:r>
            <a:r>
              <a:rPr lang="de-DE" sz="2200" kern="0" dirty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-</a:t>
            </a:r>
            <a:r>
              <a:rPr lang="sr-Latn-RS" sz="2200" kern="0" dirty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15</a:t>
            </a:r>
            <a:r>
              <a:rPr lang="de-DE" sz="2200" kern="0" dirty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00 Automation System</a:t>
            </a:r>
            <a:r>
              <a:rPr lang="sr-Latn-RS" sz="2200" kern="0" dirty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 (naslednik </a:t>
            </a:r>
            <a:r>
              <a:rPr lang="sr-Latn-RS" sz="2200" kern="0" dirty="0" err="1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S7</a:t>
            </a:r>
            <a:r>
              <a:rPr lang="sr-Latn-RS" sz="2200" kern="0" dirty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 300 od 2012)</a:t>
            </a:r>
            <a:endParaRPr lang="de-DE" sz="2200" kern="0" dirty="0">
              <a:solidFill>
                <a:srgbClr val="000066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94E239-9DC3-9E3E-244F-22F7237C0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41" y="1699338"/>
            <a:ext cx="5080518" cy="5080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3525E3-E142-8E66-086E-6C6C44AD21B1}"/>
              </a:ext>
            </a:extLst>
          </p:cNvPr>
          <p:cNvSpPr txBox="1"/>
          <p:nvPr/>
        </p:nvSpPr>
        <p:spPr>
          <a:xfrm>
            <a:off x="8341567" y="6391469"/>
            <a:ext cx="583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5</a:t>
            </a:fld>
            <a:r>
              <a:rPr lang="sr-Latn-RS" dirty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4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475983C-F194-4ED3-B66E-4B69C9F90A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7975" y="657225"/>
            <a:ext cx="8502650" cy="544513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PLC hardware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9A3D1C-AFE9-483A-A7F5-6FA6FD943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1201738"/>
            <a:ext cx="8301037" cy="75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de-DE" sz="2200" kern="0" dirty="0" err="1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S7</a:t>
            </a:r>
            <a:r>
              <a:rPr lang="de-DE" sz="2200" kern="0" dirty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-400 Automation System</a:t>
            </a:r>
            <a:r>
              <a:rPr lang="sr-Latn-RS" sz="2200" kern="0" dirty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 </a:t>
            </a:r>
          </a:p>
          <a:p>
            <a:pPr algn="ctr">
              <a:defRPr/>
            </a:pPr>
            <a:r>
              <a:rPr lang="sr-Latn-RS" sz="2200" kern="0" dirty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(ostaje u upotrebi do 2030)</a:t>
            </a:r>
            <a:endParaRPr lang="de-DE" sz="2200" kern="0" dirty="0">
              <a:solidFill>
                <a:srgbClr val="000066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18436" name="Picture 4" descr="S7-400">
            <a:extLst>
              <a:ext uri="{FF2B5EF4-FFF2-40B4-BE49-F238E27FC236}">
                <a16:creationId xmlns:a16="http://schemas.microsoft.com/office/drawing/2014/main" id="{64405705-F168-4BB1-9A1A-4ED31500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2081213"/>
            <a:ext cx="6781800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4F6EEB-32B1-1CD0-12B9-D96D175B9BA8}"/>
              </a:ext>
            </a:extLst>
          </p:cNvPr>
          <p:cNvSpPr txBox="1"/>
          <p:nvPr/>
        </p:nvSpPr>
        <p:spPr>
          <a:xfrm>
            <a:off x="8341567" y="6391469"/>
            <a:ext cx="583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6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47C4911-B88E-470C-935E-0D8C9EEC8C6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57225"/>
            <a:ext cx="9144000" cy="544513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PLC </a:t>
            </a:r>
            <a:r>
              <a:rPr lang="sr-Latn-RS" altLang="sr-Latn-RS" sz="2400">
                <a:latin typeface="Arial" panose="020B0604020202020204" pitchFamily="34" charset="0"/>
              </a:rPr>
              <a:t>programiranje i funkcionisanje - </a:t>
            </a:r>
            <a:r>
              <a:rPr lang="en-US" altLang="sr-Latn-RS" sz="2400">
                <a:latin typeface="Arial" panose="020B0604020202020204" pitchFamily="34" charset="0"/>
              </a:rPr>
              <a:t>Ladder Diagram</a:t>
            </a:r>
          </a:p>
        </p:txBody>
      </p:sp>
      <p:sp>
        <p:nvSpPr>
          <p:cNvPr id="20483" name="TextBox 2">
            <a:extLst>
              <a:ext uri="{FF2B5EF4-FFF2-40B4-BE49-F238E27FC236}">
                <a16:creationId xmlns:a16="http://schemas.microsoft.com/office/drawing/2014/main" id="{C47CF680-AE36-42EA-A3C1-CEF16D1C6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1344613"/>
            <a:ext cx="856615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CS" altLang="sr-Latn-RS" sz="1600" dirty="0" err="1">
                <a:solidFill>
                  <a:schemeClr val="tx1"/>
                </a:solidFill>
              </a:rPr>
              <a:t>LD</a:t>
            </a:r>
            <a:r>
              <a:rPr lang="sr-Latn-CS" altLang="sr-Latn-RS" sz="1600" dirty="0">
                <a:solidFill>
                  <a:schemeClr val="tx1"/>
                </a:solidFill>
              </a:rPr>
              <a:t> (</a:t>
            </a:r>
            <a:r>
              <a:rPr lang="sr-Latn-CS" altLang="sr-Latn-RS" sz="1600" dirty="0" err="1">
                <a:solidFill>
                  <a:schemeClr val="tx1"/>
                </a:solidFill>
              </a:rPr>
              <a:t>Ladder</a:t>
            </a:r>
            <a:r>
              <a:rPr lang="sr-Latn-CS" altLang="sr-Latn-RS" sz="1600" dirty="0">
                <a:solidFill>
                  <a:schemeClr val="tx1"/>
                </a:solidFill>
              </a:rPr>
              <a:t> – Lestvičasti </a:t>
            </a:r>
            <a:r>
              <a:rPr lang="sr-Latn-CS" altLang="sr-Latn-RS" sz="1600" dirty="0" err="1">
                <a:solidFill>
                  <a:schemeClr val="tx1"/>
                </a:solidFill>
              </a:rPr>
              <a:t>Diagram</a:t>
            </a:r>
            <a:r>
              <a:rPr lang="sr-Latn-CS" altLang="sr-Latn-RS" sz="1600" dirty="0">
                <a:solidFill>
                  <a:schemeClr val="tx1"/>
                </a:solidFill>
              </a:rPr>
              <a:t>) programski jezik koristi simbole kontakata za formiranje dijagrama koji su veoma slični </a:t>
            </a:r>
            <a:r>
              <a:rPr lang="sr-Latn-CS" altLang="sr-Latn-RS" sz="1600" dirty="0" err="1">
                <a:solidFill>
                  <a:schemeClr val="tx1"/>
                </a:solidFill>
              </a:rPr>
              <a:t>relejnim</a:t>
            </a:r>
            <a:r>
              <a:rPr lang="sr-Latn-CS" altLang="sr-Latn-RS" sz="1600" dirty="0">
                <a:solidFill>
                  <a:schemeClr val="tx1"/>
                </a:solidFill>
              </a:rPr>
              <a:t> šemama.</a:t>
            </a:r>
            <a:br>
              <a:rPr lang="sr-Latn-CS" altLang="sr-Latn-RS" sz="1600" dirty="0">
                <a:solidFill>
                  <a:schemeClr val="tx1"/>
                </a:solidFill>
              </a:rPr>
            </a:br>
            <a:endParaRPr lang="sr-Latn-CS" altLang="sr-Latn-RS" sz="16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CS" altLang="sr-Latn-RS" sz="1600" dirty="0">
                <a:solidFill>
                  <a:schemeClr val="tx1"/>
                </a:solidFill>
              </a:rPr>
              <a:t>Simbol za normalno otvoreni (</a:t>
            </a:r>
            <a:r>
              <a:rPr lang="sr-Latn-CS" altLang="sr-Latn-RS" sz="1600" dirty="0">
                <a:solidFill>
                  <a:srgbClr val="0070C0"/>
                </a:solidFill>
              </a:rPr>
              <a:t>NO – </a:t>
            </a:r>
            <a:r>
              <a:rPr lang="sr-Latn-CS" altLang="sr-Latn-RS" sz="1600" dirty="0" err="1">
                <a:solidFill>
                  <a:srgbClr val="0070C0"/>
                </a:solidFill>
              </a:rPr>
              <a:t>normally</a:t>
            </a:r>
            <a:r>
              <a:rPr lang="sr-Latn-CS" altLang="sr-Latn-RS" sz="1600" dirty="0">
                <a:solidFill>
                  <a:srgbClr val="0070C0"/>
                </a:solidFill>
              </a:rPr>
              <a:t> </a:t>
            </a:r>
            <a:r>
              <a:rPr lang="sr-Latn-CS" altLang="sr-Latn-RS" sz="1600" dirty="0" err="1">
                <a:solidFill>
                  <a:srgbClr val="0070C0"/>
                </a:solidFill>
              </a:rPr>
              <a:t>open</a:t>
            </a:r>
            <a:r>
              <a:rPr lang="sr-Latn-CS" altLang="sr-Latn-RS" sz="1600" dirty="0">
                <a:solidFill>
                  <a:schemeClr val="tx1"/>
                </a:solidFill>
              </a:rPr>
              <a:t>) kontakt </a:t>
            </a:r>
            <a:r>
              <a:rPr lang="sr-Latn-CS" altLang="sr-Latn-RS" sz="1600" dirty="0" err="1">
                <a:solidFill>
                  <a:schemeClr val="tx1"/>
                </a:solidFill>
              </a:rPr>
              <a:t>podseća</a:t>
            </a:r>
            <a:r>
              <a:rPr lang="sr-Latn-CS" altLang="sr-Latn-RS" sz="1600" dirty="0">
                <a:solidFill>
                  <a:schemeClr val="tx1"/>
                </a:solidFill>
              </a:rPr>
              <a:t> simbol za električni kondenzator.</a:t>
            </a:r>
            <a:br>
              <a:rPr lang="sr-Latn-CS" altLang="sr-Latn-RS" sz="1600" dirty="0">
                <a:solidFill>
                  <a:schemeClr val="tx1"/>
                </a:solidFill>
              </a:rPr>
            </a:br>
            <a:endParaRPr lang="sr-Latn-CS" altLang="sr-Latn-RS" sz="16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CS" altLang="sr-Latn-RS" sz="1600" dirty="0">
                <a:solidFill>
                  <a:schemeClr val="tx1"/>
                </a:solidFill>
              </a:rPr>
              <a:t>Simbol za normalno zatvoren kontakt (</a:t>
            </a:r>
            <a:r>
              <a:rPr lang="sr-Latn-CS" altLang="sr-Latn-RS" sz="1600" dirty="0" err="1">
                <a:solidFill>
                  <a:srgbClr val="0070C0"/>
                </a:solidFill>
              </a:rPr>
              <a:t>NC</a:t>
            </a:r>
            <a:r>
              <a:rPr lang="sr-Latn-CS" altLang="sr-Latn-RS" sz="1600" dirty="0">
                <a:solidFill>
                  <a:srgbClr val="0070C0"/>
                </a:solidFill>
              </a:rPr>
              <a:t> – </a:t>
            </a:r>
            <a:r>
              <a:rPr lang="sr-Latn-CS" altLang="sr-Latn-RS" sz="1600" dirty="0" err="1">
                <a:solidFill>
                  <a:srgbClr val="0070C0"/>
                </a:solidFill>
              </a:rPr>
              <a:t>normally</a:t>
            </a:r>
            <a:r>
              <a:rPr lang="sr-Latn-CS" altLang="sr-Latn-RS" sz="1600" dirty="0">
                <a:solidFill>
                  <a:srgbClr val="0070C0"/>
                </a:solidFill>
              </a:rPr>
              <a:t> </a:t>
            </a:r>
            <a:r>
              <a:rPr lang="sr-Latn-CS" altLang="sr-Latn-RS" sz="1600" dirty="0" err="1">
                <a:solidFill>
                  <a:srgbClr val="0070C0"/>
                </a:solidFill>
              </a:rPr>
              <a:t>closed</a:t>
            </a:r>
            <a:r>
              <a:rPr lang="sr-Latn-CS" altLang="sr-Latn-RS" sz="1600" dirty="0">
                <a:solidFill>
                  <a:schemeClr val="tx1"/>
                </a:solidFill>
              </a:rPr>
              <a:t>) je isti kao za otvoreni kontakt sa dijagonalnom linijom </a:t>
            </a:r>
            <a:r>
              <a:rPr lang="sr-Latn-CS" altLang="sr-Latn-RS" sz="1600" dirty="0" err="1">
                <a:solidFill>
                  <a:schemeClr val="tx1"/>
                </a:solidFill>
              </a:rPr>
              <a:t>preko</a:t>
            </a:r>
            <a:r>
              <a:rPr lang="sr-Latn-CS" altLang="sr-Latn-RS" sz="1600" dirty="0">
                <a:solidFill>
                  <a:schemeClr val="tx1"/>
                </a:solidFill>
              </a:rPr>
              <a:t>.</a:t>
            </a:r>
            <a:br>
              <a:rPr lang="sr-Latn-CS" altLang="sr-Latn-RS" sz="1600" dirty="0">
                <a:solidFill>
                  <a:schemeClr val="tx1"/>
                </a:solidFill>
              </a:rPr>
            </a:br>
            <a:endParaRPr lang="sr-Latn-CS" altLang="sr-Latn-RS" sz="16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CS" altLang="sr-Latn-RS" sz="1600" dirty="0">
                <a:solidFill>
                  <a:schemeClr val="tx1"/>
                </a:solidFill>
              </a:rPr>
              <a:t>Simbol za izlaz se sastoji od </a:t>
            </a:r>
            <a:r>
              <a:rPr lang="sr-Latn-CS" altLang="sr-Latn-RS" sz="1600" dirty="0" err="1">
                <a:solidFill>
                  <a:schemeClr val="tx1"/>
                </a:solidFill>
              </a:rPr>
              <a:t>dve</a:t>
            </a:r>
            <a:r>
              <a:rPr lang="sr-Latn-CS" altLang="sr-Latn-RS" sz="1600" dirty="0">
                <a:solidFill>
                  <a:schemeClr val="tx1"/>
                </a:solidFill>
              </a:rPr>
              <a:t> male zagrade.</a:t>
            </a:r>
            <a:br>
              <a:rPr lang="sr-Latn-CS" altLang="sr-Latn-RS" sz="1600" dirty="0">
                <a:solidFill>
                  <a:schemeClr val="tx1"/>
                </a:solidFill>
              </a:rPr>
            </a:br>
            <a:endParaRPr lang="sr-Latn-CS" altLang="sr-Latn-RS" sz="16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CS" altLang="sr-Latn-RS" sz="1600" dirty="0">
                <a:solidFill>
                  <a:schemeClr val="tx1"/>
                </a:solidFill>
              </a:rPr>
              <a:t>Svaki kontakt i izlazni simbol ima broj upisan odmah ispod (ili iznad) njega.</a:t>
            </a:r>
            <a:br>
              <a:rPr lang="sr-Latn-CS" altLang="sr-Latn-RS" sz="1600" dirty="0">
                <a:solidFill>
                  <a:schemeClr val="tx1"/>
                </a:solidFill>
              </a:rPr>
            </a:br>
            <a:r>
              <a:rPr lang="sr-Latn-CS" altLang="sr-Latn-RS" sz="1600" dirty="0">
                <a:solidFill>
                  <a:schemeClr val="tx1"/>
                </a:solidFill>
              </a:rPr>
              <a:t>Ovaj broj identifikuje lokaciju u procesorskoj memoriji (RAM), </a:t>
            </a:r>
            <a:r>
              <a:rPr lang="sr-Latn-CS" altLang="sr-Latn-RS" sz="1600" dirty="0" err="1">
                <a:solidFill>
                  <a:schemeClr val="tx1"/>
                </a:solidFill>
              </a:rPr>
              <a:t>gde</a:t>
            </a:r>
            <a:r>
              <a:rPr lang="sr-Latn-CS" altLang="sr-Latn-RS" sz="1600" dirty="0">
                <a:solidFill>
                  <a:schemeClr val="tx1"/>
                </a:solidFill>
              </a:rPr>
              <a:t> se čuva </a:t>
            </a:r>
            <a:r>
              <a:rPr lang="sr-Latn-CS" altLang="sr-Latn-RS" sz="1600" dirty="0" err="1">
                <a:solidFill>
                  <a:schemeClr val="tx1"/>
                </a:solidFill>
              </a:rPr>
              <a:t>vrednost</a:t>
            </a:r>
            <a:r>
              <a:rPr lang="sr-Latn-CS" altLang="sr-Latn-RS" sz="1600" dirty="0">
                <a:solidFill>
                  <a:schemeClr val="tx1"/>
                </a:solidFill>
              </a:rPr>
              <a:t> (podatak) sa tog kontakta ili izlaza. </a:t>
            </a:r>
            <a:endParaRPr lang="en-US" altLang="sr-Latn-RS" sz="16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3CFD58-A9C8-443A-8FE8-98977F456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767" y="2563425"/>
            <a:ext cx="549413" cy="30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658340-C900-454E-BD91-58BFC5E23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466" y="3422105"/>
            <a:ext cx="549413" cy="302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D4690C-2E98-4D59-B571-EA00CCB51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868" y="4030275"/>
            <a:ext cx="549413" cy="30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C2B5B-1D6B-EC21-AE34-94B09E14A55D}"/>
              </a:ext>
            </a:extLst>
          </p:cNvPr>
          <p:cNvSpPr txBox="1"/>
          <p:nvPr/>
        </p:nvSpPr>
        <p:spPr>
          <a:xfrm>
            <a:off x="8341567" y="6391469"/>
            <a:ext cx="583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7</a:t>
            </a:fld>
            <a:r>
              <a:rPr lang="sr-Latn-RS" dirty="0"/>
              <a:t>/38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9A18DA-8888-40B2-85E4-8DE93DDB335D}"/>
              </a:ext>
            </a:extLst>
          </p:cNvPr>
          <p:cNvSpPr txBox="1"/>
          <p:nvPr/>
        </p:nvSpPr>
        <p:spPr>
          <a:xfrm>
            <a:off x="923925" y="695325"/>
            <a:ext cx="23955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 err="1"/>
              <a:t>Relejna</a:t>
            </a:r>
            <a:r>
              <a:rPr lang="sr-Latn-RS" b="1" dirty="0"/>
              <a:t> šema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>
                <a:solidFill>
                  <a:srgbClr val="FF0000"/>
                </a:solidFill>
              </a:rPr>
              <a:t>FIZIČKA REALIZACIJA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ECF5B-5A4B-40D7-9F9A-57174FBD30D7}"/>
              </a:ext>
            </a:extLst>
          </p:cNvPr>
          <p:cNvSpPr txBox="1"/>
          <p:nvPr/>
        </p:nvSpPr>
        <p:spPr>
          <a:xfrm>
            <a:off x="933543" y="3522107"/>
            <a:ext cx="2374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 err="1"/>
              <a:t>Ladder</a:t>
            </a:r>
            <a:r>
              <a:rPr lang="sr-Latn-RS" b="1" dirty="0"/>
              <a:t> </a:t>
            </a:r>
            <a:r>
              <a:rPr lang="sr-Latn-RS" b="1" dirty="0" err="1"/>
              <a:t>diagram</a:t>
            </a:r>
            <a:endParaRPr lang="sr-Latn-RS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>
                <a:solidFill>
                  <a:srgbClr val="FF0000"/>
                </a:solidFill>
              </a:rPr>
              <a:t>LOGIČKA OPERACIJA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985CE-26C3-4179-8183-6613EB03772F}"/>
              </a:ext>
            </a:extLst>
          </p:cNvPr>
          <p:cNvSpPr txBox="1"/>
          <p:nvPr/>
        </p:nvSpPr>
        <p:spPr>
          <a:xfrm>
            <a:off x="4098827" y="354896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B79F6-951D-4CDB-B51D-0325891A703B}"/>
              </a:ext>
            </a:extLst>
          </p:cNvPr>
          <p:cNvSpPr txBox="1"/>
          <p:nvPr/>
        </p:nvSpPr>
        <p:spPr>
          <a:xfrm>
            <a:off x="5943382" y="35489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 err="1"/>
              <a:t>NC</a:t>
            </a:r>
            <a:endParaRPr lang="sr-Latn-R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583C0-8C7A-41C5-BF23-F4B759D7F022}"/>
              </a:ext>
            </a:extLst>
          </p:cNvPr>
          <p:cNvSpPr txBox="1"/>
          <p:nvPr/>
        </p:nvSpPr>
        <p:spPr>
          <a:xfrm>
            <a:off x="2356882" y="1835884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Kontakt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3363F-8687-4307-909F-E33589FB19D8}"/>
              </a:ext>
            </a:extLst>
          </p:cNvPr>
          <p:cNvSpPr txBox="1"/>
          <p:nvPr/>
        </p:nvSpPr>
        <p:spPr>
          <a:xfrm>
            <a:off x="2519755" y="2689067"/>
            <a:ext cx="743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Taster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E7731F-BC56-4664-89B2-FA77DCDB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98" y="1649571"/>
            <a:ext cx="134550" cy="68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25868F-CA6F-4AE5-81AD-8F3728DE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216" y="1651674"/>
            <a:ext cx="156975" cy="68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3D9C5C-9194-4BE6-AA08-8AAE89D0F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006" y="2612867"/>
            <a:ext cx="302738" cy="68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5FA90F-E81D-41E7-A887-0C5C542A2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453" y="2612867"/>
            <a:ext cx="302738" cy="68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DE984F-8BE9-4D87-BD34-507A0CD34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748" y="3730664"/>
            <a:ext cx="549413" cy="302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325839-703D-453B-AB24-F9CB2C177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0478" y="3730664"/>
            <a:ext cx="549413" cy="302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D141C6-B62C-4BF6-B963-C6A3D5AFF1EE}"/>
              </a:ext>
            </a:extLst>
          </p:cNvPr>
          <p:cNvCxnSpPr>
            <a:cxnSpLocks/>
          </p:cNvCxnSpPr>
          <p:nvPr/>
        </p:nvCxnSpPr>
        <p:spPr>
          <a:xfrm>
            <a:off x="5200650" y="342900"/>
            <a:ext cx="0" cy="39846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2F82DE-C37B-41A6-9847-1E47DB5E701B}"/>
              </a:ext>
            </a:extLst>
          </p:cNvPr>
          <p:cNvCxnSpPr>
            <a:cxnSpLocks/>
          </p:cNvCxnSpPr>
          <p:nvPr/>
        </p:nvCxnSpPr>
        <p:spPr>
          <a:xfrm flipH="1">
            <a:off x="819150" y="695325"/>
            <a:ext cx="6248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42F6E-D154-470A-B448-C0FEFF4E5FE9}"/>
              </a:ext>
            </a:extLst>
          </p:cNvPr>
          <p:cNvCxnSpPr>
            <a:cxnSpLocks/>
          </p:cNvCxnSpPr>
          <p:nvPr/>
        </p:nvCxnSpPr>
        <p:spPr>
          <a:xfrm flipH="1">
            <a:off x="2076450" y="1544796"/>
            <a:ext cx="49911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35BA10-754A-436A-8102-D7EA09B9761B}"/>
              </a:ext>
            </a:extLst>
          </p:cNvPr>
          <p:cNvCxnSpPr>
            <a:cxnSpLocks/>
          </p:cNvCxnSpPr>
          <p:nvPr/>
        </p:nvCxnSpPr>
        <p:spPr>
          <a:xfrm flipH="1">
            <a:off x="2092611" y="2433638"/>
            <a:ext cx="49911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E81C85-E614-4EC9-8E14-938E62820514}"/>
              </a:ext>
            </a:extLst>
          </p:cNvPr>
          <p:cNvCxnSpPr>
            <a:cxnSpLocks/>
          </p:cNvCxnSpPr>
          <p:nvPr/>
        </p:nvCxnSpPr>
        <p:spPr>
          <a:xfrm flipH="1">
            <a:off x="819150" y="3503057"/>
            <a:ext cx="6248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918CA4-90EF-411C-B2BF-F8B438BEFC7D}"/>
              </a:ext>
            </a:extLst>
          </p:cNvPr>
          <p:cNvSpPr txBox="1"/>
          <p:nvPr/>
        </p:nvSpPr>
        <p:spPr>
          <a:xfrm>
            <a:off x="642797" y="5051834"/>
            <a:ext cx="76592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Na žalost, </a:t>
            </a:r>
            <a:r>
              <a:rPr lang="sr-Latn-RS" dirty="0" err="1"/>
              <a:t>relejna</a:t>
            </a:r>
            <a:r>
              <a:rPr lang="sr-Latn-RS" dirty="0"/>
              <a:t> šema se ne može 1:1 preslikati u </a:t>
            </a:r>
            <a:r>
              <a:rPr lang="sr-Latn-RS" dirty="0" err="1"/>
              <a:t>ladder</a:t>
            </a:r>
            <a:r>
              <a:rPr lang="sr-Latn-RS" dirty="0"/>
              <a:t> </a:t>
            </a:r>
            <a:r>
              <a:rPr lang="sr-Latn-RS" dirty="0" err="1"/>
              <a:t>diagram</a:t>
            </a:r>
            <a:r>
              <a:rPr lang="sr-Latn-RS" dirty="0"/>
              <a:t> jer postoje određene razlike između </a:t>
            </a:r>
            <a:r>
              <a:rPr lang="sr-Latn-RS" i="1" dirty="0">
                <a:solidFill>
                  <a:srgbClr val="FF0000"/>
                </a:solidFill>
              </a:rPr>
              <a:t>fizičke realizacije</a:t>
            </a:r>
            <a:r>
              <a:rPr lang="sr-Latn-RS" dirty="0"/>
              <a:t> i </a:t>
            </a:r>
            <a:r>
              <a:rPr lang="sr-Latn-RS" i="1" dirty="0">
                <a:solidFill>
                  <a:srgbClr val="FF0000"/>
                </a:solidFill>
              </a:rPr>
              <a:t>logičke operacije</a:t>
            </a:r>
            <a:r>
              <a:rPr lang="sr-Latn-RS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To je objašnjeno na sledećim slajdovima.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E938C-A3C5-7E80-1383-F8C5DFB819C5}"/>
              </a:ext>
            </a:extLst>
          </p:cNvPr>
          <p:cNvSpPr txBox="1"/>
          <p:nvPr/>
        </p:nvSpPr>
        <p:spPr>
          <a:xfrm>
            <a:off x="8341567" y="6391469"/>
            <a:ext cx="583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8</a:t>
            </a:fld>
            <a:r>
              <a:rPr lang="sr-Latn-RS" dirty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0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9A18DA-8888-40B2-85E4-8DE93DDB335D}"/>
              </a:ext>
            </a:extLst>
          </p:cNvPr>
          <p:cNvSpPr txBox="1"/>
          <p:nvPr/>
        </p:nvSpPr>
        <p:spPr>
          <a:xfrm>
            <a:off x="923925" y="695325"/>
            <a:ext cx="23955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 err="1"/>
              <a:t>Relejna</a:t>
            </a:r>
            <a:r>
              <a:rPr lang="sr-Latn-RS" b="1" dirty="0"/>
              <a:t> šema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>
                <a:solidFill>
                  <a:srgbClr val="FF0000"/>
                </a:solidFill>
              </a:rPr>
              <a:t>FIZIČKA REALIZACIJA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ECF5B-5A4B-40D7-9F9A-57174FBD30D7}"/>
              </a:ext>
            </a:extLst>
          </p:cNvPr>
          <p:cNvSpPr txBox="1"/>
          <p:nvPr/>
        </p:nvSpPr>
        <p:spPr>
          <a:xfrm>
            <a:off x="933543" y="3830582"/>
            <a:ext cx="2374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 err="1"/>
              <a:t>Ladder</a:t>
            </a:r>
            <a:r>
              <a:rPr lang="sr-Latn-RS" b="1" dirty="0"/>
              <a:t> </a:t>
            </a:r>
            <a:r>
              <a:rPr lang="sr-Latn-RS" b="1" dirty="0" err="1"/>
              <a:t>diagram</a:t>
            </a:r>
            <a:endParaRPr lang="sr-Latn-RS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b="1" dirty="0">
                <a:solidFill>
                  <a:srgbClr val="FF0000"/>
                </a:solidFill>
              </a:rPr>
              <a:t>LOGIČKA OPERACIJA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985CE-26C3-4179-8183-6613EB03772F}"/>
              </a:ext>
            </a:extLst>
          </p:cNvPr>
          <p:cNvSpPr txBox="1"/>
          <p:nvPr/>
        </p:nvSpPr>
        <p:spPr>
          <a:xfrm>
            <a:off x="4098827" y="354896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B79F6-951D-4CDB-B51D-0325891A703B}"/>
              </a:ext>
            </a:extLst>
          </p:cNvPr>
          <p:cNvSpPr txBox="1"/>
          <p:nvPr/>
        </p:nvSpPr>
        <p:spPr>
          <a:xfrm>
            <a:off x="5943382" y="35489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 err="1"/>
              <a:t>NC</a:t>
            </a:r>
            <a:endParaRPr lang="sr-Latn-R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583C0-8C7A-41C5-BF23-F4B759D7F022}"/>
              </a:ext>
            </a:extLst>
          </p:cNvPr>
          <p:cNvSpPr txBox="1"/>
          <p:nvPr/>
        </p:nvSpPr>
        <p:spPr>
          <a:xfrm>
            <a:off x="2356882" y="1835884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Kontakt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3363F-8687-4307-909F-E33589FB19D8}"/>
              </a:ext>
            </a:extLst>
          </p:cNvPr>
          <p:cNvSpPr txBox="1"/>
          <p:nvPr/>
        </p:nvSpPr>
        <p:spPr>
          <a:xfrm>
            <a:off x="2519755" y="2689067"/>
            <a:ext cx="743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Taster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E7731F-BC56-4664-89B2-FA77DCDB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98" y="1462282"/>
            <a:ext cx="134550" cy="68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25868F-CA6F-4AE5-81AD-8F3728DE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216" y="1464385"/>
            <a:ext cx="156975" cy="68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3D9C5C-9194-4BE6-AA08-8AAE89D0F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006" y="2480663"/>
            <a:ext cx="302738" cy="68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5FA90F-E81D-41E7-A887-0C5C542A2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453" y="2480663"/>
            <a:ext cx="302738" cy="68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DE984F-8BE9-4D87-BD34-507A0CD34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748" y="4501848"/>
            <a:ext cx="549413" cy="302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325839-703D-453B-AB24-F9CB2C177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0478" y="4501848"/>
            <a:ext cx="549413" cy="302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D141C6-B62C-4BF6-B963-C6A3D5AFF1EE}"/>
              </a:ext>
            </a:extLst>
          </p:cNvPr>
          <p:cNvCxnSpPr>
            <a:cxnSpLocks/>
          </p:cNvCxnSpPr>
          <p:nvPr/>
        </p:nvCxnSpPr>
        <p:spPr>
          <a:xfrm>
            <a:off x="5200650" y="342900"/>
            <a:ext cx="0" cy="48911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2F82DE-C37B-41A6-9847-1E47DB5E701B}"/>
              </a:ext>
            </a:extLst>
          </p:cNvPr>
          <p:cNvCxnSpPr>
            <a:cxnSpLocks/>
          </p:cNvCxnSpPr>
          <p:nvPr/>
        </p:nvCxnSpPr>
        <p:spPr>
          <a:xfrm flipH="1">
            <a:off x="1086298" y="251705"/>
            <a:ext cx="6248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42F6E-D154-470A-B448-C0FEFF4E5FE9}"/>
              </a:ext>
            </a:extLst>
          </p:cNvPr>
          <p:cNvCxnSpPr>
            <a:cxnSpLocks/>
          </p:cNvCxnSpPr>
          <p:nvPr/>
        </p:nvCxnSpPr>
        <p:spPr>
          <a:xfrm flipH="1">
            <a:off x="2209859" y="802412"/>
            <a:ext cx="49911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35BA10-754A-436A-8102-D7EA09B9761B}"/>
              </a:ext>
            </a:extLst>
          </p:cNvPr>
          <p:cNvCxnSpPr>
            <a:cxnSpLocks/>
          </p:cNvCxnSpPr>
          <p:nvPr/>
        </p:nvCxnSpPr>
        <p:spPr>
          <a:xfrm flipH="1">
            <a:off x="2092611" y="2312451"/>
            <a:ext cx="49911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E81C85-E614-4EC9-8E14-938E62820514}"/>
              </a:ext>
            </a:extLst>
          </p:cNvPr>
          <p:cNvCxnSpPr>
            <a:cxnSpLocks/>
          </p:cNvCxnSpPr>
          <p:nvPr/>
        </p:nvCxnSpPr>
        <p:spPr>
          <a:xfrm flipH="1">
            <a:off x="819150" y="3503057"/>
            <a:ext cx="6248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032200-41AE-4109-81A1-2B224932DDF5}"/>
              </a:ext>
            </a:extLst>
          </p:cNvPr>
          <p:cNvSpPr txBox="1"/>
          <p:nvPr/>
        </p:nvSpPr>
        <p:spPr>
          <a:xfrm>
            <a:off x="5570926" y="720653"/>
            <a:ext cx="58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Ulaz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BDD393-4A43-40D6-936F-A9AE001028B9}"/>
              </a:ext>
            </a:extLst>
          </p:cNvPr>
          <p:cNvSpPr txBox="1"/>
          <p:nvPr/>
        </p:nvSpPr>
        <p:spPr>
          <a:xfrm>
            <a:off x="4725914" y="3273863"/>
            <a:ext cx="692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Izlaz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AA7ABE-3E17-4A3A-B394-FDE2B527DD3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357262" y="1059207"/>
            <a:ext cx="1507900" cy="4015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22CFC8-01DB-41E5-BAE7-DA3808D17141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V="1">
            <a:off x="5072336" y="2147585"/>
            <a:ext cx="1032368" cy="112627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171F6-AD5D-4043-9E46-85F3FF7A72ED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072336" y="3143247"/>
            <a:ext cx="1072848" cy="13061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200700-5798-493A-953F-BAFAA7C67FD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357262" y="1059207"/>
            <a:ext cx="1507900" cy="140124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D63D5E-55E9-4012-9086-76AEE1B1BF6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021909" y="4653048"/>
            <a:ext cx="1016839" cy="47528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6DB2CD-6E38-4349-BADB-63828E410047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5865162" y="1059207"/>
            <a:ext cx="239542" cy="40517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50C52C-C209-4CAB-8B8E-587ED0C104A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65162" y="1059207"/>
            <a:ext cx="236883" cy="142382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1CD339-F2AB-4634-81F7-3820ABBD92E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299992" y="3125337"/>
            <a:ext cx="772344" cy="14852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A8E293-2062-4A47-93A7-AD8C1E64354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380872" y="2149035"/>
            <a:ext cx="691464" cy="112482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29BC32C-1848-4A55-B5EC-3C8AC0A762A9}"/>
              </a:ext>
            </a:extLst>
          </p:cNvPr>
          <p:cNvSpPr txBox="1"/>
          <p:nvPr/>
        </p:nvSpPr>
        <p:spPr>
          <a:xfrm>
            <a:off x="2469727" y="5064742"/>
            <a:ext cx="58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Ulaz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0994E6-05D6-4C83-B1C8-B56455E1866E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018751" y="4653048"/>
            <a:ext cx="2851727" cy="47528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F7631C0-A53A-47A1-BADA-849FCD232C0E}"/>
              </a:ext>
            </a:extLst>
          </p:cNvPr>
          <p:cNvSpPr txBox="1"/>
          <p:nvPr/>
        </p:nvSpPr>
        <p:spPr>
          <a:xfrm>
            <a:off x="7337856" y="5038320"/>
            <a:ext cx="692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Izlaz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398FD7B-DA5D-497A-9FA4-85C311CF3653}"/>
              </a:ext>
            </a:extLst>
          </p:cNvPr>
          <p:cNvCxnSpPr>
            <a:cxnSpLocks/>
          </p:cNvCxnSpPr>
          <p:nvPr/>
        </p:nvCxnSpPr>
        <p:spPr>
          <a:xfrm flipH="1" flipV="1">
            <a:off x="4565619" y="4669872"/>
            <a:ext cx="2769079" cy="475285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5A591C-5C43-4D54-9FCB-709DD3F370B3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6419891" y="4653048"/>
            <a:ext cx="914807" cy="500004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B47E68B-860B-4FA1-A7EF-BC5700A35A02}"/>
              </a:ext>
            </a:extLst>
          </p:cNvPr>
          <p:cNvSpPr txBox="1"/>
          <p:nvPr/>
        </p:nvSpPr>
        <p:spPr>
          <a:xfrm>
            <a:off x="3998638" y="4373410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8FA9BE-D562-4DF5-AB2B-64E3734BF7EE}"/>
              </a:ext>
            </a:extLst>
          </p:cNvPr>
          <p:cNvSpPr txBox="1"/>
          <p:nvPr/>
        </p:nvSpPr>
        <p:spPr>
          <a:xfrm>
            <a:off x="4014863" y="4621348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217F78-A3AE-4191-81A8-420680BA98F4}"/>
              </a:ext>
            </a:extLst>
          </p:cNvPr>
          <p:cNvSpPr txBox="1"/>
          <p:nvPr/>
        </p:nvSpPr>
        <p:spPr>
          <a:xfrm>
            <a:off x="6153034" y="4593954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257DBB-F0CF-4125-BE3A-6953E924DADD}"/>
              </a:ext>
            </a:extLst>
          </p:cNvPr>
          <p:cNvSpPr txBox="1"/>
          <p:nvPr/>
        </p:nvSpPr>
        <p:spPr>
          <a:xfrm>
            <a:off x="4352449" y="4615151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4106F6-C5ED-48D6-AA59-D1ABD58FB842}"/>
              </a:ext>
            </a:extLst>
          </p:cNvPr>
          <p:cNvSpPr txBox="1"/>
          <p:nvPr/>
        </p:nvSpPr>
        <p:spPr>
          <a:xfrm>
            <a:off x="5809564" y="4378085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3A7E242-3E60-4FD1-ADBF-955A90E746DA}"/>
              </a:ext>
            </a:extLst>
          </p:cNvPr>
          <p:cNvSpPr txBox="1"/>
          <p:nvPr/>
        </p:nvSpPr>
        <p:spPr>
          <a:xfrm>
            <a:off x="5809564" y="4593954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DFD517-2FFB-41D7-9335-4E614A94ED23}"/>
              </a:ext>
            </a:extLst>
          </p:cNvPr>
          <p:cNvSpPr txBox="1"/>
          <p:nvPr/>
        </p:nvSpPr>
        <p:spPr>
          <a:xfrm>
            <a:off x="4348067" y="4386780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6FF92E-6C79-441C-99F0-152E3FF95F9F}"/>
              </a:ext>
            </a:extLst>
          </p:cNvPr>
          <p:cNvSpPr txBox="1"/>
          <p:nvPr/>
        </p:nvSpPr>
        <p:spPr>
          <a:xfrm>
            <a:off x="6166473" y="4373410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4B20BB-E570-417A-9B09-334062A85CDA}"/>
              </a:ext>
            </a:extLst>
          </p:cNvPr>
          <p:cNvSpPr txBox="1"/>
          <p:nvPr/>
        </p:nvSpPr>
        <p:spPr>
          <a:xfrm>
            <a:off x="4074899" y="1400854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26CE2F7-1853-413D-B902-D12A4126CE16}"/>
              </a:ext>
            </a:extLst>
          </p:cNvPr>
          <p:cNvSpPr txBox="1"/>
          <p:nvPr/>
        </p:nvSpPr>
        <p:spPr>
          <a:xfrm>
            <a:off x="6098399" y="1395246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3A246F6-5812-42FF-8A7E-BB222929F8B2}"/>
              </a:ext>
            </a:extLst>
          </p:cNvPr>
          <p:cNvSpPr txBox="1"/>
          <p:nvPr/>
        </p:nvSpPr>
        <p:spPr>
          <a:xfrm>
            <a:off x="6085820" y="2402314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F6F5F8-5036-4EC7-8317-61D6C6AA2734}"/>
              </a:ext>
            </a:extLst>
          </p:cNvPr>
          <p:cNvSpPr txBox="1"/>
          <p:nvPr/>
        </p:nvSpPr>
        <p:spPr>
          <a:xfrm>
            <a:off x="4065702" y="2410512"/>
            <a:ext cx="27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C87900-4209-4F50-8BFC-79B7AB2335FA}"/>
              </a:ext>
            </a:extLst>
          </p:cNvPr>
          <p:cNvSpPr txBox="1"/>
          <p:nvPr/>
        </p:nvSpPr>
        <p:spPr>
          <a:xfrm>
            <a:off x="6076762" y="1878129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2643DD-9452-43A6-8099-418942C9120E}"/>
              </a:ext>
            </a:extLst>
          </p:cNvPr>
          <p:cNvSpPr txBox="1"/>
          <p:nvPr/>
        </p:nvSpPr>
        <p:spPr>
          <a:xfrm>
            <a:off x="6090294" y="2868004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11C58A-42E1-402E-A8D4-FEAD7BAED638}"/>
              </a:ext>
            </a:extLst>
          </p:cNvPr>
          <p:cNvSpPr txBox="1"/>
          <p:nvPr/>
        </p:nvSpPr>
        <p:spPr>
          <a:xfrm>
            <a:off x="4088649" y="2899165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5DDAAF-240B-479A-99D5-C484F64785CC}"/>
              </a:ext>
            </a:extLst>
          </p:cNvPr>
          <p:cNvSpPr txBox="1"/>
          <p:nvPr/>
        </p:nvSpPr>
        <p:spPr>
          <a:xfrm>
            <a:off x="4089813" y="1880049"/>
            <a:ext cx="31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A6208-3208-492A-ABB7-0A107A8A2598}"/>
              </a:ext>
            </a:extLst>
          </p:cNvPr>
          <p:cNvSpPr txBox="1"/>
          <p:nvPr/>
        </p:nvSpPr>
        <p:spPr>
          <a:xfrm>
            <a:off x="329587" y="5569566"/>
            <a:ext cx="83506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Ovde nešto nije u redu. </a:t>
            </a:r>
            <a:r>
              <a:rPr lang="sr-Latn-RS" dirty="0" err="1"/>
              <a:t>Relejna</a:t>
            </a:r>
            <a:r>
              <a:rPr lang="sr-Latn-RS" dirty="0"/>
              <a:t> šema se ne slaže sa </a:t>
            </a:r>
            <a:r>
              <a:rPr lang="sr-Latn-RS" dirty="0" err="1"/>
              <a:t>ladder</a:t>
            </a:r>
            <a:r>
              <a:rPr lang="sr-Latn-RS" dirty="0"/>
              <a:t> dijagramom. Šta više, izgleda potpuno suprotno!!! NO kontakt se ponaša kao </a:t>
            </a:r>
            <a:r>
              <a:rPr lang="sr-Latn-RS" dirty="0" err="1"/>
              <a:t>NC</a:t>
            </a:r>
            <a:r>
              <a:rPr lang="sr-Latn-RS" dirty="0"/>
              <a:t> u </a:t>
            </a:r>
            <a:r>
              <a:rPr lang="sr-Latn-RS" dirty="0" err="1"/>
              <a:t>ladder</a:t>
            </a:r>
            <a:r>
              <a:rPr lang="sr-Latn-RS" dirty="0"/>
              <a:t> dijagramu i obrnuto.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dirty="0"/>
              <a:t>Šta nije u redu?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C9C8B-09FD-2B66-FF79-2A546F0D282C}"/>
              </a:ext>
            </a:extLst>
          </p:cNvPr>
          <p:cNvSpPr txBox="1"/>
          <p:nvPr/>
        </p:nvSpPr>
        <p:spPr>
          <a:xfrm>
            <a:off x="8341567" y="6391469"/>
            <a:ext cx="583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2E9D48ED-24B1-41EE-B94E-8A6FF6112DDD}" type="slidenum">
              <a:rPr lang="sr-Latn-RS" smtClean="0"/>
              <a:t>9</a:t>
            </a:fld>
            <a:r>
              <a:rPr lang="sr-Latn-RS" dirty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5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62" grpId="0"/>
      <p:bldP spid="67" grpId="0"/>
    </p:bldLst>
  </p:timing>
</p:sld>
</file>

<file path=ppt/theme/theme1.xml><?xml version="1.0" encoding="utf-8"?>
<a:theme xmlns:a="http://schemas.openxmlformats.org/drawingml/2006/main" name="title_master">
  <a:themeElements>
    <a:clrScheme name="Vorlage DRV Bu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Vorlage DRV Bund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dirty="0" smtClean="0"/>
        </a:defPPr>
      </a:lstStyle>
    </a:txDef>
  </a:objectDefaults>
  <a:extraClrSchemeLst>
    <a:extraClrScheme>
      <a:clrScheme name="Vorlage DRV B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DRV Bu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DRV Bu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DRV Bu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DRV Bu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DRV Bu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DRV Bu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DRV Bu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DRV Bu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DRV Bu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DRV Bu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DRV Bu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2951</Words>
  <Application>Microsoft Office PowerPoint</Application>
  <PresentationFormat>On-screen Show (4:3)</PresentationFormat>
  <Paragraphs>446</Paragraphs>
  <Slides>38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Arial</vt:lpstr>
      <vt:lpstr>title_master</vt:lpstr>
      <vt:lpstr>Programabilni Logički Kontroleri PLC</vt:lpstr>
      <vt:lpstr>Uvod</vt:lpstr>
      <vt:lpstr>PLC hardware</vt:lpstr>
      <vt:lpstr>PLC hardware</vt:lpstr>
      <vt:lpstr>PLC hardware</vt:lpstr>
      <vt:lpstr>PLC hardware</vt:lpstr>
      <vt:lpstr>PLC programiranje i funkcionisanje - Ladder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Programiranje PLCa u okviru problematike upravljanja sistemima</vt:lpstr>
      <vt:lpstr>PowerPoint Presentation</vt:lpstr>
      <vt:lpstr>PLC programiranje i funkcionisanje - Ladder Diagram Upravljanje pneumatskim cilindrom</vt:lpstr>
      <vt:lpstr>PowerPoint Presentation</vt:lpstr>
      <vt:lpstr>PowerPoint Presentation</vt:lpstr>
      <vt:lpstr>PLC programiranje i funkcionisanje - Ladder Diagram Upravljanje pneumatskim cilindrom</vt:lpstr>
      <vt:lpstr>PLC programiranje i principi funkcionisanja - Ladder Diagram</vt:lpstr>
      <vt:lpstr>PLC programiranje i principi funkcionisanja - Ladder Diagram</vt:lpstr>
      <vt:lpstr>PLC programiranje i principi funkcionisanja - Ladder Diagram</vt:lpstr>
      <vt:lpstr>PLC programiranje i principi funkcionisanja - Ladder Diagram</vt:lpstr>
      <vt:lpstr>PowerPoint Presentation</vt:lpstr>
      <vt:lpstr>PowerPoint Presentation</vt:lpstr>
      <vt:lpstr>PLC programiranje i funkcionisanje - Ladder Diagram Upravljanje pneumatskim cilindrom</vt:lpstr>
      <vt:lpstr>PLC programming and operation - Ladder Diagram Programming</vt:lpstr>
      <vt:lpstr>PLC programiranje i funkcionisanje - Ladder Diagram Upravljanje pneumatskim cilindrom</vt:lpstr>
      <vt:lpstr>PLC programiranje i funkcionisanje - Ladder Diagram Upravljanje pneumatskim cilindrom</vt:lpstr>
      <vt:lpstr>PLC programiranje i funkcionisanje - Ladder Diagram Upravljanje pneumatskim cilindrom</vt:lpstr>
      <vt:lpstr>PLC programiranje i funkcionisanje - Ladder Diagram Upravljanje pneumatskim cilindrom</vt:lpstr>
      <vt:lpstr>PowerPoint Presentation</vt:lpstr>
    </vt:vector>
  </TitlesOfParts>
  <Company>獫票楧栮捯洀鉭曮㞱Û뜰⠲쎔딁烊皭〼፥ᙼ䕸忤઱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Filip</dc:creator>
  <cp:lastModifiedBy>filip kulic</cp:lastModifiedBy>
  <cp:revision>160</cp:revision>
  <cp:lastPrinted>2020-10-27T12:35:16Z</cp:lastPrinted>
  <dcterms:modified xsi:type="dcterms:W3CDTF">2022-10-17T20:45:12Z</dcterms:modified>
</cp:coreProperties>
</file>