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30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11" r:id="rId30"/>
    <p:sldId id="283" r:id="rId31"/>
    <p:sldId id="307" r:id="rId32"/>
    <p:sldId id="284" r:id="rId33"/>
    <p:sldId id="308" r:id="rId34"/>
    <p:sldId id="309" r:id="rId35"/>
    <p:sldId id="285" r:id="rId36"/>
    <p:sldId id="310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313" r:id="rId46"/>
    <p:sldId id="312" r:id="rId47"/>
    <p:sldId id="314" r:id="rId48"/>
    <p:sldId id="294" r:id="rId49"/>
    <p:sldId id="295" r:id="rId50"/>
    <p:sldId id="30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1D6E3-CE5C-4050-8D43-1849B249C922}" v="261" dt="2022-12-19T21:03:52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3" autoAdjust="0"/>
    <p:restoredTop sz="83685" autoAdjust="0"/>
  </p:normalViewPr>
  <p:slideViewPr>
    <p:cSldViewPr>
      <p:cViewPr varScale="1">
        <p:scale>
          <a:sx n="87" d="100"/>
          <a:sy n="87" d="100"/>
        </p:scale>
        <p:origin x="17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kulic" userId="8bf6be77f114b7f3" providerId="LiveId" clId="{2DB1D6E3-CE5C-4050-8D43-1849B249C922}"/>
    <pc:docChg chg="undo custSel modSld">
      <pc:chgData name="filip kulic" userId="8bf6be77f114b7f3" providerId="LiveId" clId="{2DB1D6E3-CE5C-4050-8D43-1849B249C922}" dt="2022-12-19T21:03:52.043" v="1094"/>
      <pc:docMkLst>
        <pc:docMk/>
      </pc:docMkLst>
      <pc:sldChg chg="modSp mod">
        <pc:chgData name="filip kulic" userId="8bf6be77f114b7f3" providerId="LiveId" clId="{2DB1D6E3-CE5C-4050-8D43-1849B249C922}" dt="2022-12-19T21:02:53.483" v="1041" actId="1036"/>
        <pc:sldMkLst>
          <pc:docMk/>
          <pc:sldMk cId="0" sldId="256"/>
        </pc:sldMkLst>
        <pc:spChg chg="mod">
          <ac:chgData name="filip kulic" userId="8bf6be77f114b7f3" providerId="LiveId" clId="{2DB1D6E3-CE5C-4050-8D43-1849B249C922}" dt="2022-12-19T21:02:53.483" v="1041" actId="1036"/>
          <ac:spMkLst>
            <pc:docMk/>
            <pc:sldMk cId="0" sldId="256"/>
            <ac:spMk id="2" creationId="{AE1958B0-D11E-F07F-5A81-99B1542B9330}"/>
          </ac:spMkLst>
        </pc:spChg>
      </pc:sldChg>
      <pc:sldChg chg="addSp modSp mod">
        <pc:chgData name="filip kulic" userId="8bf6be77f114b7f3" providerId="LiveId" clId="{2DB1D6E3-CE5C-4050-8D43-1849B249C922}" dt="2022-12-19T21:02:56.280" v="1042"/>
        <pc:sldMkLst>
          <pc:docMk/>
          <pc:sldMk cId="0" sldId="257"/>
        </pc:sldMkLst>
        <pc:spChg chg="add mod">
          <ac:chgData name="filip kulic" userId="8bf6be77f114b7f3" providerId="LiveId" clId="{2DB1D6E3-CE5C-4050-8D43-1849B249C922}" dt="2022-12-19T21:02:56.280" v="1042"/>
          <ac:spMkLst>
            <pc:docMk/>
            <pc:sldMk cId="0" sldId="257"/>
            <ac:spMk id="2" creationId="{6B2C265D-6A08-8C49-E633-C7530683A784}"/>
          </ac:spMkLst>
        </pc:spChg>
        <pc:spChg chg="mod">
          <ac:chgData name="filip kulic" userId="8bf6be77f114b7f3" providerId="LiveId" clId="{2DB1D6E3-CE5C-4050-8D43-1849B249C922}" dt="2022-12-19T18:36:30.713" v="17" actId="12"/>
          <ac:spMkLst>
            <pc:docMk/>
            <pc:sldMk cId="0" sldId="257"/>
            <ac:spMk id="4099" creationId="{6118BB28-028B-413F-B54D-5E710905FB8F}"/>
          </ac:spMkLst>
        </pc:spChg>
      </pc:sldChg>
      <pc:sldChg chg="addSp modSp mod">
        <pc:chgData name="filip kulic" userId="8bf6be77f114b7f3" providerId="LiveId" clId="{2DB1D6E3-CE5C-4050-8D43-1849B249C922}" dt="2022-12-19T21:02:57.080" v="1043"/>
        <pc:sldMkLst>
          <pc:docMk/>
          <pc:sldMk cId="0" sldId="258"/>
        </pc:sldMkLst>
        <pc:spChg chg="add mod">
          <ac:chgData name="filip kulic" userId="8bf6be77f114b7f3" providerId="LiveId" clId="{2DB1D6E3-CE5C-4050-8D43-1849B249C922}" dt="2022-12-19T21:02:57.080" v="1043"/>
          <ac:spMkLst>
            <pc:docMk/>
            <pc:sldMk cId="0" sldId="258"/>
            <ac:spMk id="2" creationId="{DFD14905-207D-3267-49A8-E18F88124CFD}"/>
          </ac:spMkLst>
        </pc:spChg>
        <pc:spChg chg="mod">
          <ac:chgData name="filip kulic" userId="8bf6be77f114b7f3" providerId="LiveId" clId="{2DB1D6E3-CE5C-4050-8D43-1849B249C922}" dt="2022-12-19T18:37:51.149" v="58" actId="20577"/>
          <ac:spMkLst>
            <pc:docMk/>
            <pc:sldMk cId="0" sldId="258"/>
            <ac:spMk id="5122" creationId="{047CB1AF-F9DA-427E-9361-6E3D71593BF5}"/>
          </ac:spMkLst>
        </pc:spChg>
      </pc:sldChg>
      <pc:sldChg chg="addSp modSp mod">
        <pc:chgData name="filip kulic" userId="8bf6be77f114b7f3" providerId="LiveId" clId="{2DB1D6E3-CE5C-4050-8D43-1849B249C922}" dt="2022-12-19T21:02:58.711" v="1045"/>
        <pc:sldMkLst>
          <pc:docMk/>
          <pc:sldMk cId="0" sldId="259"/>
        </pc:sldMkLst>
        <pc:spChg chg="add mod">
          <ac:chgData name="filip kulic" userId="8bf6be77f114b7f3" providerId="LiveId" clId="{2DB1D6E3-CE5C-4050-8D43-1849B249C922}" dt="2022-12-19T21:02:58.711" v="1045"/>
          <ac:spMkLst>
            <pc:docMk/>
            <pc:sldMk cId="0" sldId="259"/>
            <ac:spMk id="2" creationId="{128B2D72-8A09-AED0-5BFC-4AD5659FA94C}"/>
          </ac:spMkLst>
        </pc:spChg>
        <pc:spChg chg="mod">
          <ac:chgData name="filip kulic" userId="8bf6be77f114b7f3" providerId="LiveId" clId="{2DB1D6E3-CE5C-4050-8D43-1849B249C922}" dt="2022-12-19T18:50:06.227" v="134" actId="1037"/>
          <ac:spMkLst>
            <pc:docMk/>
            <pc:sldMk cId="0" sldId="259"/>
            <ac:spMk id="7170" creationId="{F7436BFE-1A68-49B7-AD50-2CB37E44ACC2}"/>
          </ac:spMkLst>
        </pc:spChg>
        <pc:spChg chg="mod">
          <ac:chgData name="filip kulic" userId="8bf6be77f114b7f3" providerId="LiveId" clId="{2DB1D6E3-CE5C-4050-8D43-1849B249C922}" dt="2022-12-19T18:57:59.268" v="333" actId="20577"/>
          <ac:spMkLst>
            <pc:docMk/>
            <pc:sldMk cId="0" sldId="259"/>
            <ac:spMk id="7171" creationId="{9C52F501-5372-4693-A2A0-1D18D225DC37}"/>
          </ac:spMkLst>
        </pc:spChg>
      </pc:sldChg>
      <pc:sldChg chg="addSp modSp">
        <pc:chgData name="filip kulic" userId="8bf6be77f114b7f3" providerId="LiveId" clId="{2DB1D6E3-CE5C-4050-8D43-1849B249C922}" dt="2022-12-19T21:02:57.857" v="1044"/>
        <pc:sldMkLst>
          <pc:docMk/>
          <pc:sldMk cId="0" sldId="260"/>
        </pc:sldMkLst>
        <pc:spChg chg="add mod">
          <ac:chgData name="filip kulic" userId="8bf6be77f114b7f3" providerId="LiveId" clId="{2DB1D6E3-CE5C-4050-8D43-1849B249C922}" dt="2022-12-19T21:02:57.857" v="1044"/>
          <ac:spMkLst>
            <pc:docMk/>
            <pc:sldMk cId="0" sldId="260"/>
            <ac:spMk id="2" creationId="{277529BC-0F4A-1359-C002-9B773FA25BC8}"/>
          </ac:spMkLst>
        </pc:spChg>
      </pc:sldChg>
      <pc:sldChg chg="addSp modSp">
        <pc:chgData name="filip kulic" userId="8bf6be77f114b7f3" providerId="LiveId" clId="{2DB1D6E3-CE5C-4050-8D43-1849B249C922}" dt="2022-12-19T21:02:59.473" v="1046"/>
        <pc:sldMkLst>
          <pc:docMk/>
          <pc:sldMk cId="0" sldId="261"/>
        </pc:sldMkLst>
        <pc:spChg chg="add mod">
          <ac:chgData name="filip kulic" userId="8bf6be77f114b7f3" providerId="LiveId" clId="{2DB1D6E3-CE5C-4050-8D43-1849B249C922}" dt="2022-12-19T21:02:59.473" v="1046"/>
          <ac:spMkLst>
            <pc:docMk/>
            <pc:sldMk cId="0" sldId="261"/>
            <ac:spMk id="2" creationId="{CA4EFCD2-E328-8204-156F-606EFB61C224}"/>
          </ac:spMkLst>
        </pc:spChg>
      </pc:sldChg>
      <pc:sldChg chg="addSp modSp mod">
        <pc:chgData name="filip kulic" userId="8bf6be77f114b7f3" providerId="LiveId" clId="{2DB1D6E3-CE5C-4050-8D43-1849B249C922}" dt="2022-12-19T21:03:00.182" v="1047"/>
        <pc:sldMkLst>
          <pc:docMk/>
          <pc:sldMk cId="0" sldId="262"/>
        </pc:sldMkLst>
        <pc:spChg chg="add mod">
          <ac:chgData name="filip kulic" userId="8bf6be77f114b7f3" providerId="LiveId" clId="{2DB1D6E3-CE5C-4050-8D43-1849B249C922}" dt="2022-12-19T21:03:00.182" v="1047"/>
          <ac:spMkLst>
            <pc:docMk/>
            <pc:sldMk cId="0" sldId="262"/>
            <ac:spMk id="2" creationId="{15A78122-05E5-7C83-15CF-90D186697864}"/>
          </ac:spMkLst>
        </pc:spChg>
        <pc:spChg chg="mod">
          <ac:chgData name="filip kulic" userId="8bf6be77f114b7f3" providerId="LiveId" clId="{2DB1D6E3-CE5C-4050-8D43-1849B249C922}" dt="2022-12-19T19:12:45.962" v="360" actId="1035"/>
          <ac:spMkLst>
            <pc:docMk/>
            <pc:sldMk cId="0" sldId="262"/>
            <ac:spMk id="10242" creationId="{7BFD7351-47A3-45B4-AC03-B13055836D94}"/>
          </ac:spMkLst>
        </pc:spChg>
        <pc:spChg chg="mod">
          <ac:chgData name="filip kulic" userId="8bf6be77f114b7f3" providerId="LiveId" clId="{2DB1D6E3-CE5C-4050-8D43-1849B249C922}" dt="2022-12-19T19:13:15.227" v="370" actId="6549"/>
          <ac:spMkLst>
            <pc:docMk/>
            <pc:sldMk cId="0" sldId="262"/>
            <ac:spMk id="10243" creationId="{C78FFBF2-21FE-49D9-8857-18117D92E295}"/>
          </ac:spMkLst>
        </pc:spChg>
      </pc:sldChg>
      <pc:sldChg chg="addSp modSp mod">
        <pc:chgData name="filip kulic" userId="8bf6be77f114b7f3" providerId="LiveId" clId="{2DB1D6E3-CE5C-4050-8D43-1849B249C922}" dt="2022-12-19T21:03:00.943" v="1048"/>
        <pc:sldMkLst>
          <pc:docMk/>
          <pc:sldMk cId="0" sldId="263"/>
        </pc:sldMkLst>
        <pc:spChg chg="add mod">
          <ac:chgData name="filip kulic" userId="8bf6be77f114b7f3" providerId="LiveId" clId="{2DB1D6E3-CE5C-4050-8D43-1849B249C922}" dt="2022-12-19T21:03:00.943" v="1048"/>
          <ac:spMkLst>
            <pc:docMk/>
            <pc:sldMk cId="0" sldId="263"/>
            <ac:spMk id="2" creationId="{DB2AE3CB-05AB-FBEB-9DD0-35C5CB40D349}"/>
          </ac:spMkLst>
        </pc:spChg>
        <pc:spChg chg="mod">
          <ac:chgData name="filip kulic" userId="8bf6be77f114b7f3" providerId="LiveId" clId="{2DB1D6E3-CE5C-4050-8D43-1849B249C922}" dt="2022-12-19T19:15:59.350" v="441" actId="20577"/>
          <ac:spMkLst>
            <pc:docMk/>
            <pc:sldMk cId="0" sldId="263"/>
            <ac:spMk id="12290" creationId="{CC22901C-5627-41F3-A7E8-E6CB8DC6D078}"/>
          </ac:spMkLst>
        </pc:spChg>
        <pc:picChg chg="mod">
          <ac:chgData name="filip kulic" userId="8bf6be77f114b7f3" providerId="LiveId" clId="{2DB1D6E3-CE5C-4050-8D43-1849B249C922}" dt="2022-12-19T19:15:06.428" v="422" actId="1036"/>
          <ac:picMkLst>
            <pc:docMk/>
            <pc:sldMk cId="0" sldId="263"/>
            <ac:picMk id="12291" creationId="{CB8C837F-0D04-4DF0-837B-F87D1E46668A}"/>
          </ac:picMkLst>
        </pc:picChg>
      </pc:sldChg>
      <pc:sldChg chg="addSp modSp mod">
        <pc:chgData name="filip kulic" userId="8bf6be77f114b7f3" providerId="LiveId" clId="{2DB1D6E3-CE5C-4050-8D43-1849B249C922}" dt="2022-12-19T21:03:01.641" v="1049"/>
        <pc:sldMkLst>
          <pc:docMk/>
          <pc:sldMk cId="0" sldId="264"/>
        </pc:sldMkLst>
        <pc:spChg chg="add mod">
          <ac:chgData name="filip kulic" userId="8bf6be77f114b7f3" providerId="LiveId" clId="{2DB1D6E3-CE5C-4050-8D43-1849B249C922}" dt="2022-12-19T21:03:01.641" v="1049"/>
          <ac:spMkLst>
            <pc:docMk/>
            <pc:sldMk cId="0" sldId="264"/>
            <ac:spMk id="2" creationId="{98700464-5E8B-14C1-23CC-91DE18F287CE}"/>
          </ac:spMkLst>
        </pc:spChg>
        <pc:spChg chg="mod">
          <ac:chgData name="filip kulic" userId="8bf6be77f114b7f3" providerId="LiveId" clId="{2DB1D6E3-CE5C-4050-8D43-1849B249C922}" dt="2022-12-19T19:16:14.538" v="445" actId="1035"/>
          <ac:spMkLst>
            <pc:docMk/>
            <pc:sldMk cId="0" sldId="264"/>
            <ac:spMk id="14338" creationId="{67E97E2F-D174-4955-85F5-C1ADCC7063F4}"/>
          </ac:spMkLst>
        </pc:spChg>
        <pc:spChg chg="mod">
          <ac:chgData name="filip kulic" userId="8bf6be77f114b7f3" providerId="LiveId" clId="{2DB1D6E3-CE5C-4050-8D43-1849B249C922}" dt="2022-12-19T19:17:10.290" v="463" actId="20577"/>
          <ac:spMkLst>
            <pc:docMk/>
            <pc:sldMk cId="0" sldId="264"/>
            <ac:spMk id="14339" creationId="{3C7A02EE-E504-47DC-AD3C-EDB5950116FC}"/>
          </ac:spMkLst>
        </pc:spChg>
        <pc:picChg chg="mod">
          <ac:chgData name="filip kulic" userId="8bf6be77f114b7f3" providerId="LiveId" clId="{2DB1D6E3-CE5C-4050-8D43-1849B249C922}" dt="2022-12-19T19:16:45.820" v="462" actId="1038"/>
          <ac:picMkLst>
            <pc:docMk/>
            <pc:sldMk cId="0" sldId="264"/>
            <ac:picMk id="14340" creationId="{BA8D462E-4413-474A-BF04-77E2B076C043}"/>
          </ac:picMkLst>
        </pc:picChg>
      </pc:sldChg>
      <pc:sldChg chg="addSp modSp mod">
        <pc:chgData name="filip kulic" userId="8bf6be77f114b7f3" providerId="LiveId" clId="{2DB1D6E3-CE5C-4050-8D43-1849B249C922}" dt="2022-12-19T21:03:02.359" v="1050"/>
        <pc:sldMkLst>
          <pc:docMk/>
          <pc:sldMk cId="0" sldId="265"/>
        </pc:sldMkLst>
        <pc:spChg chg="add mod">
          <ac:chgData name="filip kulic" userId="8bf6be77f114b7f3" providerId="LiveId" clId="{2DB1D6E3-CE5C-4050-8D43-1849B249C922}" dt="2022-12-19T21:03:02.359" v="1050"/>
          <ac:spMkLst>
            <pc:docMk/>
            <pc:sldMk cId="0" sldId="265"/>
            <ac:spMk id="2" creationId="{D2BFB0DC-86F0-3466-ABA2-C69E2CFF978A}"/>
          </ac:spMkLst>
        </pc:spChg>
        <pc:spChg chg="mod">
          <ac:chgData name="filip kulic" userId="8bf6be77f114b7f3" providerId="LiveId" clId="{2DB1D6E3-CE5C-4050-8D43-1849B249C922}" dt="2022-12-19T19:17:34.219" v="471" actId="6549"/>
          <ac:spMkLst>
            <pc:docMk/>
            <pc:sldMk cId="0" sldId="265"/>
            <ac:spMk id="16386" creationId="{923DB984-D5DC-47C6-BE1B-883B75DF45A0}"/>
          </ac:spMkLst>
        </pc:spChg>
        <pc:spChg chg="mod">
          <ac:chgData name="filip kulic" userId="8bf6be77f114b7f3" providerId="LiveId" clId="{2DB1D6E3-CE5C-4050-8D43-1849B249C922}" dt="2022-12-19T19:17:37.994" v="472" actId="1076"/>
          <ac:spMkLst>
            <pc:docMk/>
            <pc:sldMk cId="0" sldId="265"/>
            <ac:spMk id="16387" creationId="{A1AC3D98-FE43-4424-8589-5D5E4CCD3DA8}"/>
          </ac:spMkLst>
        </pc:spChg>
      </pc:sldChg>
      <pc:sldChg chg="addSp modSp mod">
        <pc:chgData name="filip kulic" userId="8bf6be77f114b7f3" providerId="LiveId" clId="{2DB1D6E3-CE5C-4050-8D43-1849B249C922}" dt="2022-12-19T21:03:03.028" v="1051"/>
        <pc:sldMkLst>
          <pc:docMk/>
          <pc:sldMk cId="0" sldId="266"/>
        </pc:sldMkLst>
        <pc:spChg chg="add mod">
          <ac:chgData name="filip kulic" userId="8bf6be77f114b7f3" providerId="LiveId" clId="{2DB1D6E3-CE5C-4050-8D43-1849B249C922}" dt="2022-12-19T21:03:03.028" v="1051"/>
          <ac:spMkLst>
            <pc:docMk/>
            <pc:sldMk cId="0" sldId="266"/>
            <ac:spMk id="2" creationId="{B8FB0ECE-5A98-AFF4-22C7-0ABE4A3E0461}"/>
          </ac:spMkLst>
        </pc:spChg>
        <pc:spChg chg="mod">
          <ac:chgData name="filip kulic" userId="8bf6be77f114b7f3" providerId="LiveId" clId="{2DB1D6E3-CE5C-4050-8D43-1849B249C922}" dt="2022-12-19T19:23:20.708" v="487" actId="1035"/>
          <ac:spMkLst>
            <pc:docMk/>
            <pc:sldMk cId="0" sldId="266"/>
            <ac:spMk id="4" creationId="{5B6661ED-EB0D-4F47-B879-D27333716071}"/>
          </ac:spMkLst>
        </pc:spChg>
        <pc:spChg chg="mod">
          <ac:chgData name="filip kulic" userId="8bf6be77f114b7f3" providerId="LiveId" clId="{2DB1D6E3-CE5C-4050-8D43-1849B249C922}" dt="2022-12-19T19:20:48.704" v="473" actId="6549"/>
          <ac:spMkLst>
            <pc:docMk/>
            <pc:sldMk cId="0" sldId="266"/>
            <ac:spMk id="18434" creationId="{5BC4A248-320A-437D-8159-510AB82E24CF}"/>
          </ac:spMkLst>
        </pc:spChg>
        <pc:spChg chg="mod">
          <ac:chgData name="filip kulic" userId="8bf6be77f114b7f3" providerId="LiveId" clId="{2DB1D6E3-CE5C-4050-8D43-1849B249C922}" dt="2022-12-19T19:22:44.532" v="476" actId="20577"/>
          <ac:spMkLst>
            <pc:docMk/>
            <pc:sldMk cId="0" sldId="266"/>
            <ac:spMk id="18436" creationId="{5F3585B7-0E0B-4444-8C2A-BD5ACF177481}"/>
          </ac:spMkLst>
        </pc:spChg>
      </pc:sldChg>
      <pc:sldChg chg="addSp modSp mod">
        <pc:chgData name="filip kulic" userId="8bf6be77f114b7f3" providerId="LiveId" clId="{2DB1D6E3-CE5C-4050-8D43-1849B249C922}" dt="2022-12-19T21:03:04.492" v="1053"/>
        <pc:sldMkLst>
          <pc:docMk/>
          <pc:sldMk cId="0" sldId="267"/>
        </pc:sldMkLst>
        <pc:spChg chg="add mod">
          <ac:chgData name="filip kulic" userId="8bf6be77f114b7f3" providerId="LiveId" clId="{2DB1D6E3-CE5C-4050-8D43-1849B249C922}" dt="2022-12-19T19:29:41.762" v="618" actId="1076"/>
          <ac:spMkLst>
            <pc:docMk/>
            <pc:sldMk cId="0" sldId="267"/>
            <ac:spMk id="2" creationId="{C09E795A-256C-80D4-461F-0CADA32C2A20}"/>
          </ac:spMkLst>
        </pc:spChg>
        <pc:spChg chg="add mod">
          <ac:chgData name="filip kulic" userId="8bf6be77f114b7f3" providerId="LiveId" clId="{2DB1D6E3-CE5C-4050-8D43-1849B249C922}" dt="2022-12-19T21:03:04.492" v="1053"/>
          <ac:spMkLst>
            <pc:docMk/>
            <pc:sldMk cId="0" sldId="267"/>
            <ac:spMk id="3" creationId="{77F29A52-8A7E-1E5C-E0F1-4759D7EC1876}"/>
          </ac:spMkLst>
        </pc:spChg>
        <pc:spChg chg="mod">
          <ac:chgData name="filip kulic" userId="8bf6be77f114b7f3" providerId="LiveId" clId="{2DB1D6E3-CE5C-4050-8D43-1849B249C922}" dt="2022-12-19T19:24:30.355" v="497" actId="122"/>
          <ac:spMkLst>
            <pc:docMk/>
            <pc:sldMk cId="0" sldId="267"/>
            <ac:spMk id="21506" creationId="{AAB69BB1-7B7F-455B-9FB4-AD68E8C8DB6B}"/>
          </ac:spMkLst>
        </pc:spChg>
        <pc:spChg chg="mod">
          <ac:chgData name="filip kulic" userId="8bf6be77f114b7f3" providerId="LiveId" clId="{2DB1D6E3-CE5C-4050-8D43-1849B249C922}" dt="2022-12-19T19:24:34.393" v="505" actId="1035"/>
          <ac:spMkLst>
            <pc:docMk/>
            <pc:sldMk cId="0" sldId="267"/>
            <ac:spMk id="21508" creationId="{9602C426-D10C-434E-B60F-B56877B91318}"/>
          </ac:spMkLst>
        </pc:spChg>
        <pc:picChg chg="mod">
          <ac:chgData name="filip kulic" userId="8bf6be77f114b7f3" providerId="LiveId" clId="{2DB1D6E3-CE5C-4050-8D43-1849B249C922}" dt="2022-12-19T19:27:37.177" v="516" actId="1035"/>
          <ac:picMkLst>
            <pc:docMk/>
            <pc:sldMk cId="0" sldId="267"/>
            <ac:picMk id="21507" creationId="{E1E77C4B-0107-497D-B14C-1AF2F9B32F11}"/>
          </ac:picMkLst>
        </pc:picChg>
      </pc:sldChg>
      <pc:sldChg chg="addSp modSp">
        <pc:chgData name="filip kulic" userId="8bf6be77f114b7f3" providerId="LiveId" clId="{2DB1D6E3-CE5C-4050-8D43-1849B249C922}" dt="2022-12-19T21:03:05.261" v="1054"/>
        <pc:sldMkLst>
          <pc:docMk/>
          <pc:sldMk cId="0" sldId="268"/>
        </pc:sldMkLst>
        <pc:spChg chg="add mod">
          <ac:chgData name="filip kulic" userId="8bf6be77f114b7f3" providerId="LiveId" clId="{2DB1D6E3-CE5C-4050-8D43-1849B249C922}" dt="2022-12-19T21:03:05.261" v="1054"/>
          <ac:spMkLst>
            <pc:docMk/>
            <pc:sldMk cId="0" sldId="268"/>
            <ac:spMk id="2" creationId="{6BFC1A5E-8F6D-7FB9-B517-AC1C346531BD}"/>
          </ac:spMkLst>
        </pc:spChg>
        <pc:spChg chg="mod">
          <ac:chgData name="filip kulic" userId="8bf6be77f114b7f3" providerId="LiveId" clId="{2DB1D6E3-CE5C-4050-8D43-1849B249C922}" dt="2022-12-19T19:30:11.257" v="619" actId="1076"/>
          <ac:spMkLst>
            <pc:docMk/>
            <pc:sldMk cId="0" sldId="268"/>
            <ac:spMk id="23556" creationId="{062DA32F-F4DE-4AF2-AB69-FFCD99297B3F}"/>
          </ac:spMkLst>
        </pc:spChg>
      </pc:sldChg>
      <pc:sldChg chg="addSp modSp">
        <pc:chgData name="filip kulic" userId="8bf6be77f114b7f3" providerId="LiveId" clId="{2DB1D6E3-CE5C-4050-8D43-1849B249C922}" dt="2022-12-19T21:03:06.037" v="1055"/>
        <pc:sldMkLst>
          <pc:docMk/>
          <pc:sldMk cId="0" sldId="269"/>
        </pc:sldMkLst>
        <pc:spChg chg="add mod">
          <ac:chgData name="filip kulic" userId="8bf6be77f114b7f3" providerId="LiveId" clId="{2DB1D6E3-CE5C-4050-8D43-1849B249C922}" dt="2022-12-19T21:03:06.037" v="1055"/>
          <ac:spMkLst>
            <pc:docMk/>
            <pc:sldMk cId="0" sldId="269"/>
            <ac:spMk id="2" creationId="{73340DAE-D1F0-BE03-9C06-EE16750114F7}"/>
          </ac:spMkLst>
        </pc:spChg>
        <pc:spChg chg="mod">
          <ac:chgData name="filip kulic" userId="8bf6be77f114b7f3" providerId="LiveId" clId="{2DB1D6E3-CE5C-4050-8D43-1849B249C922}" dt="2022-12-19T19:30:41.690" v="625" actId="1035"/>
          <ac:spMkLst>
            <pc:docMk/>
            <pc:sldMk cId="0" sldId="269"/>
            <ac:spMk id="25602" creationId="{C9FC65BC-80A1-49BE-8C49-0F0C01DF06FE}"/>
          </ac:spMkLst>
        </pc:spChg>
        <pc:spChg chg="mod">
          <ac:chgData name="filip kulic" userId="8bf6be77f114b7f3" providerId="LiveId" clId="{2DB1D6E3-CE5C-4050-8D43-1849B249C922}" dt="2022-12-19T19:30:46.618" v="633" actId="1035"/>
          <ac:spMkLst>
            <pc:docMk/>
            <pc:sldMk cId="0" sldId="269"/>
            <ac:spMk id="25603" creationId="{9C28213C-C318-43A6-8335-0F8ACEEB672A}"/>
          </ac:spMkLst>
        </pc:spChg>
      </pc:sldChg>
      <pc:sldChg chg="addSp modSp mod">
        <pc:chgData name="filip kulic" userId="8bf6be77f114b7f3" providerId="LiveId" clId="{2DB1D6E3-CE5C-4050-8D43-1849B249C922}" dt="2022-12-19T21:03:06.803" v="1056"/>
        <pc:sldMkLst>
          <pc:docMk/>
          <pc:sldMk cId="0" sldId="270"/>
        </pc:sldMkLst>
        <pc:spChg chg="add mod">
          <ac:chgData name="filip kulic" userId="8bf6be77f114b7f3" providerId="LiveId" clId="{2DB1D6E3-CE5C-4050-8D43-1849B249C922}" dt="2022-12-19T21:03:06.803" v="1056"/>
          <ac:spMkLst>
            <pc:docMk/>
            <pc:sldMk cId="0" sldId="270"/>
            <ac:spMk id="2" creationId="{D3664A2B-DF80-2E1A-39F4-740B1520DBCB}"/>
          </ac:spMkLst>
        </pc:spChg>
        <pc:spChg chg="mod">
          <ac:chgData name="filip kulic" userId="8bf6be77f114b7f3" providerId="LiveId" clId="{2DB1D6E3-CE5C-4050-8D43-1849B249C922}" dt="2022-12-19T19:31:28.777" v="644" actId="1035"/>
          <ac:spMkLst>
            <pc:docMk/>
            <pc:sldMk cId="0" sldId="270"/>
            <ac:spMk id="27650" creationId="{8E5908C2-1888-442E-B623-93163BE6F65D}"/>
          </ac:spMkLst>
        </pc:spChg>
        <pc:spChg chg="mod">
          <ac:chgData name="filip kulic" userId="8bf6be77f114b7f3" providerId="LiveId" clId="{2DB1D6E3-CE5C-4050-8D43-1849B249C922}" dt="2022-12-19T19:32:20.778" v="663" actId="20577"/>
          <ac:spMkLst>
            <pc:docMk/>
            <pc:sldMk cId="0" sldId="270"/>
            <ac:spMk id="27651" creationId="{97BB17F3-9AC3-407B-AAB2-9FA7AC588BB3}"/>
          </ac:spMkLst>
        </pc:spChg>
      </pc:sldChg>
      <pc:sldChg chg="addSp delSp modSp mod">
        <pc:chgData name="filip kulic" userId="8bf6be77f114b7f3" providerId="LiveId" clId="{2DB1D6E3-CE5C-4050-8D43-1849B249C922}" dt="2022-12-19T21:03:10.598" v="1059" actId="478"/>
        <pc:sldMkLst>
          <pc:docMk/>
          <pc:sldMk cId="0" sldId="271"/>
        </pc:sldMkLst>
        <pc:spChg chg="add mod">
          <ac:chgData name="filip kulic" userId="8bf6be77f114b7f3" providerId="LiveId" clId="{2DB1D6E3-CE5C-4050-8D43-1849B249C922}" dt="2022-12-19T21:03:07.542" v="1057"/>
          <ac:spMkLst>
            <pc:docMk/>
            <pc:sldMk cId="0" sldId="271"/>
            <ac:spMk id="2" creationId="{A02DE8D9-F85A-A0D8-B2DF-7F348670F704}"/>
          </ac:spMkLst>
        </pc:spChg>
        <pc:spChg chg="add del mod">
          <ac:chgData name="filip kulic" userId="8bf6be77f114b7f3" providerId="LiveId" clId="{2DB1D6E3-CE5C-4050-8D43-1849B249C922}" dt="2022-12-19T21:03:10.598" v="1059" actId="478"/>
          <ac:spMkLst>
            <pc:docMk/>
            <pc:sldMk cId="0" sldId="271"/>
            <ac:spMk id="3" creationId="{3764A1D4-231A-A3BF-05A2-FA1A64265965}"/>
          </ac:spMkLst>
        </pc:spChg>
        <pc:spChg chg="mod">
          <ac:chgData name="filip kulic" userId="8bf6be77f114b7f3" providerId="LiveId" clId="{2DB1D6E3-CE5C-4050-8D43-1849B249C922}" dt="2022-12-19T19:32:55.625" v="668" actId="1035"/>
          <ac:spMkLst>
            <pc:docMk/>
            <pc:sldMk cId="0" sldId="271"/>
            <ac:spMk id="29698" creationId="{B4712B1E-F3ED-4178-8447-3309D93E55F6}"/>
          </ac:spMkLst>
        </pc:spChg>
        <pc:spChg chg="mod">
          <ac:chgData name="filip kulic" userId="8bf6be77f114b7f3" providerId="LiveId" clId="{2DB1D6E3-CE5C-4050-8D43-1849B249C922}" dt="2022-12-19T19:33:00.953" v="681" actId="1036"/>
          <ac:spMkLst>
            <pc:docMk/>
            <pc:sldMk cId="0" sldId="271"/>
            <ac:spMk id="29699" creationId="{70F41CAA-6450-4395-ADC5-A3608B48C01F}"/>
          </ac:spMkLst>
        </pc:spChg>
      </pc:sldChg>
      <pc:sldChg chg="addSp modSp mod">
        <pc:chgData name="filip kulic" userId="8bf6be77f114b7f3" providerId="LiveId" clId="{2DB1D6E3-CE5C-4050-8D43-1849B249C922}" dt="2022-12-19T21:03:14.451" v="1060"/>
        <pc:sldMkLst>
          <pc:docMk/>
          <pc:sldMk cId="0" sldId="272"/>
        </pc:sldMkLst>
        <pc:spChg chg="add mod">
          <ac:chgData name="filip kulic" userId="8bf6be77f114b7f3" providerId="LiveId" clId="{2DB1D6E3-CE5C-4050-8D43-1849B249C922}" dt="2022-12-19T21:03:14.451" v="1060"/>
          <ac:spMkLst>
            <pc:docMk/>
            <pc:sldMk cId="0" sldId="272"/>
            <ac:spMk id="2" creationId="{7B7E2880-ECCE-332F-ABCA-65EF9EE2C469}"/>
          </ac:spMkLst>
        </pc:spChg>
        <pc:spChg chg="mod">
          <ac:chgData name="filip kulic" userId="8bf6be77f114b7f3" providerId="LiveId" clId="{2DB1D6E3-CE5C-4050-8D43-1849B249C922}" dt="2022-12-19T19:33:27.713" v="684" actId="14100"/>
          <ac:spMkLst>
            <pc:docMk/>
            <pc:sldMk cId="0" sldId="272"/>
            <ac:spMk id="31746" creationId="{BBD18725-E177-4798-8A5A-BC0F999C2930}"/>
          </ac:spMkLst>
        </pc:spChg>
        <pc:spChg chg="mod">
          <ac:chgData name="filip kulic" userId="8bf6be77f114b7f3" providerId="LiveId" clId="{2DB1D6E3-CE5C-4050-8D43-1849B249C922}" dt="2022-12-19T19:35:01.405" v="718" actId="20577"/>
          <ac:spMkLst>
            <pc:docMk/>
            <pc:sldMk cId="0" sldId="272"/>
            <ac:spMk id="31747" creationId="{4B3AD516-07E7-4B43-9E2C-2B34F82669D8}"/>
          </ac:spMkLst>
        </pc:spChg>
      </pc:sldChg>
      <pc:sldChg chg="addSp modSp mod">
        <pc:chgData name="filip kulic" userId="8bf6be77f114b7f3" providerId="LiveId" clId="{2DB1D6E3-CE5C-4050-8D43-1849B249C922}" dt="2022-12-19T21:03:16.071" v="1061"/>
        <pc:sldMkLst>
          <pc:docMk/>
          <pc:sldMk cId="0" sldId="273"/>
        </pc:sldMkLst>
        <pc:spChg chg="add mod">
          <ac:chgData name="filip kulic" userId="8bf6be77f114b7f3" providerId="LiveId" clId="{2DB1D6E3-CE5C-4050-8D43-1849B249C922}" dt="2022-12-19T21:03:16.071" v="1061"/>
          <ac:spMkLst>
            <pc:docMk/>
            <pc:sldMk cId="0" sldId="273"/>
            <ac:spMk id="3" creationId="{DE5B87C1-9737-9FBF-FBF5-58897AECE0F9}"/>
          </ac:spMkLst>
        </pc:spChg>
        <pc:spChg chg="mod">
          <ac:chgData name="filip kulic" userId="8bf6be77f114b7f3" providerId="LiveId" clId="{2DB1D6E3-CE5C-4050-8D43-1849B249C922}" dt="2022-12-19T19:35:28.057" v="723" actId="14100"/>
          <ac:spMkLst>
            <pc:docMk/>
            <pc:sldMk cId="0" sldId="273"/>
            <ac:spMk id="33794" creationId="{A4A60D29-25E1-4D3C-B566-F6A04ACD54C3}"/>
          </ac:spMkLst>
        </pc:spChg>
        <pc:spChg chg="mod">
          <ac:chgData name="filip kulic" userId="8bf6be77f114b7f3" providerId="LiveId" clId="{2DB1D6E3-CE5C-4050-8D43-1849B249C922}" dt="2022-12-19T20:41:57.866" v="796"/>
          <ac:spMkLst>
            <pc:docMk/>
            <pc:sldMk cId="0" sldId="273"/>
            <ac:spMk id="33795" creationId="{651EAA0C-2B49-4F48-9069-7924B9064E97}"/>
          </ac:spMkLst>
        </pc:spChg>
      </pc:sldChg>
      <pc:sldChg chg="addSp modSp mod">
        <pc:chgData name="filip kulic" userId="8bf6be77f114b7f3" providerId="LiveId" clId="{2DB1D6E3-CE5C-4050-8D43-1849B249C922}" dt="2022-12-19T21:03:17.119" v="1062"/>
        <pc:sldMkLst>
          <pc:docMk/>
          <pc:sldMk cId="0" sldId="274"/>
        </pc:sldMkLst>
        <pc:spChg chg="add mod">
          <ac:chgData name="filip kulic" userId="8bf6be77f114b7f3" providerId="LiveId" clId="{2DB1D6E3-CE5C-4050-8D43-1849B249C922}" dt="2022-12-19T21:03:17.119" v="1062"/>
          <ac:spMkLst>
            <pc:docMk/>
            <pc:sldMk cId="0" sldId="274"/>
            <ac:spMk id="5" creationId="{379762E2-F4FE-1390-9CA7-6715F5535A70}"/>
          </ac:spMkLst>
        </pc:spChg>
        <pc:spChg chg="mod">
          <ac:chgData name="filip kulic" userId="8bf6be77f114b7f3" providerId="LiveId" clId="{2DB1D6E3-CE5C-4050-8D43-1849B249C922}" dt="2022-12-19T19:46:02.091" v="788" actId="1035"/>
          <ac:spMkLst>
            <pc:docMk/>
            <pc:sldMk cId="0" sldId="274"/>
            <ac:spMk id="35842" creationId="{B0AD702A-7C49-42CE-B7AC-EDA541A969FC}"/>
          </ac:spMkLst>
        </pc:spChg>
        <pc:spChg chg="mod">
          <ac:chgData name="filip kulic" userId="8bf6be77f114b7f3" providerId="LiveId" clId="{2DB1D6E3-CE5C-4050-8D43-1849B249C922}" dt="2022-12-19T19:46:25.362" v="792" actId="1035"/>
          <ac:spMkLst>
            <pc:docMk/>
            <pc:sldMk cId="0" sldId="274"/>
            <ac:spMk id="35843" creationId="{4A25B5A2-07B1-44B2-A1DA-1D5589836973}"/>
          </ac:spMkLst>
        </pc:spChg>
        <pc:graphicFrameChg chg="mod">
          <ac:chgData name="filip kulic" userId="8bf6be77f114b7f3" providerId="LiveId" clId="{2DB1D6E3-CE5C-4050-8D43-1849B249C922}" dt="2022-12-19T20:44:13.985" v="805"/>
          <ac:graphicFrameMkLst>
            <pc:docMk/>
            <pc:sldMk cId="0" sldId="274"/>
            <ac:graphicFrameMk id="3" creationId="{6B544688-785F-4B6F-BC46-08903DC1699A}"/>
          </ac:graphicFrameMkLst>
        </pc:graphicFrameChg>
      </pc:sldChg>
      <pc:sldChg chg="addSp modSp">
        <pc:chgData name="filip kulic" userId="8bf6be77f114b7f3" providerId="LiveId" clId="{2DB1D6E3-CE5C-4050-8D43-1849B249C922}" dt="2022-12-19T21:03:18.001" v="1063"/>
        <pc:sldMkLst>
          <pc:docMk/>
          <pc:sldMk cId="0" sldId="275"/>
        </pc:sldMkLst>
        <pc:spChg chg="add mod">
          <ac:chgData name="filip kulic" userId="8bf6be77f114b7f3" providerId="LiveId" clId="{2DB1D6E3-CE5C-4050-8D43-1849B249C922}" dt="2022-12-19T21:03:18.001" v="1063"/>
          <ac:spMkLst>
            <pc:docMk/>
            <pc:sldMk cId="0" sldId="275"/>
            <ac:spMk id="3" creationId="{316EED07-EF4E-5B38-AD29-8D2B5854C6EF}"/>
          </ac:spMkLst>
        </pc:spChg>
      </pc:sldChg>
      <pc:sldChg chg="addSp modSp">
        <pc:chgData name="filip kulic" userId="8bf6be77f114b7f3" providerId="LiveId" clId="{2DB1D6E3-CE5C-4050-8D43-1849B249C922}" dt="2022-12-19T21:03:18.839" v="1064"/>
        <pc:sldMkLst>
          <pc:docMk/>
          <pc:sldMk cId="0" sldId="276"/>
        </pc:sldMkLst>
        <pc:spChg chg="add mod">
          <ac:chgData name="filip kulic" userId="8bf6be77f114b7f3" providerId="LiveId" clId="{2DB1D6E3-CE5C-4050-8D43-1849B249C922}" dt="2022-12-19T21:03:18.839" v="1064"/>
          <ac:spMkLst>
            <pc:docMk/>
            <pc:sldMk cId="0" sldId="276"/>
            <ac:spMk id="2" creationId="{0962E6C2-A8B8-762A-16B1-657B827ABEDE}"/>
          </ac:spMkLst>
        </pc:spChg>
      </pc:sldChg>
      <pc:sldChg chg="addSp modSp">
        <pc:chgData name="filip kulic" userId="8bf6be77f114b7f3" providerId="LiveId" clId="{2DB1D6E3-CE5C-4050-8D43-1849B249C922}" dt="2022-12-19T21:03:19.599" v="1065"/>
        <pc:sldMkLst>
          <pc:docMk/>
          <pc:sldMk cId="0" sldId="277"/>
        </pc:sldMkLst>
        <pc:spChg chg="add mod">
          <ac:chgData name="filip kulic" userId="8bf6be77f114b7f3" providerId="LiveId" clId="{2DB1D6E3-CE5C-4050-8D43-1849B249C922}" dt="2022-12-19T21:03:19.599" v="1065"/>
          <ac:spMkLst>
            <pc:docMk/>
            <pc:sldMk cId="0" sldId="277"/>
            <ac:spMk id="5" creationId="{C3B35238-9D4B-4602-4275-EC7A76011FE8}"/>
          </ac:spMkLst>
        </pc:spChg>
      </pc:sldChg>
      <pc:sldChg chg="addSp modSp mod">
        <pc:chgData name="filip kulic" userId="8bf6be77f114b7f3" providerId="LiveId" clId="{2DB1D6E3-CE5C-4050-8D43-1849B249C922}" dt="2022-12-19T21:03:20.380" v="1066"/>
        <pc:sldMkLst>
          <pc:docMk/>
          <pc:sldMk cId="0" sldId="278"/>
        </pc:sldMkLst>
        <pc:spChg chg="add mod">
          <ac:chgData name="filip kulic" userId="8bf6be77f114b7f3" providerId="LiveId" clId="{2DB1D6E3-CE5C-4050-8D43-1849B249C922}" dt="2022-12-19T21:03:20.380" v="1066"/>
          <ac:spMkLst>
            <pc:docMk/>
            <pc:sldMk cId="0" sldId="278"/>
            <ac:spMk id="3" creationId="{C9547B1B-80A9-474D-C33E-724E1883119F}"/>
          </ac:spMkLst>
        </pc:spChg>
        <pc:spChg chg="mod">
          <ac:chgData name="filip kulic" userId="8bf6be77f114b7f3" providerId="LiveId" clId="{2DB1D6E3-CE5C-4050-8D43-1849B249C922}" dt="2022-12-19T20:51:17.897" v="951" actId="20577"/>
          <ac:spMkLst>
            <pc:docMk/>
            <pc:sldMk cId="0" sldId="278"/>
            <ac:spMk id="4" creationId="{B5809309-872F-4C6D-AF61-C168537A26CE}"/>
          </ac:spMkLst>
        </pc:spChg>
        <pc:graphicFrameChg chg="mod">
          <ac:chgData name="filip kulic" userId="8bf6be77f114b7f3" providerId="LiveId" clId="{2DB1D6E3-CE5C-4050-8D43-1849B249C922}" dt="2022-12-19T20:50:59.668" v="946" actId="1036"/>
          <ac:graphicFrameMkLst>
            <pc:docMk/>
            <pc:sldMk cId="0" sldId="278"/>
            <ac:graphicFrameMk id="2" creationId="{9DED40B9-DCB8-4579-BE92-3A74D13374CA}"/>
          </ac:graphicFrameMkLst>
        </pc:graphicFrameChg>
        <pc:graphicFrameChg chg="mod">
          <ac:chgData name="filip kulic" userId="8bf6be77f114b7f3" providerId="LiveId" clId="{2DB1D6E3-CE5C-4050-8D43-1849B249C922}" dt="2022-12-19T20:50:56.976" v="944" actId="1036"/>
          <ac:graphicFrameMkLst>
            <pc:docMk/>
            <pc:sldMk cId="0" sldId="278"/>
            <ac:graphicFrameMk id="8" creationId="{53542F66-F602-4EA6-9149-D6520818D817}"/>
          </ac:graphicFrameMkLst>
        </pc:graphicFrameChg>
      </pc:sldChg>
      <pc:sldChg chg="addSp modSp">
        <pc:chgData name="filip kulic" userId="8bf6be77f114b7f3" providerId="LiveId" clId="{2DB1D6E3-CE5C-4050-8D43-1849B249C922}" dt="2022-12-19T21:03:21.196" v="1067"/>
        <pc:sldMkLst>
          <pc:docMk/>
          <pc:sldMk cId="0" sldId="279"/>
        </pc:sldMkLst>
        <pc:spChg chg="add mod">
          <ac:chgData name="filip kulic" userId="8bf6be77f114b7f3" providerId="LiveId" clId="{2DB1D6E3-CE5C-4050-8D43-1849B249C922}" dt="2022-12-19T21:03:21.196" v="1067"/>
          <ac:spMkLst>
            <pc:docMk/>
            <pc:sldMk cId="0" sldId="279"/>
            <ac:spMk id="2" creationId="{00426C83-4F43-EABB-C07F-A6971B8E0710}"/>
          </ac:spMkLst>
        </pc:spChg>
      </pc:sldChg>
      <pc:sldChg chg="addSp delSp modSp mod">
        <pc:chgData name="filip kulic" userId="8bf6be77f114b7f3" providerId="LiveId" clId="{2DB1D6E3-CE5C-4050-8D43-1849B249C922}" dt="2022-12-19T21:03:24.010" v="1070" actId="478"/>
        <pc:sldMkLst>
          <pc:docMk/>
          <pc:sldMk cId="0" sldId="280"/>
        </pc:sldMkLst>
        <pc:spChg chg="add mod">
          <ac:chgData name="filip kulic" userId="8bf6be77f114b7f3" providerId="LiveId" clId="{2DB1D6E3-CE5C-4050-8D43-1849B249C922}" dt="2022-12-19T21:03:21.996" v="1068"/>
          <ac:spMkLst>
            <pc:docMk/>
            <pc:sldMk cId="0" sldId="280"/>
            <ac:spMk id="2" creationId="{D21DF869-88E0-A0E2-AC1A-BDC7BB744F24}"/>
          </ac:spMkLst>
        </pc:spChg>
        <pc:spChg chg="add del mod">
          <ac:chgData name="filip kulic" userId="8bf6be77f114b7f3" providerId="LiveId" clId="{2DB1D6E3-CE5C-4050-8D43-1849B249C922}" dt="2022-12-19T21:03:24.010" v="1070" actId="478"/>
          <ac:spMkLst>
            <pc:docMk/>
            <pc:sldMk cId="0" sldId="280"/>
            <ac:spMk id="3" creationId="{D6B21693-904C-411E-E404-47D7A72ED063}"/>
          </ac:spMkLst>
        </pc:spChg>
        <pc:spChg chg="mod">
          <ac:chgData name="filip kulic" userId="8bf6be77f114b7f3" providerId="LiveId" clId="{2DB1D6E3-CE5C-4050-8D43-1849B249C922}" dt="2022-12-19T20:52:50.280" v="969" actId="1035"/>
          <ac:spMkLst>
            <pc:docMk/>
            <pc:sldMk cId="0" sldId="280"/>
            <ac:spMk id="48130" creationId="{DC59B8EC-E9B5-4925-87A4-D6B333E9CB89}"/>
          </ac:spMkLst>
        </pc:spChg>
        <pc:spChg chg="mod">
          <ac:chgData name="filip kulic" userId="8bf6be77f114b7f3" providerId="LiveId" clId="{2DB1D6E3-CE5C-4050-8D43-1849B249C922}" dt="2022-12-19T20:52:38.482" v="966" actId="1035"/>
          <ac:spMkLst>
            <pc:docMk/>
            <pc:sldMk cId="0" sldId="280"/>
            <ac:spMk id="48131" creationId="{A0E7AD6E-B913-4933-A444-A8B6C3616104}"/>
          </ac:spMkLst>
        </pc:spChg>
        <pc:graphicFrameChg chg="mod">
          <ac:chgData name="filip kulic" userId="8bf6be77f114b7f3" providerId="LiveId" clId="{2DB1D6E3-CE5C-4050-8D43-1849B249C922}" dt="2022-12-19T20:52:22.552" v="959" actId="1036"/>
          <ac:graphicFrameMkLst>
            <pc:docMk/>
            <pc:sldMk cId="0" sldId="280"/>
            <ac:graphicFrameMk id="48132" creationId="{6F9962A9-9739-490B-B04D-137B6421DB7A}"/>
          </ac:graphicFrameMkLst>
        </pc:graphicFrameChg>
        <pc:graphicFrameChg chg="mod">
          <ac:chgData name="filip kulic" userId="8bf6be77f114b7f3" providerId="LiveId" clId="{2DB1D6E3-CE5C-4050-8D43-1849B249C922}" dt="2022-12-19T20:52:27.076" v="964" actId="1036"/>
          <ac:graphicFrameMkLst>
            <pc:docMk/>
            <pc:sldMk cId="0" sldId="280"/>
            <ac:graphicFrameMk id="48133" creationId="{259EF371-F7A0-4623-AB12-2CF3D44AC21D}"/>
          </ac:graphicFrameMkLst>
        </pc:graphicFrameChg>
      </pc:sldChg>
      <pc:sldChg chg="addSp modSp mod">
        <pc:chgData name="filip kulic" userId="8bf6be77f114b7f3" providerId="LiveId" clId="{2DB1D6E3-CE5C-4050-8D43-1849B249C922}" dt="2022-12-19T21:03:26.143" v="1071"/>
        <pc:sldMkLst>
          <pc:docMk/>
          <pc:sldMk cId="0" sldId="281"/>
        </pc:sldMkLst>
        <pc:spChg chg="add mod">
          <ac:chgData name="filip kulic" userId="8bf6be77f114b7f3" providerId="LiveId" clId="{2DB1D6E3-CE5C-4050-8D43-1849B249C922}" dt="2022-12-19T21:03:26.143" v="1071"/>
          <ac:spMkLst>
            <pc:docMk/>
            <pc:sldMk cId="0" sldId="281"/>
            <ac:spMk id="2" creationId="{622C780B-CC06-61F9-FB9E-0173DBAD8C3F}"/>
          </ac:spMkLst>
        </pc:spChg>
        <pc:spChg chg="mod">
          <ac:chgData name="filip kulic" userId="8bf6be77f114b7f3" providerId="LiveId" clId="{2DB1D6E3-CE5C-4050-8D43-1849B249C922}" dt="2022-12-19T20:54:08.081" v="1018" actId="20577"/>
          <ac:spMkLst>
            <pc:docMk/>
            <pc:sldMk cId="0" sldId="281"/>
            <ac:spMk id="50180" creationId="{E7F8B31C-A2D0-4743-A040-493EF6D89012}"/>
          </ac:spMkLst>
        </pc:spChg>
      </pc:sldChg>
      <pc:sldChg chg="addSp modSp mod">
        <pc:chgData name="filip kulic" userId="8bf6be77f114b7f3" providerId="LiveId" clId="{2DB1D6E3-CE5C-4050-8D43-1849B249C922}" dt="2022-12-19T21:03:27.264" v="1072"/>
        <pc:sldMkLst>
          <pc:docMk/>
          <pc:sldMk cId="0" sldId="282"/>
        </pc:sldMkLst>
        <pc:spChg chg="add mod">
          <ac:chgData name="filip kulic" userId="8bf6be77f114b7f3" providerId="LiveId" clId="{2DB1D6E3-CE5C-4050-8D43-1849B249C922}" dt="2022-12-19T21:03:27.264" v="1072"/>
          <ac:spMkLst>
            <pc:docMk/>
            <pc:sldMk cId="0" sldId="282"/>
            <ac:spMk id="2" creationId="{52723000-E1E7-34DF-38C3-EB6E38C39299}"/>
          </ac:spMkLst>
        </pc:spChg>
        <pc:spChg chg="mod">
          <ac:chgData name="filip kulic" userId="8bf6be77f114b7f3" providerId="LiveId" clId="{2DB1D6E3-CE5C-4050-8D43-1849B249C922}" dt="2022-12-19T20:54:34.915" v="1021" actId="20577"/>
          <ac:spMkLst>
            <pc:docMk/>
            <pc:sldMk cId="0" sldId="282"/>
            <ac:spMk id="52227" creationId="{468F645D-05EF-4D61-A9D9-F2F077D218C2}"/>
          </ac:spMkLst>
        </pc:spChg>
        <pc:picChg chg="mod">
          <ac:chgData name="filip kulic" userId="8bf6be77f114b7f3" providerId="LiveId" clId="{2DB1D6E3-CE5C-4050-8D43-1849B249C922}" dt="2022-12-19T20:54:41.433" v="1029" actId="1036"/>
          <ac:picMkLst>
            <pc:docMk/>
            <pc:sldMk cId="0" sldId="282"/>
            <ac:picMk id="4" creationId="{5C6570FD-A834-4030-AFA1-65DB6BFB3D89}"/>
          </ac:picMkLst>
        </pc:picChg>
        <pc:picChg chg="mod">
          <ac:chgData name="filip kulic" userId="8bf6be77f114b7f3" providerId="LiveId" clId="{2DB1D6E3-CE5C-4050-8D43-1849B249C922}" dt="2022-12-19T20:54:41.433" v="1029" actId="1036"/>
          <ac:picMkLst>
            <pc:docMk/>
            <pc:sldMk cId="0" sldId="282"/>
            <ac:picMk id="52228" creationId="{83FA21A1-4306-477C-91A2-2E662FA86143}"/>
          </ac:picMkLst>
        </pc:picChg>
      </pc:sldChg>
      <pc:sldChg chg="addSp modSp">
        <pc:chgData name="filip kulic" userId="8bf6be77f114b7f3" providerId="LiveId" clId="{2DB1D6E3-CE5C-4050-8D43-1849B249C922}" dt="2022-12-19T21:03:29.096" v="1074"/>
        <pc:sldMkLst>
          <pc:docMk/>
          <pc:sldMk cId="0" sldId="283"/>
        </pc:sldMkLst>
        <pc:spChg chg="add mod">
          <ac:chgData name="filip kulic" userId="8bf6be77f114b7f3" providerId="LiveId" clId="{2DB1D6E3-CE5C-4050-8D43-1849B249C922}" dt="2022-12-19T21:03:29.096" v="1074"/>
          <ac:spMkLst>
            <pc:docMk/>
            <pc:sldMk cId="0" sldId="283"/>
            <ac:spMk id="2" creationId="{A55ADA3A-2A5E-5E0A-51CD-BEDE705C7A73}"/>
          </ac:spMkLst>
        </pc:spChg>
      </pc:sldChg>
      <pc:sldChg chg="addSp modSp">
        <pc:chgData name="filip kulic" userId="8bf6be77f114b7f3" providerId="LiveId" clId="{2DB1D6E3-CE5C-4050-8D43-1849B249C922}" dt="2022-12-19T21:03:30.948" v="1076"/>
        <pc:sldMkLst>
          <pc:docMk/>
          <pc:sldMk cId="0" sldId="284"/>
        </pc:sldMkLst>
        <pc:spChg chg="add mod">
          <ac:chgData name="filip kulic" userId="8bf6be77f114b7f3" providerId="LiveId" clId="{2DB1D6E3-CE5C-4050-8D43-1849B249C922}" dt="2022-12-19T21:03:30.948" v="1076"/>
          <ac:spMkLst>
            <pc:docMk/>
            <pc:sldMk cId="0" sldId="284"/>
            <ac:spMk id="3" creationId="{CD62C66D-E1A3-9574-9582-621144BD4D2B}"/>
          </ac:spMkLst>
        </pc:spChg>
      </pc:sldChg>
      <pc:sldChg chg="addSp modSp">
        <pc:chgData name="filip kulic" userId="8bf6be77f114b7f3" providerId="LiveId" clId="{2DB1D6E3-CE5C-4050-8D43-1849B249C922}" dt="2022-12-19T21:03:35.987" v="1079"/>
        <pc:sldMkLst>
          <pc:docMk/>
          <pc:sldMk cId="0" sldId="285"/>
        </pc:sldMkLst>
        <pc:spChg chg="add mod">
          <ac:chgData name="filip kulic" userId="8bf6be77f114b7f3" providerId="LiveId" clId="{2DB1D6E3-CE5C-4050-8D43-1849B249C922}" dt="2022-12-19T21:03:35.987" v="1079"/>
          <ac:spMkLst>
            <pc:docMk/>
            <pc:sldMk cId="0" sldId="285"/>
            <ac:spMk id="2" creationId="{F8ADAF7E-1CC9-E5E8-EDAE-7B2902E9564F}"/>
          </ac:spMkLst>
        </pc:spChg>
      </pc:sldChg>
      <pc:sldChg chg="addSp modSp">
        <pc:chgData name="filip kulic" userId="8bf6be77f114b7f3" providerId="LiveId" clId="{2DB1D6E3-CE5C-4050-8D43-1849B249C922}" dt="2022-12-19T21:03:38.431" v="1081"/>
        <pc:sldMkLst>
          <pc:docMk/>
          <pc:sldMk cId="0" sldId="286"/>
        </pc:sldMkLst>
        <pc:spChg chg="add mod">
          <ac:chgData name="filip kulic" userId="8bf6be77f114b7f3" providerId="LiveId" clId="{2DB1D6E3-CE5C-4050-8D43-1849B249C922}" dt="2022-12-19T21:03:38.431" v="1081"/>
          <ac:spMkLst>
            <pc:docMk/>
            <pc:sldMk cId="0" sldId="286"/>
            <ac:spMk id="2" creationId="{C92C90C9-5B4C-D0AE-509E-E0A92760D106}"/>
          </ac:spMkLst>
        </pc:spChg>
      </pc:sldChg>
      <pc:sldChg chg="addSp modSp">
        <pc:chgData name="filip kulic" userId="8bf6be77f114b7f3" providerId="LiveId" clId="{2DB1D6E3-CE5C-4050-8D43-1849B249C922}" dt="2022-12-19T21:03:39.455" v="1082"/>
        <pc:sldMkLst>
          <pc:docMk/>
          <pc:sldMk cId="0" sldId="287"/>
        </pc:sldMkLst>
        <pc:spChg chg="add mod">
          <ac:chgData name="filip kulic" userId="8bf6be77f114b7f3" providerId="LiveId" clId="{2DB1D6E3-CE5C-4050-8D43-1849B249C922}" dt="2022-12-19T21:03:39.455" v="1082"/>
          <ac:spMkLst>
            <pc:docMk/>
            <pc:sldMk cId="0" sldId="287"/>
            <ac:spMk id="2" creationId="{FBCB2A0C-3815-CCEE-EE80-5D97D4C6D18A}"/>
          </ac:spMkLst>
        </pc:spChg>
      </pc:sldChg>
      <pc:sldChg chg="addSp modSp">
        <pc:chgData name="filip kulic" userId="8bf6be77f114b7f3" providerId="LiveId" clId="{2DB1D6E3-CE5C-4050-8D43-1849B249C922}" dt="2022-12-19T21:03:41.115" v="1083"/>
        <pc:sldMkLst>
          <pc:docMk/>
          <pc:sldMk cId="0" sldId="288"/>
        </pc:sldMkLst>
        <pc:spChg chg="add mod">
          <ac:chgData name="filip kulic" userId="8bf6be77f114b7f3" providerId="LiveId" clId="{2DB1D6E3-CE5C-4050-8D43-1849B249C922}" dt="2022-12-19T21:03:41.115" v="1083"/>
          <ac:spMkLst>
            <pc:docMk/>
            <pc:sldMk cId="0" sldId="288"/>
            <ac:spMk id="2" creationId="{77A373F6-D845-8861-24CB-EA2A42055F1D}"/>
          </ac:spMkLst>
        </pc:spChg>
      </pc:sldChg>
      <pc:sldChg chg="addSp modSp">
        <pc:chgData name="filip kulic" userId="8bf6be77f114b7f3" providerId="LiveId" clId="{2DB1D6E3-CE5C-4050-8D43-1849B249C922}" dt="2022-12-19T21:03:42.140" v="1084"/>
        <pc:sldMkLst>
          <pc:docMk/>
          <pc:sldMk cId="0" sldId="289"/>
        </pc:sldMkLst>
        <pc:spChg chg="add mod">
          <ac:chgData name="filip kulic" userId="8bf6be77f114b7f3" providerId="LiveId" clId="{2DB1D6E3-CE5C-4050-8D43-1849B249C922}" dt="2022-12-19T21:03:42.140" v="1084"/>
          <ac:spMkLst>
            <pc:docMk/>
            <pc:sldMk cId="0" sldId="289"/>
            <ac:spMk id="2" creationId="{D28D532F-8E05-6DA3-7F9F-35A1BB6936AF}"/>
          </ac:spMkLst>
        </pc:spChg>
      </pc:sldChg>
      <pc:sldChg chg="addSp modSp">
        <pc:chgData name="filip kulic" userId="8bf6be77f114b7f3" providerId="LiveId" clId="{2DB1D6E3-CE5C-4050-8D43-1849B249C922}" dt="2022-12-19T21:03:43.080" v="1085"/>
        <pc:sldMkLst>
          <pc:docMk/>
          <pc:sldMk cId="0" sldId="290"/>
        </pc:sldMkLst>
        <pc:spChg chg="add mod">
          <ac:chgData name="filip kulic" userId="8bf6be77f114b7f3" providerId="LiveId" clId="{2DB1D6E3-CE5C-4050-8D43-1849B249C922}" dt="2022-12-19T21:03:43.080" v="1085"/>
          <ac:spMkLst>
            <pc:docMk/>
            <pc:sldMk cId="0" sldId="290"/>
            <ac:spMk id="3" creationId="{1B7369A4-A416-2597-03BC-EABFE98A1A35}"/>
          </ac:spMkLst>
        </pc:spChg>
      </pc:sldChg>
      <pc:sldChg chg="addSp modSp">
        <pc:chgData name="filip kulic" userId="8bf6be77f114b7f3" providerId="LiveId" clId="{2DB1D6E3-CE5C-4050-8D43-1849B249C922}" dt="2022-12-19T21:03:43.959" v="1086"/>
        <pc:sldMkLst>
          <pc:docMk/>
          <pc:sldMk cId="0" sldId="291"/>
        </pc:sldMkLst>
        <pc:spChg chg="add mod">
          <ac:chgData name="filip kulic" userId="8bf6be77f114b7f3" providerId="LiveId" clId="{2DB1D6E3-CE5C-4050-8D43-1849B249C922}" dt="2022-12-19T21:03:43.959" v="1086"/>
          <ac:spMkLst>
            <pc:docMk/>
            <pc:sldMk cId="0" sldId="291"/>
            <ac:spMk id="2" creationId="{6E504E90-3A45-18AF-B955-98BA653C59C2}"/>
          </ac:spMkLst>
        </pc:spChg>
      </pc:sldChg>
      <pc:sldChg chg="addSp modSp">
        <pc:chgData name="filip kulic" userId="8bf6be77f114b7f3" providerId="LiveId" clId="{2DB1D6E3-CE5C-4050-8D43-1849B249C922}" dt="2022-12-19T21:03:44.875" v="1087"/>
        <pc:sldMkLst>
          <pc:docMk/>
          <pc:sldMk cId="0" sldId="292"/>
        </pc:sldMkLst>
        <pc:spChg chg="add mod">
          <ac:chgData name="filip kulic" userId="8bf6be77f114b7f3" providerId="LiveId" clId="{2DB1D6E3-CE5C-4050-8D43-1849B249C922}" dt="2022-12-19T21:03:44.875" v="1087"/>
          <ac:spMkLst>
            <pc:docMk/>
            <pc:sldMk cId="0" sldId="292"/>
            <ac:spMk id="2" creationId="{0DED08BC-8A25-45B4-0598-4B16532F422B}"/>
          </ac:spMkLst>
        </pc:spChg>
      </pc:sldChg>
      <pc:sldChg chg="addSp modSp">
        <pc:chgData name="filip kulic" userId="8bf6be77f114b7f3" providerId="LiveId" clId="{2DB1D6E3-CE5C-4050-8D43-1849B249C922}" dt="2022-12-19T21:03:45.821" v="1088"/>
        <pc:sldMkLst>
          <pc:docMk/>
          <pc:sldMk cId="0" sldId="293"/>
        </pc:sldMkLst>
        <pc:spChg chg="add mod">
          <ac:chgData name="filip kulic" userId="8bf6be77f114b7f3" providerId="LiveId" clId="{2DB1D6E3-CE5C-4050-8D43-1849B249C922}" dt="2022-12-19T21:03:45.821" v="1088"/>
          <ac:spMkLst>
            <pc:docMk/>
            <pc:sldMk cId="0" sldId="293"/>
            <ac:spMk id="2" creationId="{573770D9-F87E-1C3C-5B66-56DC1E686395}"/>
          </ac:spMkLst>
        </pc:spChg>
      </pc:sldChg>
      <pc:sldChg chg="addSp modSp">
        <pc:chgData name="filip kulic" userId="8bf6be77f114b7f3" providerId="LiveId" clId="{2DB1D6E3-CE5C-4050-8D43-1849B249C922}" dt="2022-12-19T21:03:49.506" v="1092"/>
        <pc:sldMkLst>
          <pc:docMk/>
          <pc:sldMk cId="0" sldId="294"/>
        </pc:sldMkLst>
        <pc:spChg chg="add mod">
          <ac:chgData name="filip kulic" userId="8bf6be77f114b7f3" providerId="LiveId" clId="{2DB1D6E3-CE5C-4050-8D43-1849B249C922}" dt="2022-12-19T21:03:49.506" v="1092"/>
          <ac:spMkLst>
            <pc:docMk/>
            <pc:sldMk cId="0" sldId="294"/>
            <ac:spMk id="2" creationId="{3B57F3BF-0F07-C22E-084B-0F13B6A6B241}"/>
          </ac:spMkLst>
        </pc:spChg>
      </pc:sldChg>
      <pc:sldChg chg="addSp modSp">
        <pc:chgData name="filip kulic" userId="8bf6be77f114b7f3" providerId="LiveId" clId="{2DB1D6E3-CE5C-4050-8D43-1849B249C922}" dt="2022-12-19T21:03:50.355" v="1093"/>
        <pc:sldMkLst>
          <pc:docMk/>
          <pc:sldMk cId="0" sldId="295"/>
        </pc:sldMkLst>
        <pc:spChg chg="add mod">
          <ac:chgData name="filip kulic" userId="8bf6be77f114b7f3" providerId="LiveId" clId="{2DB1D6E3-CE5C-4050-8D43-1849B249C922}" dt="2022-12-19T21:03:50.355" v="1093"/>
          <ac:spMkLst>
            <pc:docMk/>
            <pc:sldMk cId="0" sldId="295"/>
            <ac:spMk id="2" creationId="{0C679267-DC4C-1E95-EFA2-FCFD11D6A921}"/>
          </ac:spMkLst>
        </pc:spChg>
      </pc:sldChg>
      <pc:sldChg chg="addSp modSp">
        <pc:chgData name="filip kulic" userId="8bf6be77f114b7f3" providerId="LiveId" clId="{2DB1D6E3-CE5C-4050-8D43-1849B249C922}" dt="2022-12-19T21:03:52.043" v="1094"/>
        <pc:sldMkLst>
          <pc:docMk/>
          <pc:sldMk cId="0" sldId="305"/>
        </pc:sldMkLst>
        <pc:spChg chg="add mod">
          <ac:chgData name="filip kulic" userId="8bf6be77f114b7f3" providerId="LiveId" clId="{2DB1D6E3-CE5C-4050-8D43-1849B249C922}" dt="2022-12-19T21:03:52.043" v="1094"/>
          <ac:spMkLst>
            <pc:docMk/>
            <pc:sldMk cId="0" sldId="305"/>
            <ac:spMk id="2" creationId="{BA564890-DD9A-3F54-4E36-1521D7218F5C}"/>
          </ac:spMkLst>
        </pc:spChg>
      </pc:sldChg>
      <pc:sldChg chg="addSp modSp mod">
        <pc:chgData name="filip kulic" userId="8bf6be77f114b7f3" providerId="LiveId" clId="{2DB1D6E3-CE5C-4050-8D43-1849B249C922}" dt="2022-12-19T21:03:03.742" v="1052"/>
        <pc:sldMkLst>
          <pc:docMk/>
          <pc:sldMk cId="0" sldId="306"/>
        </pc:sldMkLst>
        <pc:spChg chg="add mod">
          <ac:chgData name="filip kulic" userId="8bf6be77f114b7f3" providerId="LiveId" clId="{2DB1D6E3-CE5C-4050-8D43-1849B249C922}" dt="2022-12-19T21:03:03.742" v="1052"/>
          <ac:spMkLst>
            <pc:docMk/>
            <pc:sldMk cId="0" sldId="306"/>
            <ac:spMk id="2" creationId="{7BEDE457-E979-C437-FA81-60858DADD3A9}"/>
          </ac:spMkLst>
        </pc:spChg>
        <pc:spChg chg="mod">
          <ac:chgData name="filip kulic" userId="8bf6be77f114b7f3" providerId="LiveId" clId="{2DB1D6E3-CE5C-4050-8D43-1849B249C922}" dt="2022-12-19T19:23:28.443" v="489" actId="6549"/>
          <ac:spMkLst>
            <pc:docMk/>
            <pc:sldMk cId="0" sldId="306"/>
            <ac:spMk id="20488" creationId="{8223487F-0BDA-4850-B1CA-688F3F10BFF7}"/>
          </ac:spMkLst>
        </pc:spChg>
      </pc:sldChg>
      <pc:sldChg chg="addSp modSp">
        <pc:chgData name="filip kulic" userId="8bf6be77f114b7f3" providerId="LiveId" clId="{2DB1D6E3-CE5C-4050-8D43-1849B249C922}" dt="2022-12-19T21:03:30" v="1075"/>
        <pc:sldMkLst>
          <pc:docMk/>
          <pc:sldMk cId="0" sldId="307"/>
        </pc:sldMkLst>
        <pc:spChg chg="add mod">
          <ac:chgData name="filip kulic" userId="8bf6be77f114b7f3" providerId="LiveId" clId="{2DB1D6E3-CE5C-4050-8D43-1849B249C922}" dt="2022-12-19T21:03:30" v="1075"/>
          <ac:spMkLst>
            <pc:docMk/>
            <pc:sldMk cId="0" sldId="307"/>
            <ac:spMk id="2" creationId="{C64CF9C6-DDBA-54DE-6F67-CEA182F7BE6B}"/>
          </ac:spMkLst>
        </pc:spChg>
      </pc:sldChg>
      <pc:sldChg chg="addSp modSp">
        <pc:chgData name="filip kulic" userId="8bf6be77f114b7f3" providerId="LiveId" clId="{2DB1D6E3-CE5C-4050-8D43-1849B249C922}" dt="2022-12-19T21:03:33.348" v="1077"/>
        <pc:sldMkLst>
          <pc:docMk/>
          <pc:sldMk cId="0" sldId="308"/>
        </pc:sldMkLst>
        <pc:spChg chg="add mod">
          <ac:chgData name="filip kulic" userId="8bf6be77f114b7f3" providerId="LiveId" clId="{2DB1D6E3-CE5C-4050-8D43-1849B249C922}" dt="2022-12-19T21:03:33.348" v="1077"/>
          <ac:spMkLst>
            <pc:docMk/>
            <pc:sldMk cId="0" sldId="308"/>
            <ac:spMk id="2" creationId="{9943643F-3F2A-E085-2955-5AC32D3C5DC5}"/>
          </ac:spMkLst>
        </pc:spChg>
      </pc:sldChg>
      <pc:sldChg chg="addSp modSp">
        <pc:chgData name="filip kulic" userId="8bf6be77f114b7f3" providerId="LiveId" clId="{2DB1D6E3-CE5C-4050-8D43-1849B249C922}" dt="2022-12-19T21:03:34.332" v="1078"/>
        <pc:sldMkLst>
          <pc:docMk/>
          <pc:sldMk cId="0" sldId="309"/>
        </pc:sldMkLst>
        <pc:spChg chg="add mod">
          <ac:chgData name="filip kulic" userId="8bf6be77f114b7f3" providerId="LiveId" clId="{2DB1D6E3-CE5C-4050-8D43-1849B249C922}" dt="2022-12-19T21:03:34.332" v="1078"/>
          <ac:spMkLst>
            <pc:docMk/>
            <pc:sldMk cId="0" sldId="309"/>
            <ac:spMk id="2" creationId="{235958A4-4034-5413-7B49-DD2EC4DB4518}"/>
          </ac:spMkLst>
        </pc:spChg>
      </pc:sldChg>
      <pc:sldChg chg="addSp modSp">
        <pc:chgData name="filip kulic" userId="8bf6be77f114b7f3" providerId="LiveId" clId="{2DB1D6E3-CE5C-4050-8D43-1849B249C922}" dt="2022-12-19T21:03:37.335" v="1080"/>
        <pc:sldMkLst>
          <pc:docMk/>
          <pc:sldMk cId="0" sldId="310"/>
        </pc:sldMkLst>
        <pc:spChg chg="add mod">
          <ac:chgData name="filip kulic" userId="8bf6be77f114b7f3" providerId="LiveId" clId="{2DB1D6E3-CE5C-4050-8D43-1849B249C922}" dt="2022-12-19T21:03:37.335" v="1080"/>
          <ac:spMkLst>
            <pc:docMk/>
            <pc:sldMk cId="0" sldId="310"/>
            <ac:spMk id="3" creationId="{B8425A9B-3095-96DF-239B-BE4F338585CB}"/>
          </ac:spMkLst>
        </pc:spChg>
      </pc:sldChg>
      <pc:sldChg chg="addSp modSp">
        <pc:chgData name="filip kulic" userId="8bf6be77f114b7f3" providerId="LiveId" clId="{2DB1D6E3-CE5C-4050-8D43-1849B249C922}" dt="2022-12-19T21:03:28.215" v="1073"/>
        <pc:sldMkLst>
          <pc:docMk/>
          <pc:sldMk cId="0" sldId="311"/>
        </pc:sldMkLst>
        <pc:spChg chg="add mod">
          <ac:chgData name="filip kulic" userId="8bf6be77f114b7f3" providerId="LiveId" clId="{2DB1D6E3-CE5C-4050-8D43-1849B249C922}" dt="2022-12-19T21:03:28.215" v="1073"/>
          <ac:spMkLst>
            <pc:docMk/>
            <pc:sldMk cId="0" sldId="311"/>
            <ac:spMk id="2" creationId="{5A22C9A2-37A3-E009-0697-7E893B1A49E0}"/>
          </ac:spMkLst>
        </pc:spChg>
      </pc:sldChg>
      <pc:sldChg chg="addSp modSp">
        <pc:chgData name="filip kulic" userId="8bf6be77f114b7f3" providerId="LiveId" clId="{2DB1D6E3-CE5C-4050-8D43-1849B249C922}" dt="2022-12-19T21:03:47.652" v="1090"/>
        <pc:sldMkLst>
          <pc:docMk/>
          <pc:sldMk cId="0" sldId="312"/>
        </pc:sldMkLst>
        <pc:spChg chg="add mod">
          <ac:chgData name="filip kulic" userId="8bf6be77f114b7f3" providerId="LiveId" clId="{2DB1D6E3-CE5C-4050-8D43-1849B249C922}" dt="2022-12-19T21:03:47.652" v="1090"/>
          <ac:spMkLst>
            <pc:docMk/>
            <pc:sldMk cId="0" sldId="312"/>
            <ac:spMk id="2" creationId="{FDD2693D-5D4B-8979-0F76-744DF1EB7508}"/>
          </ac:spMkLst>
        </pc:spChg>
      </pc:sldChg>
      <pc:sldChg chg="addSp modSp">
        <pc:chgData name="filip kulic" userId="8bf6be77f114b7f3" providerId="LiveId" clId="{2DB1D6E3-CE5C-4050-8D43-1849B249C922}" dt="2022-12-19T21:03:46.744" v="1089"/>
        <pc:sldMkLst>
          <pc:docMk/>
          <pc:sldMk cId="3571129315" sldId="313"/>
        </pc:sldMkLst>
        <pc:spChg chg="add mod">
          <ac:chgData name="filip kulic" userId="8bf6be77f114b7f3" providerId="LiveId" clId="{2DB1D6E3-CE5C-4050-8D43-1849B249C922}" dt="2022-12-19T21:03:46.744" v="1089"/>
          <ac:spMkLst>
            <pc:docMk/>
            <pc:sldMk cId="3571129315" sldId="313"/>
            <ac:spMk id="4" creationId="{82140259-5683-14B2-496E-D16ACF27C6E2}"/>
          </ac:spMkLst>
        </pc:spChg>
      </pc:sldChg>
      <pc:sldChg chg="addSp modSp">
        <pc:chgData name="filip kulic" userId="8bf6be77f114b7f3" providerId="LiveId" clId="{2DB1D6E3-CE5C-4050-8D43-1849B249C922}" dt="2022-12-19T21:03:48.570" v="1091"/>
        <pc:sldMkLst>
          <pc:docMk/>
          <pc:sldMk cId="79798969" sldId="314"/>
        </pc:sldMkLst>
        <pc:spChg chg="add mod">
          <ac:chgData name="filip kulic" userId="8bf6be77f114b7f3" providerId="LiveId" clId="{2DB1D6E3-CE5C-4050-8D43-1849B249C922}" dt="2022-12-19T21:03:48.570" v="1091"/>
          <ac:spMkLst>
            <pc:docMk/>
            <pc:sldMk cId="79798969" sldId="314"/>
            <ac:spMk id="2" creationId="{1228F481-A093-9C6A-FE2E-720C6A0F5FED}"/>
          </ac:spMkLst>
        </pc:spChg>
      </pc:sldChg>
    </pc:docChg>
  </pc:docChgLst>
  <pc:docChgLst>
    <pc:chgData name="filip kulic" userId="8bf6be77f114b7f3" providerId="LiveId" clId="{B32D6C63-149A-4D3B-82B8-6DE08B0E9CEA}"/>
    <pc:docChg chg="custSel modSld">
      <pc:chgData name="filip kulic" userId="8bf6be77f114b7f3" providerId="LiveId" clId="{B32D6C63-149A-4D3B-82B8-6DE08B0E9CEA}" dt="2022-01-10T18:16:31.452" v="12" actId="14100"/>
      <pc:docMkLst>
        <pc:docMk/>
      </pc:docMkLst>
      <pc:sldChg chg="delSp mod">
        <pc:chgData name="filip kulic" userId="8bf6be77f114b7f3" providerId="LiveId" clId="{B32D6C63-149A-4D3B-82B8-6DE08B0E9CEA}" dt="2021-12-28T14:31:06.146" v="0" actId="478"/>
        <pc:sldMkLst>
          <pc:docMk/>
          <pc:sldMk cId="0" sldId="286"/>
        </pc:sldMkLst>
        <pc:spChg chg="del">
          <ac:chgData name="filip kulic" userId="8bf6be77f114b7f3" providerId="LiveId" clId="{B32D6C63-149A-4D3B-82B8-6DE08B0E9CEA}" dt="2021-12-28T14:31:06.146" v="0" actId="478"/>
          <ac:spMkLst>
            <pc:docMk/>
            <pc:sldMk cId="0" sldId="286"/>
            <ac:spMk id="2" creationId="{3F40EBA9-4A73-47B4-9FAE-85BCDC25FEE5}"/>
          </ac:spMkLst>
        </pc:spChg>
      </pc:sldChg>
      <pc:sldChg chg="modSp mod">
        <pc:chgData name="filip kulic" userId="8bf6be77f114b7f3" providerId="LiveId" clId="{B32D6C63-149A-4D3B-82B8-6DE08B0E9CEA}" dt="2022-01-10T18:16:31.452" v="12" actId="14100"/>
        <pc:sldMkLst>
          <pc:docMk/>
          <pc:sldMk cId="0" sldId="294"/>
        </pc:sldMkLst>
        <pc:graphicFrameChg chg="mod">
          <ac:chgData name="filip kulic" userId="8bf6be77f114b7f3" providerId="LiveId" clId="{B32D6C63-149A-4D3B-82B8-6DE08B0E9CEA}" dt="2022-01-10T18:16:31.452" v="12" actId="14100"/>
          <ac:graphicFrameMkLst>
            <pc:docMk/>
            <pc:sldMk cId="0" sldId="294"/>
            <ac:graphicFrameMk id="9" creationId="{57CC4784-7DED-41EE-B717-04B03880CA5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4B800-12FA-4976-96A3-A76858A13D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9F2ED-8E84-4472-B191-8B1041F094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DDBBD0-F2CB-4BC4-97CE-5E2E9BBB598A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E676207-7A86-4AC8-B71C-C18CA261D6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77649A7-F845-4D92-A172-AFB2004D1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5D67C-F4D8-430F-8354-05AA30C9AF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E982-0149-4DCE-9C32-C9C830A74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C09E620-B46E-4D96-B523-C2E88E6CAAD9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592D161B-1EFB-40FE-99E5-C0BDDC2DDE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3FC2E2C-5FCB-401E-887D-492E1859F8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r-Latn-RS" altLang="sr-Latn-R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E9F247A6-ECCE-48B0-BF53-DBE25F543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95DADA-6153-457B-B699-21EE3BEC29B0}" type="slidenum">
              <a:rPr lang="en-US" altLang="sr-Latn-RS" smtClean="0"/>
              <a:pPr>
                <a:spcBef>
                  <a:spcPct val="0"/>
                </a:spcBef>
              </a:pPr>
              <a:t>5</a:t>
            </a:fld>
            <a:endParaRPr lang="en-U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356C1A8B-3684-491E-9B5A-B79B55947D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91C7EDC2-A612-4BF2-AE56-89DE7825A7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0C8DFA3-8465-4A90-9937-7203DA72A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38188D-46C0-4650-94D0-4EFE6691CE37}" type="slidenum">
              <a:rPr lang="de-DE" altLang="sr-Latn-RS" smtClean="0"/>
              <a:pPr>
                <a:spcBef>
                  <a:spcPct val="0"/>
                </a:spcBef>
              </a:pPr>
              <a:t>16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527171CE-136D-4C48-BAB8-389E87E7A8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10436F1-A03D-4F1B-AAEB-2A3F5A0A28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sr-Latn-RS" u="sng"/>
              <a:t>and reactor feed control systems</a:t>
            </a:r>
            <a:r>
              <a:rPr lang="en-US" altLang="sr-Latn-RS"/>
              <a:t>. 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3FC1F415-B1C2-4B26-AFDA-C29685C2C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FDEED9-F490-4107-94EF-096BD7035C06}" type="slidenum">
              <a:rPr lang="de-DE" altLang="sr-Latn-RS" smtClean="0"/>
              <a:pPr>
                <a:spcBef>
                  <a:spcPct val="0"/>
                </a:spcBef>
              </a:pPr>
              <a:t>17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B9915FBF-69E8-4A3A-B043-5BA4D2488A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F3CA88EB-3626-49C5-B088-DA69AAE157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A3DBC469-9580-4F1D-ADB9-58C9BC3C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09310F-2837-4EE7-B905-AC64EC1B0DEE}" type="slidenum">
              <a:rPr lang="de-DE" altLang="sr-Latn-RS" smtClean="0"/>
              <a:pPr>
                <a:spcBef>
                  <a:spcPct val="0"/>
                </a:spcBef>
              </a:pPr>
              <a:t>18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448C693B-1137-4A3B-8F17-A5BF19369F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78B5AA72-1DC4-429E-8319-3660BAE790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92AE595-5201-4E72-B716-F043FB908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AB654C-ADD4-40E2-BDD9-EDDE40CCF156}" type="slidenum">
              <a:rPr lang="de-DE" altLang="sr-Latn-RS" smtClean="0"/>
              <a:pPr>
                <a:spcBef>
                  <a:spcPct val="0"/>
                </a:spcBef>
              </a:pPr>
              <a:t>19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43BC239A-EBB4-4522-9786-A3F5484D1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0EFD97AA-B0CB-4F24-ACA7-A14C80414B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E905BF09-3940-4605-96F1-F1C149F34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21DF93-7C48-48AE-B0E0-3EAD40475983}" type="slidenum">
              <a:rPr lang="de-DE" altLang="sr-Latn-RS" smtClean="0"/>
              <a:pPr>
                <a:spcBef>
                  <a:spcPct val="0"/>
                </a:spcBef>
              </a:pPr>
              <a:t>20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C81B88D2-B078-47F4-AD75-FBC6C0B9BF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83398476-0055-4896-942D-B2807801E8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913A7C15-F1AD-4E51-AD59-B0C7C8A4F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1B3DE2-79AB-4876-BA6A-A67E9D7BECD0}" type="slidenum">
              <a:rPr lang="de-DE" altLang="sr-Latn-RS" smtClean="0"/>
              <a:pPr>
                <a:spcBef>
                  <a:spcPct val="0"/>
                </a:spcBef>
              </a:pPr>
              <a:t>21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A98E95A-0B46-4F76-8F79-9AAFBD4C50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F079D10A-8C0C-4D82-A0D7-22E2D3DB4A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B6F36EA-BE4B-47A4-80E8-A8B3EE132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DE4B8F-0CC9-40CB-9888-A9BBBD75FC57}" type="slidenum">
              <a:rPr lang="de-DE" altLang="sr-Latn-RS" smtClean="0"/>
              <a:pPr>
                <a:spcBef>
                  <a:spcPct val="0"/>
                </a:spcBef>
              </a:pPr>
              <a:t>22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D46FC7AD-8769-48A6-B9D6-9553C72199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43478C2B-27C3-4F66-996F-ECD4C8A251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sr-Latn-RS"/>
              <a:t>Mass flow rate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6707025-A872-4F8A-A4D5-1018542A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60BB30-51B0-4264-A7A5-4B7B2147067D}" type="slidenum">
              <a:rPr lang="de-DE" altLang="sr-Latn-RS" smtClean="0"/>
              <a:pPr>
                <a:spcBef>
                  <a:spcPct val="0"/>
                </a:spcBef>
              </a:pPr>
              <a:t>23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3EF53E50-2A56-4601-81DD-63D76B1974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BF940654-64C5-4033-8560-90807EE4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E0A778E0-5EA4-4A81-87FE-5FFA77534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7C5330-342F-4D9B-9C69-F0D0E7DDBE53}" type="slidenum">
              <a:rPr lang="de-DE" altLang="sr-Latn-RS" smtClean="0"/>
              <a:pPr>
                <a:spcBef>
                  <a:spcPct val="0"/>
                </a:spcBef>
              </a:pPr>
              <a:t>24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5E6B8953-0EF2-4F4C-A998-857B94B036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F5844CCD-8F70-42EB-A8D8-D447267EBF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D4302567-4633-4E50-AB41-7179E435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032DA6-4E8F-43C9-9525-E456B9B7BE55}" type="slidenum">
              <a:rPr lang="de-DE" altLang="sr-Latn-RS" smtClean="0"/>
              <a:pPr>
                <a:spcBef>
                  <a:spcPct val="0"/>
                </a:spcBef>
              </a:pPr>
              <a:t>25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5CC515A7-DAAE-4BCE-A5B8-D5978412FA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7F5AF466-9362-497F-8E28-FC4F24D272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sr-Latn-RS" altLang="sr-Latn-RS"/>
              <a:t>	</a:t>
            </a:r>
            <a:endParaRPr lang="en-US" altLang="sr-Latn-RS"/>
          </a:p>
          <a:p>
            <a:r>
              <a:rPr lang="en-US" altLang="sr-Latn-RS"/>
              <a:t>		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34BC2B26-F782-4ACB-91E8-A861A26B3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D5FDB8-B87B-401C-81DF-6056BCB7BFAC}" type="slidenum">
              <a:rPr lang="en-US" altLang="sr-Latn-RS" smtClean="0"/>
              <a:pPr>
                <a:spcBef>
                  <a:spcPct val="0"/>
                </a:spcBef>
              </a:pPr>
              <a:t>7</a:t>
            </a:fld>
            <a:endParaRPr lang="en-US" altLang="sr-Latn-R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464D7571-0470-4353-94D4-5DAE8A2B2C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2468D718-B1DF-466D-B836-23EC48DA0C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sr-Latn-RS"/>
              <a:t>First, with the direct ratio scheme there is the potential for zero division by </a:t>
            </a:r>
            <a:r>
              <a:rPr lang="en-US" altLang="sr-Latn-RS">
                <a:latin typeface="Symbol" panose="05050102010706020507" pitchFamily="18" charset="2"/>
              </a:rPr>
              <a:t>q</a:t>
            </a:r>
            <a:r>
              <a:rPr lang="en-US" altLang="sr-Latn-RS" baseline="-25000"/>
              <a:t>A</a:t>
            </a:r>
            <a:r>
              <a:rPr lang="en-US" altLang="sr-Latn-RS"/>
              <a:t> giving rise to indeterminate ratios.</a:t>
            </a:r>
          </a:p>
          <a:p>
            <a:pPr eaLnBrk="1" hangingPunct="1">
              <a:spcBef>
                <a:spcPct val="0"/>
              </a:spcBef>
            </a:pPr>
            <a:endParaRPr lang="en-US" altLang="sr-Latn-R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2BE94CCB-BC2D-442C-9736-31D0A7BA3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23E861-94C1-4A30-A75D-40D23ED5D144}" type="slidenum">
              <a:rPr lang="de-DE" altLang="sr-Latn-RS" smtClean="0"/>
              <a:pPr>
                <a:spcBef>
                  <a:spcPct val="0"/>
                </a:spcBef>
              </a:pPr>
              <a:t>26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7624981A-06FF-4091-861A-19EBF94508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3B46CF90-ABAE-4CB4-9EE6-3806F9A557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51BD1788-B07D-4F40-ACB0-5582DD73A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B7C671-85D7-423A-A28E-9267A312B9D6}" type="slidenum">
              <a:rPr lang="de-DE" altLang="sr-Latn-RS" smtClean="0"/>
              <a:pPr>
                <a:spcBef>
                  <a:spcPct val="0"/>
                </a:spcBef>
              </a:pPr>
              <a:t>27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BDBCDD58-E2D2-415F-AB74-AB05DF6E2D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592E1D2E-6BE7-41B7-8EC1-6E4DE35D3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sr-Latn-RS">
                <a:latin typeface="Symbol" panose="05050102010706020507" pitchFamily="18" charset="2"/>
              </a:rPr>
              <a:t>q</a:t>
            </a:r>
            <a:r>
              <a:rPr lang="en-US" altLang="sr-Latn-RS" baseline="-25000"/>
              <a:t>0</a:t>
            </a:r>
            <a:r>
              <a:rPr lang="en-US" altLang="sr-Latn-RS"/>
              <a:t>, </a:t>
            </a:r>
            <a:r>
              <a:rPr lang="en-US" altLang="sr-Latn-RS">
                <a:latin typeface="Symbol" panose="05050102010706020507" pitchFamily="18" charset="2"/>
              </a:rPr>
              <a:t>q</a:t>
            </a:r>
            <a:r>
              <a:rPr lang="en-US" altLang="sr-Latn-RS" baseline="-25000"/>
              <a:t>1</a:t>
            </a:r>
            <a:r>
              <a:rPr lang="en-US" altLang="sr-Latn-RS"/>
              <a:t> and </a:t>
            </a:r>
            <a:r>
              <a:rPr lang="en-US" altLang="sr-Latn-RS">
                <a:latin typeface="Symbol" panose="05050102010706020507" pitchFamily="18" charset="2"/>
              </a:rPr>
              <a:t>q</a:t>
            </a:r>
            <a:r>
              <a:rPr lang="en-US" altLang="sr-Latn-RS" baseline="-25000"/>
              <a:t>2</a:t>
            </a:r>
            <a:r>
              <a:rPr lang="en-US" altLang="sr-Latn-RS"/>
              <a:t> be the controlled, disturbance and manipulated variables in deviation form.</a:t>
            </a:r>
          </a:p>
          <a:p>
            <a:pPr eaLnBrk="1" hangingPunct="1">
              <a:spcBef>
                <a:spcPct val="0"/>
              </a:spcBef>
            </a:pPr>
            <a:endParaRPr lang="en-US" altLang="sr-Latn-RS"/>
          </a:p>
          <a:p>
            <a:pPr eaLnBrk="1" hangingPunct="1">
              <a:spcBef>
                <a:spcPct val="0"/>
              </a:spcBef>
            </a:pPr>
            <a:endParaRPr lang="en-US" altLang="sr-Latn-R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A4A9B82-F37B-4144-B89A-E164A1336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3A0499-5309-46F7-92E1-4F9145928B2E}" type="slidenum">
              <a:rPr lang="de-DE" altLang="sr-Latn-RS" smtClean="0"/>
              <a:pPr>
                <a:spcBef>
                  <a:spcPct val="0"/>
                </a:spcBef>
              </a:pPr>
              <a:t>28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A1F0B660-7C36-448F-8F30-1498E54F91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5BB8B262-931D-46B3-9F96-6BC06E9322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67AE8961-E90D-4836-BD6B-4DAF55F7B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4D7F0B-D604-44ED-9805-068B0492CDE0}" type="slidenum">
              <a:rPr lang="de-DE" altLang="sr-Latn-RS" smtClean="0"/>
              <a:pPr>
                <a:spcBef>
                  <a:spcPct val="0"/>
                </a:spcBef>
              </a:pPr>
              <a:t>30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FC3EA0DC-2E52-4249-8F68-C9CB267A8D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A37CDB61-1C06-4E26-93C3-40B0F56AB0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69F981E3-1FA8-4F5A-98DF-225FE5156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B18B8E-5337-4DBD-9FDF-6F655884B306}" type="slidenum">
              <a:rPr lang="en-US" altLang="sr-Latn-RS" smtClean="0">
                <a:latin typeface="Calibri" panose="020F0502020204030204" pitchFamily="34" charset="0"/>
              </a:rPr>
              <a:pPr/>
              <a:t>31</a:t>
            </a:fld>
            <a:endParaRPr lang="en-US" altLang="sr-Latn-R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814B6AAA-DC03-47C4-B31B-10B7F7BB8C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851C6D77-FD34-4432-A360-6673CE01ED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sr-Latn-RS"/>
              <a:t>and the approximate nature of the dynamic term</a:t>
            </a:r>
          </a:p>
          <a:p>
            <a:pPr eaLnBrk="1" hangingPunct="1">
              <a:spcBef>
                <a:spcPct val="0"/>
              </a:spcBef>
            </a:pPr>
            <a:endParaRPr lang="en-US" altLang="sr-Latn-R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863B2334-1BE4-4F7A-A8D7-3B4A1F50C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7E0063-03B7-4272-87CD-1C86D9CA9332}" type="slidenum">
              <a:rPr lang="de-DE" altLang="sr-Latn-RS" smtClean="0"/>
              <a:pPr>
                <a:spcBef>
                  <a:spcPct val="0"/>
                </a:spcBef>
              </a:pPr>
              <a:t>32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BB599058-00C9-44C8-8B4B-C554BB647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1269BBBD-8A7F-4623-936F-48E4A765E7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9FBDECE0-CF35-4FF5-85F7-D2C986104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2278DC-A4BB-45BB-8EC0-BEB19E77C3B6}" type="slidenum">
              <a:rPr lang="de-DE" altLang="sr-Latn-RS" smtClean="0"/>
              <a:pPr>
                <a:spcBef>
                  <a:spcPct val="0"/>
                </a:spcBef>
              </a:pPr>
              <a:t>35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6C7CFDA0-5AD9-445E-A808-7348C576F1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F1B3A844-AFCC-48E5-B4FD-F8D0C1D684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1B30788A-DB0E-48A9-9AD0-0AE962F79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48B01C-1D8A-4177-B8C5-9347275A4161}" type="slidenum">
              <a:rPr lang="de-DE" altLang="sr-Latn-RS" smtClean="0"/>
              <a:pPr>
                <a:spcBef>
                  <a:spcPct val="0"/>
                </a:spcBef>
              </a:pPr>
              <a:t>37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0048C962-13F3-4B86-A9BC-1B0A81EA87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82D6A3C2-7519-4FDF-9B85-ED637F466F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CF723057-D8B7-4827-911E-1CF2BDD3E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E2812-ED24-4D63-AD6B-EE3C245DAC8A}" type="slidenum">
              <a:rPr lang="de-DE" altLang="sr-Latn-RS" smtClean="0"/>
              <a:pPr>
                <a:spcBef>
                  <a:spcPct val="0"/>
                </a:spcBef>
              </a:pPr>
              <a:t>38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624955C6-40B2-4C21-A4CC-2A8ACC24C8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9313D375-E710-4C9C-B4E6-85404C939B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A55E2001-E849-4197-B560-E614B73E6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128BF6-0B6D-49D9-8A41-6916D4E3CC98}" type="slidenum">
              <a:rPr lang="de-DE" altLang="sr-Latn-RS" smtClean="0"/>
              <a:pPr>
                <a:spcBef>
                  <a:spcPct val="0"/>
                </a:spcBef>
              </a:pPr>
              <a:t>39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A9A0BE75-61D3-45DC-97F9-D4251CC14D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1BCDBAC1-5BD7-453C-A5ED-DA61CB572C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0F70C1A-6026-4630-8F98-D2B94B7F9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019F06-4216-40D2-81B4-3FF26D764C9C}" type="slidenum">
              <a:rPr lang="de-DE" altLang="sr-Latn-RS" smtClean="0"/>
              <a:pPr>
                <a:spcBef>
                  <a:spcPct val="0"/>
                </a:spcBef>
              </a:pPr>
              <a:t>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B4DDBCC6-0B26-4DC5-AC8F-F21F5254F3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75165511-8BC0-4790-BBBA-D6556A3F61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E3F1EC0C-B166-4DE9-BAC8-DC1709C92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22DFDF-BCB8-49B3-BE6A-CA459E0DC913}" type="slidenum">
              <a:rPr lang="de-DE" altLang="sr-Latn-RS" smtClean="0"/>
              <a:pPr>
                <a:spcBef>
                  <a:spcPct val="0"/>
                </a:spcBef>
              </a:pPr>
              <a:t>40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F1498023-4DB7-4230-9E60-7218385221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12953169-1ACA-4406-BA80-ADC15B87A7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B7A52FC8-C6C5-41E1-8B29-4455CD813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35BB0E-B185-414D-8582-B6737D50685C}" type="slidenum">
              <a:rPr lang="de-DE" altLang="sr-Latn-RS" smtClean="0"/>
              <a:pPr>
                <a:spcBef>
                  <a:spcPct val="0"/>
                </a:spcBef>
              </a:pPr>
              <a:t>41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D6FDFD73-69F9-4F5D-8522-DAEAB46E32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AC9E4835-5C86-43CD-91BE-3A1FF29DB1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CD370EC0-0BAB-4BA1-B39E-40EC8B8FA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0561A8-E815-4389-8460-1B24839F969A}" type="slidenum">
              <a:rPr lang="de-DE" altLang="sr-Latn-RS" smtClean="0"/>
              <a:pPr>
                <a:spcBef>
                  <a:spcPct val="0"/>
                </a:spcBef>
              </a:pPr>
              <a:t>42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DD5A22D3-B64E-4DFD-ACAF-25F9120157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1B15C28F-47F3-4A80-8AA1-F1A8BB1107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895DE1C0-F9A5-4756-A861-520A0D47D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006918-9E08-459A-994B-490646A85671}" type="slidenum">
              <a:rPr lang="de-DE" altLang="sr-Latn-RS" smtClean="0"/>
              <a:pPr>
                <a:spcBef>
                  <a:spcPct val="0"/>
                </a:spcBef>
              </a:pPr>
              <a:t>43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E02C3A89-D9D1-4C4F-95ED-40E833D522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1848F130-7002-4620-89F8-6282DC0102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07F2E949-B64C-4DDA-80CD-E750C18EC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7CE9F-7CE4-4D9C-9E3A-7F7AA65F66B7}" type="slidenum">
              <a:rPr lang="de-DE" altLang="sr-Latn-RS" smtClean="0"/>
              <a:pPr>
                <a:spcBef>
                  <a:spcPct val="0"/>
                </a:spcBef>
              </a:pPr>
              <a:t>44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E02C3A89-D9D1-4C4F-95ED-40E833D522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1848F130-7002-4620-89F8-6282DC0102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07F2E949-B64C-4DDA-80CD-E750C18EC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7CE9F-7CE4-4D9C-9E3A-7F7AA65F66B7}" type="slidenum">
              <a:rPr lang="de-DE" altLang="sr-Latn-RS" smtClean="0"/>
              <a:pPr>
                <a:spcBef>
                  <a:spcPct val="0"/>
                </a:spcBef>
              </a:pPr>
              <a:t>45</a:t>
            </a:fld>
            <a:endParaRPr lang="de-DE" altLang="sr-Latn-RS"/>
          </a:p>
        </p:txBody>
      </p:sp>
    </p:spTree>
    <p:extLst>
      <p:ext uri="{BB962C8B-B14F-4D97-AF65-F5344CB8AC3E}">
        <p14:creationId xmlns:p14="http://schemas.microsoft.com/office/powerpoint/2010/main" val="27891044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6C9CAF73-BE25-4332-822E-1C725B7414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3089B176-7C46-4D14-B8BB-851CC7A264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E5263597-5C8C-4EF8-BD0F-AFF3470ED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C51E5D-79B2-4AD4-A8A9-0DA6361719EA}" type="slidenum">
              <a:rPr lang="de-DE" altLang="sr-Latn-RS" smtClean="0"/>
              <a:pPr>
                <a:spcBef>
                  <a:spcPct val="0"/>
                </a:spcBef>
              </a:pPr>
              <a:t>46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70CD574C-7711-43C0-AEEC-E54E9CA2A1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80DEC169-B5B8-41B5-8772-8E72695546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sr-Latn-RS"/>
              <a:t>Backlash </a:t>
            </a: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92EDDBD4-D572-42F7-A9D3-EF6CF073A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2BEC4A-9FCD-413E-B0D5-EDB5EF318F53}" type="slidenum">
              <a:rPr lang="de-DE" altLang="sr-Latn-RS" smtClean="0"/>
              <a:pPr>
                <a:spcBef>
                  <a:spcPct val="0"/>
                </a:spcBef>
              </a:pPr>
              <a:t>47</a:t>
            </a:fld>
            <a:endParaRPr lang="de-DE" altLang="sr-Latn-RS"/>
          </a:p>
        </p:txBody>
      </p:sp>
    </p:spTree>
    <p:extLst>
      <p:ext uri="{BB962C8B-B14F-4D97-AF65-F5344CB8AC3E}">
        <p14:creationId xmlns:p14="http://schemas.microsoft.com/office/powerpoint/2010/main" val="1187083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70CD574C-7711-43C0-AEEC-E54E9CA2A1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80DEC169-B5B8-41B5-8772-8E72695546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sr-Latn-RS"/>
              <a:t>Backlash </a:t>
            </a: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92EDDBD4-D572-42F7-A9D3-EF6CF073A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2BEC4A-9FCD-413E-B0D5-EDB5EF318F53}" type="slidenum">
              <a:rPr lang="de-DE" altLang="sr-Latn-RS" smtClean="0"/>
              <a:pPr>
                <a:spcBef>
                  <a:spcPct val="0"/>
                </a:spcBef>
              </a:pPr>
              <a:t>48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AF4E0F83-064D-41AA-8663-6A36A4AC18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F0D71D5F-ACDA-48EE-BD26-A113258FE2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C7B07449-3552-4660-8EAA-CAE52817F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B5BAC6-2874-4646-B6B3-1BA121DC6A99}" type="slidenum">
              <a:rPr lang="de-DE" altLang="sr-Latn-RS" smtClean="0"/>
              <a:pPr>
                <a:spcBef>
                  <a:spcPct val="0"/>
                </a:spcBef>
              </a:pPr>
              <a:t>49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802384EB-8C12-433F-9B47-CB20753C40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0E52CA7E-BE8E-4FB2-97FA-3DF02DC275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39580D4E-8A5B-482E-A322-FD61368EF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F315C1-B94C-4A4D-AF13-108962BF5C30}" type="slidenum">
              <a:rPr lang="de-DE" altLang="sr-Latn-RS" smtClean="0"/>
              <a:pPr>
                <a:spcBef>
                  <a:spcPct val="0"/>
                </a:spcBef>
              </a:pPr>
              <a:t>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0326CD10-394B-41C3-8825-4591EBCA19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75F6E2F2-37B1-4F48-B8F2-CC7FD896FD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6D609381-672B-4D73-A532-D50ACDCB2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33889D-484B-4CA0-8636-CAEEA27DE766}" type="slidenum">
              <a:rPr lang="de-DE" altLang="sr-Latn-RS" smtClean="0"/>
              <a:pPr>
                <a:spcBef>
                  <a:spcPct val="0"/>
                </a:spcBef>
              </a:pPr>
              <a:t>50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B7756BE1-1B07-4F93-B2F1-5A046C68C1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FBB8B8-220A-476B-A520-7851A64DBF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E3B4E64-51AB-4683-8D2D-200D2F741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050F55-3C34-44C6-AC33-4374AB074D12}" type="slidenum">
              <a:rPr lang="de-DE" altLang="sr-Latn-RS" smtClean="0"/>
              <a:pPr>
                <a:spcBef>
                  <a:spcPct val="0"/>
                </a:spcBef>
              </a:pPr>
              <a:t>10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F40296FE-EB4B-4A58-AA44-49B5AC575E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55148675-A5A3-4226-AF62-048A765A32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sr-Latn-RS"/>
              <a:t>Must be reverse acting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sr-Latn-RS"/>
              <a:t>pipework upstream of the valve</a:t>
            </a:r>
          </a:p>
          <a:p>
            <a:pPr eaLnBrk="1" hangingPunct="1">
              <a:spcBef>
                <a:spcPct val="0"/>
              </a:spcBef>
            </a:pPr>
            <a:r>
              <a:rPr lang="en-US" altLang="sr-Latn-RS"/>
              <a:t>		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AFE68FAE-B051-4CE5-AC1D-DB7EB3098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A465EE-65CA-4C8B-84A9-F7A50FDAD3BE}" type="slidenum">
              <a:rPr lang="de-DE" altLang="sr-Latn-RS" smtClean="0"/>
              <a:pPr>
                <a:spcBef>
                  <a:spcPct val="0"/>
                </a:spcBef>
              </a:pPr>
              <a:t>11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021EA72-55CF-4C34-A51A-A3109863CD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1C5C6CAF-C479-4C50-8157-2DF8B737FC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F14F7D5F-DE9E-4824-8DE5-BAF90EA25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BF22F5-9B0D-4125-819B-B730DB7B33E2}" type="slidenum">
              <a:rPr lang="de-DE" altLang="sr-Latn-RS" smtClean="0"/>
              <a:pPr>
                <a:spcBef>
                  <a:spcPct val="0"/>
                </a:spcBef>
              </a:pPr>
              <a:t>13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0AED56D6-BEF6-4848-824B-A22B7D349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42FF9CBB-0CFA-412A-8B12-0BB816DC95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B5FCD70-32F7-455C-93FD-5DB9B5800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2FD2BB-257A-4752-A795-10FAB956AAF8}" type="slidenum">
              <a:rPr lang="de-DE" altLang="sr-Latn-RS" smtClean="0"/>
              <a:pPr>
                <a:spcBef>
                  <a:spcPct val="0"/>
                </a:spcBef>
              </a:pPr>
              <a:t>14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9BAECFF-2824-4D1D-BEFB-EE027B7DA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9A083D63-57A5-4032-AB09-647F008132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28E705D-ED7B-4131-B7E7-1E9E7CB36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5E0B8E-DDCC-4054-AC91-253D916B7A84}" type="slidenum">
              <a:rPr lang="de-DE" altLang="sr-Latn-RS" smtClean="0"/>
              <a:pPr>
                <a:spcBef>
                  <a:spcPct val="0"/>
                </a:spcBef>
              </a:pPr>
              <a:t>15</a:t>
            </a:fld>
            <a:endParaRPr lang="de-DE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099D-9CFC-4570-B4DE-CEFA964E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0F4AA-3AFA-4384-BCF8-BB474C7B8B6C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340D-57A7-40A4-A12F-1B519B4A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6047-17AD-4D09-92CD-B013CC0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FE39A-C239-4D2C-8D4F-7F7569D5F924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25562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C264-CB1C-4C44-AA52-66931D10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BE3DF-0574-43DA-82D8-5EAFEA5F15C2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CABD-7720-487E-BFE0-323735EB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2BFA-0D3E-4F89-9BF3-80072046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B942-0376-4319-A8FD-D3481AB86C09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04844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9DD4-9291-4D00-8BCE-C408080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770E4-8530-43E1-8034-68EF78519734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FCF5-D41A-44C0-83FF-AD83E261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531E-4904-42D9-90D0-9B3568DD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2A3A4-00A8-44D7-8C2C-0F7D4777B158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42192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40CC-D17E-466C-91FC-71F05EA9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C8D13-72E3-4ABE-A270-2DEBD524CDF2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8F98-20B1-40CF-A189-933801B0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71B9-BA38-46D5-8691-3E86A07F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6492-59B7-4297-842D-AE1302109D14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15180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CFA2-664E-4C5E-885C-5DF5537F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D35D7-60DA-4BBE-BB9C-CA4ABC3EA049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03EF-0375-4F13-8F83-BB5939E3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780B-569B-4520-9B48-3ACBBE3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8B8D-C200-4482-8A80-C6D99BBE1122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7994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EE28FC-913F-4559-974D-E2005D17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B05F7-F039-4E0C-B485-ED0B6138F3EA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6A440E-935A-49E5-8267-69E57F75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E6A06A-4F29-406E-82FE-56D7A1BE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88C65-B7AE-4AE8-97E7-CFAF36A93641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0574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7EC2EE-ECD4-42AB-B1F4-0FF5F805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03EEF-3E22-47CF-A005-10682A5B0910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3D6426-A789-466C-994B-CD249AB3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79A707-FDEC-49F8-93AF-EBFF6E7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FCA78-A9D6-42C0-BB87-D5C288A25E0E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2159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615EC7-A082-4178-8F68-FA0C5CF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97536-985C-4453-AE11-02B51BFF76AC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029A74-6DD2-45CC-BC19-3944A60B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530F9F-D835-48C5-A2A8-18BB817E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FD74-4E4F-4CF6-A321-89E1D9863A32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05588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CF856B-0A22-496B-A66D-76419BBD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70BEF-971C-4937-A60A-F43BCDD2CC48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D90FCC-D593-4DC3-B948-3299E158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4BE243-D4FB-4BE0-BC41-579D9A6F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0D6B2-C012-46A7-9C91-DD441C5ADB35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99420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EF026E-CEFC-4E24-95EB-B2FDA89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23225-BE8E-472C-B31D-74FCE9BD3910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1117AB-703B-49F4-8E81-829F79DC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7D1560-AC6F-45D8-95B9-EBB17F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83390-65CB-4F7D-A364-9FE14668EC67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25526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24B4C1-A9EA-4A06-9482-A7D92037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79233-80F9-48F8-98CA-CA63116F6B5C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574529-406C-44CB-ABF3-58CDA9CC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C50383-9FD8-4912-8641-85F31F2D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621F7-1076-4C90-BEA8-0BE79D962EFA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41590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6AC8CED-B597-4B54-8EFA-54448D4751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5E9A49-71E1-4F6D-B14A-2C9544A4F6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4FA4-60B6-4415-AB74-DE386B81C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B4263D-2585-45BB-8AC3-F78DC574175A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D5AA-834E-4CA7-8816-779256619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C270-07D4-4ACA-8DDB-F0D87780F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CBFFB9B-50FF-4D9F-A948-F5F72F889298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emf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51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5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5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3.bin"/><Relationship Id="rId7" Type="http://schemas.openxmlformats.org/officeDocument/2006/relationships/image" Target="../media/image6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wmf"/><Relationship Id="rId11" Type="http://schemas.openxmlformats.org/officeDocument/2006/relationships/image" Target="../media/image62.w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58.wmf"/><Relationship Id="rId9" Type="http://schemas.openxmlformats.org/officeDocument/2006/relationships/image" Target="../media/image6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6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wmf"/><Relationship Id="rId11" Type="http://schemas.openxmlformats.org/officeDocument/2006/relationships/image" Target="../media/image65.wmf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63.wmf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3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6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w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68.wmf"/><Relationship Id="rId9" Type="http://schemas.openxmlformats.org/officeDocument/2006/relationships/image" Target="../media/image5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70.wmf"/><Relationship Id="rId9" Type="http://schemas.openxmlformats.org/officeDocument/2006/relationships/image" Target="../media/image72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71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1C5A1D0-30EB-439C-960E-D7A796F7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pPr eaLnBrk="1" hangingPunct="1"/>
            <a:r>
              <a:rPr lang="sr-Latn-RS" altLang="sr-Latn-RS"/>
              <a:t>Tipovi upravljanja</a:t>
            </a:r>
            <a:endParaRPr lang="en-US" altLang="sr-Latn-R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4231603-5A2D-42E1-94E0-AC00417FE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048000"/>
            <a:ext cx="4572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sr-Latn-RS" sz="2000">
                <a:latin typeface="Arial" panose="020B0604020202020204" pitchFamily="34" charset="0"/>
              </a:rPr>
              <a:t>Kaskadno upravljanje</a:t>
            </a:r>
            <a:endParaRPr lang="sr-Latn-CS" altLang="sr-Latn-RS" sz="2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sr-Latn-RS" sz="2000">
                <a:latin typeface="Arial" panose="020B0604020202020204" pitchFamily="34" charset="0"/>
              </a:rPr>
              <a:t>Upravljanje </a:t>
            </a:r>
            <a:r>
              <a:rPr lang="sr-Latn-RS" altLang="sr-Latn-RS" sz="2000">
                <a:latin typeface="Arial" panose="020B0604020202020204" pitchFamily="34" charset="0"/>
              </a:rPr>
              <a:t>odnosom</a:t>
            </a:r>
          </a:p>
          <a:p>
            <a:pPr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sr-Latn-RS" altLang="sr-Latn-RS" sz="2000">
                <a:latin typeface="Arial" panose="020B0604020202020204" pitchFamily="34" charset="0"/>
              </a:rPr>
              <a:t>„Feed-forward“ u</a:t>
            </a:r>
            <a:r>
              <a:rPr lang="en-US" altLang="sr-Latn-RS" sz="2000">
                <a:latin typeface="Arial" panose="020B0604020202020204" pitchFamily="34" charset="0"/>
              </a:rPr>
              <a:t>pravljanje</a:t>
            </a:r>
          </a:p>
          <a:p>
            <a:pPr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sr-Latn-RS" altLang="sr-Latn-RS" sz="2000">
                <a:latin typeface="Arial" panose="020B0604020202020204" pitchFamily="34" charset="0"/>
              </a:rPr>
              <a:t>ON-OFF</a:t>
            </a:r>
            <a:r>
              <a:rPr lang="en-US" altLang="sr-Latn-RS" sz="2000">
                <a:latin typeface="Arial" panose="020B0604020202020204" pitchFamily="34" charset="0"/>
              </a:rPr>
              <a:t> upravljanje</a:t>
            </a:r>
            <a:endParaRPr lang="sr-Latn-RS" altLang="sr-Latn-RS" sz="2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sr-Latn-RS" sz="2000">
                <a:solidFill>
                  <a:srgbClr val="FF0000"/>
                </a:solidFill>
                <a:latin typeface="Arial" panose="020B0604020202020204" pitchFamily="34" charset="0"/>
              </a:rPr>
              <a:t>Sekvencijalno upravljanje</a:t>
            </a:r>
            <a:endParaRPr lang="sr-Latn-RS" altLang="sr-Latn-RS" sz="2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endParaRPr lang="en-US" altLang="sr-Latn-RS" sz="200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1958B0-D11E-F07F-5A81-99B1542B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1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923DB984-D5DC-47C6-BE1B-883B75DF4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000" b="1" dirty="0" err="1"/>
              <a:t>Kaskadno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upravljanje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reaktora</a:t>
            </a:r>
            <a:r>
              <a:rPr lang="en-US" altLang="sr-Latn-RS" sz="2000" b="1" dirty="0"/>
              <a:t> –</a:t>
            </a:r>
            <a:r>
              <a:rPr lang="sr-Latn-RS" altLang="sr-Latn-RS" sz="2000" b="1" dirty="0"/>
              <a:t> pomoćna </a:t>
            </a:r>
            <a:r>
              <a:rPr lang="en-US" altLang="sr-Latn-RS" sz="2000" b="1" dirty="0" err="1"/>
              <a:t>petlja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pritiska</a:t>
            </a:r>
            <a:endParaRPr lang="en-US" altLang="sr-Latn-RS" sz="2000" b="1" dirty="0"/>
          </a:p>
        </p:txBody>
      </p:sp>
      <p:sp>
        <p:nvSpPr>
          <p:cNvPr id="16387" name="TextBox 3">
            <a:extLst>
              <a:ext uri="{FF2B5EF4-FFF2-40B4-BE49-F238E27FC236}">
                <a16:creationId xmlns:a16="http://schemas.microsoft.com/office/drawing/2014/main" id="{A1AC3D98-FE43-4424-8589-5D5E4CCD3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2" y="762000"/>
            <a:ext cx="8664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dirty="0" err="1"/>
              <a:t>Korišćenje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pritiska</a:t>
            </a:r>
            <a:r>
              <a:rPr lang="sr-Latn-RS" altLang="sr-Latn-RS" sz="1800" dirty="0"/>
              <a:t> vode u plaštu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kao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pomoćne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promenljive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takođe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takođe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eliminiše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poremećaje</a:t>
            </a:r>
            <a:r>
              <a:rPr lang="en-US" altLang="sr-Latn-RS" sz="1800" dirty="0"/>
              <a:t> u  </a:t>
            </a:r>
            <a:r>
              <a:rPr lang="en-US" altLang="sr-Latn-RS" sz="1800" dirty="0" err="1"/>
              <a:t>brzini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odziv</a:t>
            </a:r>
            <a:r>
              <a:rPr lang="en-US" altLang="sr-Latn-RS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dirty="0" err="1"/>
              <a:t>Međutim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šema</a:t>
            </a:r>
            <a:r>
              <a:rPr lang="en-US" altLang="sr-Latn-RS" sz="1800" dirty="0"/>
              <a:t> je u </a:t>
            </a:r>
            <a:r>
              <a:rPr lang="en-US" altLang="sr-Latn-RS" sz="1800" dirty="0" err="1"/>
              <a:t>suprotnosti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intuicijom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zbuni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operatera</a:t>
            </a:r>
            <a:r>
              <a:rPr lang="en-US" altLang="sr-Latn-RS" sz="1800" dirty="0"/>
              <a:t>!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3B1C2E57-787E-43D7-816B-8B0C44F0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895600"/>
            <a:ext cx="5875337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BFB0DC-86F0-3466-ABA2-C69E2CFF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10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BC4A248-320A-437D-8159-510AB82E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6888"/>
            <a:ext cx="9144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u="sng" dirty="0" err="1">
                <a:solidFill>
                  <a:srgbClr val="C00000"/>
                </a:solidFill>
                <a:latin typeface="Arial" panose="020B0604020202020204" pitchFamily="34" charset="0"/>
              </a:rPr>
              <a:t>Pomoćni</a:t>
            </a:r>
            <a:r>
              <a:rPr lang="en-US" altLang="en-US" sz="1800" u="sng" dirty="0">
                <a:solidFill>
                  <a:srgbClr val="C00000"/>
                </a:solidFill>
                <a:latin typeface="Arial" panose="020B0604020202020204" pitchFamily="34" charset="0"/>
              </a:rPr>
              <a:t> (slave) regulator mora da </a:t>
            </a:r>
            <a:r>
              <a:rPr lang="en-US" altLang="en-US" sz="1800" u="sng" dirty="0" err="1">
                <a:solidFill>
                  <a:srgbClr val="C00000"/>
                </a:solidFill>
                <a:latin typeface="Arial" panose="020B0604020202020204" pitchFamily="34" charset="0"/>
              </a:rPr>
              <a:t>reaguje</a:t>
            </a:r>
            <a:r>
              <a:rPr lang="sr-Latn-RS" altLang="en-US" sz="1800" u="sng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u="sng" dirty="0" err="1">
                <a:solidFill>
                  <a:srgbClr val="C00000"/>
                </a:solidFill>
                <a:latin typeface="Arial" panose="020B0604020202020204" pitchFamily="34" charset="0"/>
              </a:rPr>
              <a:t>inverzno</a:t>
            </a:r>
            <a:r>
              <a:rPr lang="en-US" altLang="en-US" sz="1800" u="sng" dirty="0">
                <a:solidFill>
                  <a:srgbClr val="00B050"/>
                </a:solidFill>
                <a:latin typeface="Arial" panose="020B0604020202020204" pitchFamily="34" charset="0"/>
              </a:rPr>
              <a:t>.</a:t>
            </a:r>
            <a:endParaRPr lang="sr-Latn-RS" altLang="en-US" sz="1800" u="sng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Na primer, </a:t>
            </a:r>
            <a:r>
              <a:rPr lang="en-US" altLang="en-US" sz="1800" dirty="0" err="1">
                <a:latin typeface="Arial" panose="020B0604020202020204" pitchFamily="34" charset="0"/>
              </a:rPr>
              <a:t>prateći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porast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dovodnog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pritiska</a:t>
            </a:r>
            <a:endParaRPr lang="sr-Latn-RS" altLang="en-US" sz="18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sr-Latn-RS" altLang="en-US" sz="1800" dirty="0">
                <a:latin typeface="Arial" panose="020B0604020202020204" pitchFamily="34" charset="0"/>
              </a:rPr>
              <a:t>(greška počinje da opada, odnosno raste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sr-Latn-RS" altLang="en-US" sz="1800" dirty="0">
                <a:latin typeface="Arial" panose="020B0604020202020204" pitchFamily="34" charset="0"/>
              </a:rPr>
              <a:t>u negativnom smeru)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pritisak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sr-Latn-RS" altLang="en-US" sz="1800" dirty="0">
                <a:latin typeface="Arial" panose="020B0604020202020204" pitchFamily="34" charset="0"/>
              </a:rPr>
              <a:t>u </a:t>
            </a:r>
            <a:r>
              <a:rPr lang="en-US" altLang="en-US" sz="1800" dirty="0" err="1">
                <a:latin typeface="Arial" panose="020B0604020202020204" pitchFamily="34" charset="0"/>
              </a:rPr>
              <a:t>omotač</a:t>
            </a:r>
            <a:r>
              <a:rPr lang="sr-Latn-RS" altLang="en-US" sz="1800" dirty="0">
                <a:latin typeface="Arial" panose="020B0604020202020204" pitchFamily="34" charset="0"/>
              </a:rPr>
              <a:t>u</a:t>
            </a:r>
            <a:r>
              <a:rPr lang="en-US" altLang="en-US" sz="1800" dirty="0">
                <a:latin typeface="Arial" panose="020B0604020202020204" pitchFamily="34" charset="0"/>
              </a:rPr>
              <a:t> se</a:t>
            </a:r>
            <a:endParaRPr lang="sr-Latn-RS" altLang="en-US" sz="18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sr-Latn-RS" altLang="en-US" sz="1800" dirty="0">
                <a:latin typeface="Arial" panose="020B0604020202020204" pitchFamily="34" charset="0"/>
              </a:rPr>
              <a:t>po</a:t>
            </a:r>
            <a:r>
              <a:rPr lang="en-US" altLang="en-US" sz="1800" dirty="0" err="1">
                <a:latin typeface="Arial" panose="020B0604020202020204" pitchFamily="34" charset="0"/>
              </a:rPr>
              <a:t>diže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>
                <a:latin typeface="Arial" panose="020B0604020202020204" pitchFamily="34" charset="0"/>
              </a:rPr>
              <a:t> regulator </a:t>
            </a:r>
            <a:r>
              <a:rPr lang="en-US" altLang="en-US" sz="1800" dirty="0" err="1">
                <a:latin typeface="Arial" panose="020B0604020202020204" pitchFamily="34" charset="0"/>
              </a:rPr>
              <a:t>otvara</a:t>
            </a:r>
            <a:r>
              <a:rPr lang="en-US" altLang="en-US" sz="1800" dirty="0">
                <a:latin typeface="Arial" panose="020B0604020202020204" pitchFamily="34" charset="0"/>
              </a:rPr>
              <a:t> ventil</a:t>
            </a:r>
            <a:r>
              <a:rPr lang="sr-Latn-RS" altLang="en-US" sz="1800" dirty="0">
                <a:latin typeface="Arial" panose="020B0604020202020204" pitchFamily="34" charset="0"/>
              </a:rPr>
              <a:t> (upravljanje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sr-Latn-RS" altLang="en-US" sz="1800" dirty="0">
                <a:latin typeface="Arial" panose="020B0604020202020204" pitchFamily="34" charset="0"/>
              </a:rPr>
              <a:t>raste)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  <a:r>
              <a:rPr lang="en-US" altLang="en-US" sz="1800" dirty="0" err="1">
                <a:latin typeface="Arial" panose="020B0604020202020204" pitchFamily="34" charset="0"/>
              </a:rPr>
              <a:t>Pretpostavljajući</a:t>
            </a:r>
            <a:r>
              <a:rPr lang="en-US" altLang="en-US" sz="1800" dirty="0">
                <a:latin typeface="Arial" panose="020B0604020202020204" pitchFamily="34" charset="0"/>
              </a:rPr>
              <a:t> da je </a:t>
            </a:r>
            <a:r>
              <a:rPr lang="en-US" altLang="en-US" sz="1800" dirty="0" err="1">
                <a:latin typeface="Arial" panose="020B0604020202020204" pitchFamily="34" charset="0"/>
              </a:rPr>
              <a:t>najveći</a:t>
            </a:r>
            <a:r>
              <a:rPr lang="en-US" altLang="en-US" sz="1800" dirty="0">
                <a:latin typeface="Arial" panose="020B0604020202020204" pitchFamily="34" charset="0"/>
              </a:rPr>
              <a:t> deo</a:t>
            </a:r>
            <a:endParaRPr lang="sr-Latn-RS" altLang="en-US" sz="18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otpora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protoku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kroz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omotač</a:t>
            </a:r>
            <a:r>
              <a:rPr lang="en-US" altLang="en-US" sz="1800" dirty="0"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latin typeface="Arial" panose="020B0604020202020204" pitchFamily="34" charset="0"/>
              </a:rPr>
              <a:t>plašt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  <a:r>
              <a:rPr lang="en-US" altLang="en-US" sz="18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endParaRPr lang="sr-Latn-RS" altLang="en-US" sz="18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cevovod</a:t>
            </a:r>
            <a:r>
              <a:rPr lang="en-US" altLang="en-US" sz="1800" dirty="0">
                <a:latin typeface="Arial" panose="020B0604020202020204" pitchFamily="34" charset="0"/>
              </a:rPr>
              <a:t> koji se </a:t>
            </a:r>
            <a:r>
              <a:rPr lang="en-US" altLang="en-US" sz="1800" dirty="0" err="1">
                <a:latin typeface="Arial" panose="020B0604020202020204" pitchFamily="34" charset="0"/>
              </a:rPr>
              <a:t>nalaze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sr-Latn-RS" altLang="en-US" sz="1800" dirty="0">
                <a:latin typeface="Arial" panose="020B0604020202020204" pitchFamily="34" charset="0"/>
              </a:rPr>
              <a:t>is</a:t>
            </a:r>
            <a:r>
              <a:rPr lang="en-US" altLang="en-US" sz="1800" dirty="0">
                <a:latin typeface="Arial" panose="020B0604020202020204" pitchFamily="34" charset="0"/>
              </a:rPr>
              <a:t>pre</a:t>
            </a:r>
            <a:r>
              <a:rPr lang="sr-Latn-RS" altLang="en-US" sz="1800" dirty="0">
                <a:latin typeface="Arial" panose="020B0604020202020204" pitchFamily="34" charset="0"/>
              </a:rPr>
              <a:t>d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ventila</a:t>
            </a:r>
            <a:r>
              <a:rPr lang="en-US" altLang="en-US" sz="1800" dirty="0">
                <a:latin typeface="Arial" panose="020B0604020202020204" pitchFamily="34" charset="0"/>
              </a:rPr>
              <a:t>,</a:t>
            </a:r>
            <a:endParaRPr lang="sr-Latn-RS" altLang="en-US" sz="18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otvaranje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ventila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povećava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protok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endParaRPr lang="sr-Latn-RS" altLang="en-US" sz="18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obezbeđuje</a:t>
            </a:r>
            <a:r>
              <a:rPr lang="en-US" altLang="en-US" sz="1800" dirty="0">
                <a:latin typeface="Arial" panose="020B0604020202020204" pitchFamily="34" charset="0"/>
              </a:rPr>
              <a:t> pad </a:t>
            </a:r>
            <a:r>
              <a:rPr lang="en-US" altLang="en-US" sz="1800" dirty="0" err="1">
                <a:latin typeface="Arial" panose="020B0604020202020204" pitchFamily="34" charset="0"/>
              </a:rPr>
              <a:t>pritiska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kroz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plašt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cevovod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  <a:endParaRPr lang="sr-Latn-RS" altLang="en-US" sz="18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Intuitivno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neko</a:t>
            </a:r>
            <a:r>
              <a:rPr lang="en-US" altLang="en-US" sz="1800" dirty="0">
                <a:latin typeface="Arial" panose="020B0604020202020204" pitchFamily="34" charset="0"/>
              </a:rPr>
              <a:t> bi </a:t>
            </a:r>
            <a:r>
              <a:rPr lang="en-US" altLang="en-US" sz="1800" dirty="0" err="1">
                <a:latin typeface="Arial" panose="020B0604020202020204" pitchFamily="34" charset="0"/>
              </a:rPr>
              <a:t>mogao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pomisliti</a:t>
            </a:r>
            <a:r>
              <a:rPr lang="en-US" altLang="en-US" sz="1800" dirty="0">
                <a:latin typeface="Arial" panose="020B0604020202020204" pitchFamily="34" charset="0"/>
              </a:rPr>
              <a:t> da bi ventil </a:t>
            </a:r>
            <a:r>
              <a:rPr lang="en-US" altLang="en-US" sz="1800" dirty="0" err="1">
                <a:latin typeface="Arial" panose="020B0604020202020204" pitchFamily="34" charset="0"/>
              </a:rPr>
              <a:t>trebalo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zatvoriti</a:t>
            </a:r>
            <a:r>
              <a:rPr lang="en-US" altLang="en-US" sz="1800" dirty="0">
                <a:latin typeface="Arial" panose="020B0604020202020204" pitchFamily="34" charset="0"/>
              </a:rPr>
              <a:t> da bi </a:t>
            </a:r>
            <a:r>
              <a:rPr lang="en-US" altLang="en-US" sz="1800" dirty="0" err="1">
                <a:latin typeface="Arial" panose="020B0604020202020204" pitchFamily="34" charset="0"/>
              </a:rPr>
              <a:t>poništio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povećanje</a:t>
            </a:r>
            <a:r>
              <a:rPr lang="en-US" altLang="en-US" sz="1800" dirty="0">
                <a:latin typeface="Arial" panose="020B0604020202020204" pitchFamily="34" charset="0"/>
              </a:rPr>
              <a:t> u </a:t>
            </a:r>
            <a:r>
              <a:rPr lang="en-US" altLang="en-US" sz="1800" dirty="0" err="1">
                <a:latin typeface="Arial" panose="020B0604020202020204" pitchFamily="34" charset="0"/>
              </a:rPr>
              <a:t>dolaznom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pritisku</a:t>
            </a:r>
            <a:r>
              <a:rPr lang="sr-Latn-RS" altLang="en-US" sz="1800" dirty="0">
                <a:latin typeface="Arial" panose="020B0604020202020204" pitchFamily="34" charset="0"/>
              </a:rPr>
              <a:t> (opadanje greške, po logici, za sobom povlači opadanje upravljanja)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  <a:r>
              <a:rPr lang="sr-Latn-RS" altLang="en-US" sz="1800" dirty="0">
                <a:latin typeface="Arial" panose="020B0604020202020204" pitchFamily="34" charset="0"/>
              </a:rPr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8435" name="TextBox 1">
            <a:extLst>
              <a:ext uri="{FF2B5EF4-FFF2-40B4-BE49-F238E27FC236}">
                <a16:creationId xmlns:a16="http://schemas.microsoft.com/office/drawing/2014/main" id="{30AFDA5E-1BB1-4021-8499-46857DC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4582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000" b="1"/>
              <a:t>Kaskadno upravljanje reaktor</a:t>
            </a:r>
            <a:r>
              <a:rPr lang="sr-Latn-RS" altLang="sr-Latn-RS" sz="2000" b="1"/>
              <a:t>om</a:t>
            </a:r>
            <a:r>
              <a:rPr lang="en-US" altLang="sr-Latn-RS" sz="2000" b="1"/>
              <a:t> – potčinjena petlja pritiska</a:t>
            </a:r>
          </a:p>
        </p:txBody>
      </p:sp>
      <p:sp>
        <p:nvSpPr>
          <p:cNvPr id="18436" name="Rectangle 1">
            <a:extLst>
              <a:ext uri="{FF2B5EF4-FFF2-40B4-BE49-F238E27FC236}">
                <a16:creationId xmlns:a16="http://schemas.microsoft.com/office/drawing/2014/main" id="{5F3585B7-0E0B-4444-8C2A-BD5ACF17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3860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Calibri" panose="020F0502020204030204" pitchFamily="34" charset="0"/>
              <a:buAutoNum type="arabicPeriod" startAt="2"/>
            </a:pPr>
            <a:r>
              <a:rPr lang="en-US" altLang="en-US" sz="1800" dirty="0" err="1">
                <a:solidFill>
                  <a:srgbClr val="00B050"/>
                </a:solidFill>
                <a:latin typeface="Arial" panose="020B0604020202020204" pitchFamily="34" charset="0"/>
              </a:rPr>
              <a:t>Gl</a:t>
            </a:r>
            <a:r>
              <a:rPr lang="sr-Latn-RS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av</a:t>
            </a:r>
            <a:r>
              <a:rPr lang="en-US" altLang="en-US" sz="1800" dirty="0" err="1">
                <a:solidFill>
                  <a:srgbClr val="00B050"/>
                </a:solidFill>
                <a:latin typeface="Arial" panose="020B0604020202020204" pitchFamily="34" charset="0"/>
              </a:rPr>
              <a:t>na</a:t>
            </a:r>
            <a:r>
              <a:rPr lang="en-US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B050"/>
                </a:solidFill>
                <a:latin typeface="Arial" panose="020B0604020202020204" pitchFamily="34" charset="0"/>
              </a:rPr>
              <a:t>petlja</a:t>
            </a:r>
            <a:r>
              <a:rPr lang="en-US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 mora da </a:t>
            </a:r>
            <a:r>
              <a:rPr lang="en-US" altLang="en-US" sz="1800" dirty="0" err="1">
                <a:solidFill>
                  <a:srgbClr val="00B050"/>
                </a:solidFill>
                <a:latin typeface="Arial" panose="020B0604020202020204" pitchFamily="34" charset="0"/>
              </a:rPr>
              <a:t>reaguje</a:t>
            </a:r>
            <a:r>
              <a:rPr lang="en-US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B050"/>
                </a:solidFill>
                <a:latin typeface="Arial" panose="020B0604020202020204" pitchFamily="34" charset="0"/>
              </a:rPr>
              <a:t>direktno</a:t>
            </a:r>
            <a:r>
              <a:rPr lang="en-US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800" dirty="0" err="1">
                <a:latin typeface="Arial" panose="020B0604020202020204" pitchFamily="34" charset="0"/>
              </a:rPr>
              <a:t>Stoga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prateći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porast</a:t>
            </a:r>
            <a:r>
              <a:rPr lang="en-US" altLang="en-US" sz="1800" dirty="0">
                <a:latin typeface="Arial" panose="020B0604020202020204" pitchFamily="34" charset="0"/>
              </a:rPr>
              <a:t> temperature </a:t>
            </a:r>
            <a:r>
              <a:rPr lang="en-US" altLang="en-US" sz="1800" dirty="0" err="1">
                <a:latin typeface="Arial" panose="020B0604020202020204" pitchFamily="34" charset="0"/>
              </a:rPr>
              <a:t>reaktora</a:t>
            </a:r>
            <a:r>
              <a:rPr lang="sr-Latn-RS" altLang="en-US" sz="1800" dirty="0">
                <a:latin typeface="Arial" panose="020B0604020202020204" pitchFamily="34" charset="0"/>
              </a:rPr>
              <a:t> (greška opada)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glavni</a:t>
            </a:r>
            <a:r>
              <a:rPr lang="en-US" altLang="en-US" sz="1800" dirty="0">
                <a:latin typeface="Arial" panose="020B0604020202020204" pitchFamily="34" charset="0"/>
              </a:rPr>
              <a:t> regulator </a:t>
            </a:r>
            <a:r>
              <a:rPr lang="en-US" altLang="en-US" sz="1800" dirty="0" err="1">
                <a:latin typeface="Arial" panose="020B0604020202020204" pitchFamily="34" charset="0"/>
              </a:rPr>
              <a:t>snižava</a:t>
            </a:r>
            <a:r>
              <a:rPr lang="en-US" altLang="en-US" sz="1800" dirty="0">
                <a:latin typeface="Arial" panose="020B0604020202020204" pitchFamily="34" charset="0"/>
              </a:rPr>
              <a:t> set point </a:t>
            </a:r>
            <a:r>
              <a:rPr lang="en-US" altLang="en-US" sz="1800" dirty="0" err="1">
                <a:latin typeface="Arial" panose="020B0604020202020204" pitchFamily="34" charset="0"/>
              </a:rPr>
              <a:t>pomoćnog</a:t>
            </a:r>
            <a:r>
              <a:rPr lang="en-US" altLang="en-US" sz="1800" dirty="0">
                <a:latin typeface="Arial" panose="020B0604020202020204" pitchFamily="34" charset="0"/>
              </a:rPr>
              <a:t> (slave) </a:t>
            </a:r>
            <a:r>
              <a:rPr lang="en-US" altLang="en-US" sz="1800" dirty="0" err="1">
                <a:latin typeface="Arial" panose="020B0604020202020204" pitchFamily="34" charset="0"/>
              </a:rPr>
              <a:t>regulatora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pritiska</a:t>
            </a:r>
            <a:r>
              <a:rPr lang="sr-Latn-RS" altLang="en-US" sz="1800" dirty="0">
                <a:latin typeface="Arial" panose="020B0604020202020204" pitchFamily="34" charset="0"/>
              </a:rPr>
              <a:t> (izlaz iz regulatora opada)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  <a:r>
              <a:rPr lang="en-US" altLang="en-US" sz="1800" dirty="0" err="1">
                <a:latin typeface="Arial" panose="020B0604020202020204" pitchFamily="34" charset="0"/>
              </a:rPr>
              <a:t>Ovim</a:t>
            </a:r>
            <a:r>
              <a:rPr lang="en-US" altLang="en-US" sz="1800" dirty="0">
                <a:latin typeface="Arial" panose="020B0604020202020204" pitchFamily="34" charset="0"/>
              </a:rPr>
              <a:t> se ventil </a:t>
            </a:r>
            <a:r>
              <a:rPr lang="en-US" altLang="en-US" sz="1800" dirty="0" err="1">
                <a:latin typeface="Arial" panose="020B0604020202020204" pitchFamily="34" charset="0"/>
              </a:rPr>
              <a:t>otvara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>
                <a:latin typeface="Arial" panose="020B0604020202020204" pitchFamily="34" charset="0"/>
              </a:rPr>
              <a:t> time </a:t>
            </a:r>
            <a:r>
              <a:rPr lang="en-US" altLang="en-US" sz="1800" dirty="0" err="1">
                <a:latin typeface="Arial" panose="020B0604020202020204" pitchFamily="34" charset="0"/>
              </a:rPr>
              <a:t>raste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protok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rashladne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vode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potrebne</a:t>
            </a:r>
            <a:r>
              <a:rPr lang="en-US" altLang="en-US" sz="1800" dirty="0">
                <a:latin typeface="Arial" panose="020B0604020202020204" pitchFamily="34" charset="0"/>
              </a:rPr>
              <a:t> da se </a:t>
            </a:r>
            <a:r>
              <a:rPr lang="en-US" altLang="en-US" sz="1800" dirty="0" err="1">
                <a:latin typeface="Arial" panose="020B0604020202020204" pitchFamily="34" charset="0"/>
              </a:rPr>
              <a:t>spreči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porast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temperatur</a:t>
            </a:r>
            <a:r>
              <a:rPr lang="sr-Latn-RS" altLang="en-US" sz="1800" dirty="0">
                <a:latin typeface="Arial" panose="020B0604020202020204" pitchFamily="34" charset="0"/>
              </a:rPr>
              <a:t>e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661ED-EB0D-4F47-B879-D27333716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578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Napomena: u celu ovu analizu potrebno je uključiti i tip </a:t>
            </a:r>
            <a:r>
              <a:rPr lang="sr-Latn-RS" altLang="en-US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aktuatora</a:t>
            </a:r>
            <a:r>
              <a:rPr lang="sr-Latn-R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 (da li je ventil „NO“ ili „</a:t>
            </a:r>
            <a:r>
              <a:rPr lang="sr-Latn-RS" altLang="en-US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NC</a:t>
            </a:r>
            <a:r>
              <a:rPr lang="sr-Latn-R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“ tip). Da se analiza ne bi nepotrebno komplikovala, pod izrazom „porast upravljanja“ se smatra porast otvorenosti ventila. Ako je „porast upravljanja“ direktno srazmeran upravljačkom signalu (</a:t>
            </a:r>
            <a:r>
              <a:rPr lang="sr-Latn-RS" altLang="en-US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mA</a:t>
            </a:r>
            <a:r>
              <a:rPr lang="sr-Latn-R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 izlaz iz regulatora), odnosno ako „porast </a:t>
            </a:r>
            <a:r>
              <a:rPr lang="sr-Latn-RS" altLang="en-US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mA</a:t>
            </a:r>
            <a:r>
              <a:rPr lang="sr-Latn-R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“ vodi otvaranju ventila, logično je pretpostaviti da je ventil tipa </a:t>
            </a:r>
            <a:r>
              <a:rPr lang="sr-Latn-RS" altLang="en-US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air</a:t>
            </a:r>
            <a:r>
              <a:rPr lang="sr-Latn-R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-to-</a:t>
            </a:r>
            <a:r>
              <a:rPr lang="sr-Latn-RS" altLang="en-US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open</a:t>
            </a:r>
            <a:r>
              <a:rPr lang="sr-Latn-R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, odnosno, „</a:t>
            </a:r>
            <a:r>
              <a:rPr lang="sr-Latn-RS" altLang="en-US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NC</a:t>
            </a:r>
            <a:r>
              <a:rPr lang="sr-Latn-R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“. (porast </a:t>
            </a:r>
            <a:r>
              <a:rPr lang="sr-Latn-RS" altLang="en-US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mA</a:t>
            </a:r>
            <a:r>
              <a:rPr lang="sr-Latn-R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 → porast pritiska na I/P </a:t>
            </a:r>
            <a:r>
              <a:rPr lang="sr-Latn-RS" altLang="en-US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konvertoru</a:t>
            </a:r>
            <a:r>
              <a:rPr lang="sr-Latn-R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 → povećanje otvorenosti) </a:t>
            </a:r>
            <a:endParaRPr lang="en-US" altLang="en-US" sz="16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pic>
        <p:nvPicPr>
          <p:cNvPr id="18438" name="Picture 2">
            <a:extLst>
              <a:ext uri="{FF2B5EF4-FFF2-40B4-BE49-F238E27FC236}">
                <a16:creationId xmlns:a16="http://schemas.microsoft.com/office/drawing/2014/main" id="{7929D2CA-5F2F-4A54-B68A-5A8F1A8B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838200"/>
            <a:ext cx="3935412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FB0ECE-5A98-AFF4-22C7-0ABE4A3E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11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B5BF8B0-F708-4BF5-8FEE-8219B3D2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3"/>
          </a:xfrm>
        </p:spPr>
        <p:txBody>
          <a:bodyPr/>
          <a:lstStyle/>
          <a:p>
            <a:pPr algn="l"/>
            <a:r>
              <a:rPr lang="sr-Latn-RS" altLang="en-US" sz="2400" b="1">
                <a:solidFill>
                  <a:srgbClr val="00B050"/>
                </a:solidFill>
              </a:rPr>
              <a:t>Par reči o direktnoj i inverznoj akciji regulatora</a:t>
            </a:r>
            <a:endParaRPr lang="en-US" altLang="en-US" sz="2400" b="1">
              <a:solidFill>
                <a:srgbClr val="00B050"/>
              </a:solidFill>
            </a:endParaRP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CCB10643-646E-4FB1-91A9-8BBFCDEC1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609600"/>
            <a:ext cx="5413375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1E6CEB-619E-4F82-B056-F002B0819782}"/>
              </a:ext>
            </a:extLst>
          </p:cNvPr>
          <p:cNvCxnSpPr/>
          <p:nvPr/>
        </p:nvCxnSpPr>
        <p:spPr>
          <a:xfrm flipV="1">
            <a:off x="4191000" y="990600"/>
            <a:ext cx="15240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7F5EE9-5E9E-4B1F-928D-0EB26C733DCA}"/>
              </a:ext>
            </a:extLst>
          </p:cNvPr>
          <p:cNvCxnSpPr/>
          <p:nvPr/>
        </p:nvCxnSpPr>
        <p:spPr>
          <a:xfrm>
            <a:off x="4225925" y="2971800"/>
            <a:ext cx="152400" cy="914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BDBBB1-470A-42DF-A960-EFFEA7B91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806450"/>
            <a:ext cx="353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>
                <a:latin typeface="Arial" panose="020B0604020202020204" pitchFamily="34" charset="0"/>
              </a:rPr>
              <a:t>odziv raste, gradijent je pozitivan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BADE5-48B2-481C-A01E-5CADF36C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581400"/>
            <a:ext cx="377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greška pada, gradijent je negativan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488" name="TextBox 12">
            <a:extLst>
              <a:ext uri="{FF2B5EF4-FFF2-40B4-BE49-F238E27FC236}">
                <a16:creationId xmlns:a16="http://schemas.microsoft.com/office/drawing/2014/main" id="{8223487F-0BDA-4850-B1CA-688F3F10B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679450"/>
            <a:ext cx="36718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 dirty="0">
                <a:latin typeface="Arial" panose="020B0604020202020204" pitchFamily="34" charset="0"/>
              </a:rPr>
              <a:t>Izrazi „ porast“, „</a:t>
            </a:r>
            <a:r>
              <a:rPr lang="sr-Latn-RS" altLang="en-US" sz="1800" dirty="0" err="1">
                <a:latin typeface="Arial" panose="020B0604020202020204" pitchFamily="34" charset="0"/>
              </a:rPr>
              <a:t>raste“,„opadanje</a:t>
            </a:r>
            <a:r>
              <a:rPr lang="sr-Latn-RS" altLang="en-US" sz="1800" dirty="0">
                <a:latin typeface="Arial" panose="020B0604020202020204" pitchFamily="34" charset="0"/>
              </a:rPr>
              <a:t>“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 dirty="0">
                <a:latin typeface="Arial" panose="020B0604020202020204" pitchFamily="34" charset="0"/>
              </a:rPr>
              <a:t>i „opada“ su vezani za gradijent signala a ne za njegovu </a:t>
            </a:r>
            <a:r>
              <a:rPr lang="sr-Latn-RS" altLang="en-US" sz="1800" dirty="0" err="1">
                <a:latin typeface="Arial" panose="020B0604020202020204" pitchFamily="34" charset="0"/>
              </a:rPr>
              <a:t>apsloutnu</a:t>
            </a:r>
            <a:r>
              <a:rPr lang="sr-Latn-RS" altLang="en-US" sz="1800" dirty="0">
                <a:latin typeface="Arial" panose="020B0604020202020204" pitchFamily="34" charset="0"/>
              </a:rPr>
              <a:t> vrednost.</a:t>
            </a:r>
          </a:p>
          <a:p>
            <a:pPr>
              <a:spcBef>
                <a:spcPct val="0"/>
              </a:spcBef>
              <a:buFontTx/>
              <a:buNone/>
            </a:pPr>
            <a:endParaRPr lang="sr-Latn-R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 dirty="0">
                <a:latin typeface="Arial" panose="020B0604020202020204" pitchFamily="34" charset="0"/>
              </a:rPr>
              <a:t>Na slici se vidi da vrednost greške u početku pada od 1 prema 0, nakon prolaska kroz nulu, gradijent greške se ne menja i kaže se da greška i dalje „opada“, mada po apsolutnoj vrednosti ona počinje da raste.</a:t>
            </a:r>
          </a:p>
        </p:txBody>
      </p:sp>
      <p:sp>
        <p:nvSpPr>
          <p:cNvPr id="20489" name="Rectangle 14">
            <a:extLst>
              <a:ext uri="{FF2B5EF4-FFF2-40B4-BE49-F238E27FC236}">
                <a16:creationId xmlns:a16="http://schemas.microsoft.com/office/drawing/2014/main" id="{6591D25E-DFFE-41A2-A953-CCB4E13F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4387850"/>
            <a:ext cx="91440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sr-Latn-RS" altLang="sr-Latn-RS" sz="1800" dirty="0">
                <a:latin typeface="Arial" panose="020B0604020202020204" pitchFamily="34" charset="0"/>
              </a:rPr>
              <a:t>Takođe, kaže se da su dva signala u „inverziji“ ako su im gradijenti suprotnog znaka.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sr-Latn-RS" altLang="sr-Latn-RS" sz="1800" dirty="0">
                <a:latin typeface="Arial" panose="020B0604020202020204" pitchFamily="34" charset="0"/>
              </a:rPr>
              <a:t>Na taj način se može definisati „direktna“ i „inverzna“ akcija regulatora.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sr-Latn-RS" altLang="sr-Latn-RS" sz="1800" dirty="0">
                <a:latin typeface="Arial" panose="020B0604020202020204" pitchFamily="34" charset="0"/>
              </a:rPr>
              <a:t>Regulator deluje „direktno“ ako su gradijenti greške i upravljačkog signala istog znaka.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sr-Latn-RS" altLang="sr-Latn-RS" sz="1800" dirty="0">
                <a:latin typeface="Arial" panose="020B0604020202020204" pitchFamily="34" charset="0"/>
              </a:rPr>
              <a:t>Regulator deluje „inverzno“ ako su gradijenti greške i upravljačkog signala suprotnog znaka.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sr-Latn-R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DE457-E979-C437-FA81-60858DAD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12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>
            <a:extLst>
              <a:ext uri="{FF2B5EF4-FFF2-40B4-BE49-F238E27FC236}">
                <a16:creationId xmlns:a16="http://schemas.microsoft.com/office/drawing/2014/main" id="{AAB69BB1-7B7F-455B-9FB4-AD68E8C8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13" y="103187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000" b="1" dirty="0" err="1"/>
              <a:t>Kaskadno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upravljanje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reaktora</a:t>
            </a:r>
            <a:r>
              <a:rPr lang="en-US" altLang="sr-Latn-RS" sz="2000" b="1" dirty="0"/>
              <a:t> – </a:t>
            </a:r>
            <a:r>
              <a:rPr lang="en-US" altLang="sr-Latn-RS" sz="2000" b="1" dirty="0" err="1"/>
              <a:t>potčinjena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petlja</a:t>
            </a:r>
            <a:r>
              <a:rPr lang="en-US" altLang="sr-Latn-RS" sz="2000" b="1" dirty="0"/>
              <a:t> temperature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E1E77C4B-0107-497D-B14C-1AF2F9B3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2971800"/>
            <a:ext cx="48863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5">
            <a:extLst>
              <a:ext uri="{FF2B5EF4-FFF2-40B4-BE49-F238E27FC236}">
                <a16:creationId xmlns:a16="http://schemas.microsoft.com/office/drawing/2014/main" id="{9602C426-D10C-434E-B60F-B56877B91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645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Upotreba</a:t>
            </a:r>
            <a:r>
              <a:rPr lang="en-US" altLang="sr-Latn-RS" sz="1800" dirty="0"/>
              <a:t>  temperature </a:t>
            </a:r>
            <a:r>
              <a:rPr lang="en-US" altLang="sr-Latn-RS" sz="1800" dirty="0" err="1"/>
              <a:t>omotača</a:t>
            </a:r>
            <a:r>
              <a:rPr lang="en-US" altLang="sr-Latn-RS" sz="1800" dirty="0"/>
              <a:t> </a:t>
            </a:r>
            <a:r>
              <a:rPr lang="en-US" altLang="sr-Latn-RS" sz="1800" i="1" dirty="0" err="1"/>
              <a:t>T</a:t>
            </a:r>
            <a:r>
              <a:rPr lang="en-US" altLang="sr-Latn-RS" sz="1800" i="1" baseline="-25000" dirty="0" err="1"/>
              <a:t>W0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potčinjene</a:t>
            </a:r>
            <a:r>
              <a:rPr lang="en-US" altLang="sr-Latn-RS" sz="1800" dirty="0"/>
              <a:t> (slave) </a:t>
            </a:r>
            <a:r>
              <a:rPr lang="en-US" altLang="sr-Latn-RS" sz="1800" dirty="0" err="1"/>
              <a:t>promenljive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eliminiše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poremećaje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temperaturi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 </a:t>
            </a:r>
            <a:r>
              <a:rPr lang="en-US" altLang="sr-Latn-RS" sz="1800" i="1" dirty="0" err="1"/>
              <a:t>T</a:t>
            </a:r>
            <a:r>
              <a:rPr lang="en-US" altLang="sr-Latn-RS" sz="1800" i="1" baseline="-25000" dirty="0" err="1"/>
              <a:t>w1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poremećaje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brzini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F</a:t>
            </a:r>
            <a:r>
              <a:rPr lang="en-US" altLang="sr-Latn-RS" sz="1800" baseline="-25000" dirty="0" err="1"/>
              <a:t>w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zbog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dovodnom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pritisku</a:t>
            </a:r>
            <a:r>
              <a:rPr lang="en-US" altLang="sr-Latn-RS" sz="1800" dirty="0"/>
              <a:t> </a:t>
            </a:r>
            <a:r>
              <a:rPr lang="en-US" altLang="sr-Latn-RS" sz="1800" i="1" dirty="0"/>
              <a:t>P</a:t>
            </a:r>
            <a:r>
              <a:rPr lang="en-US" altLang="sr-Latn-RS" sz="1800" i="1" baseline="-25000" dirty="0"/>
              <a:t>w</a:t>
            </a:r>
            <a:r>
              <a:rPr lang="en-US" altLang="sr-Latn-RS" sz="18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Glavna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zadužena</a:t>
            </a:r>
            <a:r>
              <a:rPr lang="en-US" altLang="sr-Latn-RS" sz="1800" dirty="0"/>
              <a:t> za </a:t>
            </a:r>
            <a:r>
              <a:rPr lang="en-US" altLang="sr-Latn-RS" sz="1800" dirty="0" err="1"/>
              <a:t>poremećaje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temperaturi</a:t>
            </a:r>
            <a:r>
              <a:rPr lang="en-US" altLang="sr-Latn-RS" sz="1800" dirty="0"/>
              <a:t> </a:t>
            </a:r>
            <a:r>
              <a:rPr lang="en-US" altLang="sr-Latn-RS" sz="1800" i="1" dirty="0" err="1"/>
              <a:t>T</a:t>
            </a:r>
            <a:r>
              <a:rPr lang="en-US" altLang="sr-Latn-RS" sz="1800" i="1" baseline="-25000" dirty="0" err="1"/>
              <a:t>p1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protoku</a:t>
            </a:r>
            <a:r>
              <a:rPr lang="en-US" altLang="sr-Latn-RS" sz="1800" dirty="0"/>
              <a:t> </a:t>
            </a:r>
            <a:r>
              <a:rPr lang="en-US" altLang="sr-Latn-RS" sz="1800" i="1" dirty="0" err="1"/>
              <a:t>F</a:t>
            </a:r>
            <a:r>
              <a:rPr lang="en-US" altLang="sr-Latn-RS" sz="1800" i="1" baseline="-25000" dirty="0" err="1"/>
              <a:t>p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tokova </a:t>
            </a:r>
            <a:r>
              <a:rPr lang="sr-Latn-RS" altLang="sr-Latn-RS" sz="1800" dirty="0" err="1"/>
              <a:t>reagenasa</a:t>
            </a:r>
            <a:r>
              <a:rPr lang="sr-Latn-RS" altLang="sr-Latn-RS" sz="1800" dirty="0"/>
              <a:t> za punjenje.			</a:t>
            </a:r>
            <a:endParaRPr lang="en-US" altLang="sr-Latn-RS" sz="1800" u="sng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/>
              <a:t>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E795A-256C-80D4-461F-0CADA32C2A20}"/>
              </a:ext>
            </a:extLst>
          </p:cNvPr>
          <p:cNvSpPr txBox="1"/>
          <p:nvPr/>
        </p:nvSpPr>
        <p:spPr>
          <a:xfrm>
            <a:off x="244207" y="6172200"/>
            <a:ext cx="859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latin typeface="+mn-lt"/>
              </a:rPr>
              <a:t>Kakva je akcija master (primarnog) i slave (sekundarnog) regulatora? Direktna ili inverzna?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7F29A52-8A7E-1E5C-E0F1-4759D7EC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13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84B8AFD9-824F-4876-BA29-45C2A376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413"/>
            <a:ext cx="9144000" cy="50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1">
            <a:extLst>
              <a:ext uri="{FF2B5EF4-FFF2-40B4-BE49-F238E27FC236}">
                <a16:creationId xmlns:a16="http://schemas.microsoft.com/office/drawing/2014/main" id="{F3A0CC1D-CB95-469D-88FD-0A73AD40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4724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b="1"/>
              <a:t>Blok dijagram kaskadnog upravljanja reaktora – </a:t>
            </a:r>
            <a:r>
              <a:rPr lang="sr-Latn-RS" altLang="sr-Latn-RS" sz="1800" b="1"/>
              <a:t>pomoćna </a:t>
            </a:r>
            <a:r>
              <a:rPr lang="en-US" altLang="sr-Latn-RS" sz="1800" b="1"/>
              <a:t>petlja temperature</a:t>
            </a:r>
          </a:p>
        </p:txBody>
      </p:sp>
      <p:sp>
        <p:nvSpPr>
          <p:cNvPr id="23556" name="TextBox 3">
            <a:extLst>
              <a:ext uri="{FF2B5EF4-FFF2-40B4-BE49-F238E27FC236}">
                <a16:creationId xmlns:a16="http://schemas.microsoft.com/office/drawing/2014/main" id="{062DA32F-F4DE-4AF2-AB69-FFCD99297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6" y="928726"/>
            <a:ext cx="38322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dirty="0" err="1"/>
              <a:t>Dinamika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postrojenja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podeljena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reaktor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dalje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glavnoj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ali</a:t>
            </a:r>
            <a:r>
              <a:rPr lang="en-US" altLang="sr-Latn-RS" sz="1800" dirty="0"/>
              <a:t> je </a:t>
            </a:r>
            <a:r>
              <a:rPr lang="sr-Latn-RS" altLang="sr-Latn-RS" sz="1800" dirty="0"/>
              <a:t>plašt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pomeren</a:t>
            </a:r>
            <a:r>
              <a:rPr lang="en-US" altLang="sr-Latn-RS" sz="1800" dirty="0"/>
              <a:t> u </a:t>
            </a:r>
            <a:r>
              <a:rPr lang="sr-Latn-RS" altLang="sr-Latn-RS" sz="1800" dirty="0"/>
              <a:t>pomoćnu </a:t>
            </a:r>
            <a:r>
              <a:rPr lang="en-US" altLang="sr-Latn-RS" sz="1800" dirty="0"/>
              <a:t>(slave) </a:t>
            </a:r>
            <a:r>
              <a:rPr lang="en-US" altLang="sr-Latn-RS" sz="1800" dirty="0" err="1"/>
              <a:t>petlju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Odziv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ove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potčinjene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petlje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relativno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spor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jer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njome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dominira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termodinamika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omotača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dirty="0" err="1"/>
              <a:t>Međutim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ovo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nije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obavezno</a:t>
            </a:r>
            <a:r>
              <a:rPr lang="en-US" altLang="sr-Latn-RS" sz="1800" dirty="0"/>
              <a:t> mana, </a:t>
            </a:r>
            <a:r>
              <a:rPr lang="en-US" altLang="sr-Latn-RS" sz="1800" dirty="0" err="1"/>
              <a:t>jer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odziv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pomoćne </a:t>
            </a:r>
            <a:r>
              <a:rPr lang="en-US" altLang="sr-Latn-RS" sz="1800" dirty="0"/>
              <a:t>(slave) </a:t>
            </a:r>
            <a:r>
              <a:rPr lang="en-US" altLang="sr-Latn-RS" sz="1800" dirty="0" err="1"/>
              <a:t>petlje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jos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uvek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brži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glavne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petlje</a:t>
            </a:r>
            <a:r>
              <a:rPr lang="en-US" altLang="sr-Latn-RS" sz="1800" dirty="0"/>
              <a:t>.</a:t>
            </a: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529286B3-449E-4004-BB1F-908641ED1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"/>
            <a:ext cx="2878138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FC1A5E-8F6D-7FB9-B517-AC1C346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14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>
            <a:extLst>
              <a:ext uri="{FF2B5EF4-FFF2-40B4-BE49-F238E27FC236}">
                <a16:creationId xmlns:a16="http://schemas.microsoft.com/office/drawing/2014/main" id="{C9FC65BC-80A1-49BE-8C49-0F0C01DF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000" b="1" dirty="0" err="1"/>
              <a:t>Kaskadno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upravljanje</a:t>
            </a:r>
            <a:r>
              <a:rPr lang="en-US" altLang="sr-Latn-RS" sz="2000" b="1" dirty="0"/>
              <a:t> – </a:t>
            </a:r>
            <a:r>
              <a:rPr lang="en-US" altLang="sr-Latn-RS" sz="2000" b="1" dirty="0" err="1"/>
              <a:t>Implementacija</a:t>
            </a:r>
            <a:endParaRPr lang="en-US" altLang="sr-Latn-RS" sz="2000" b="1" dirty="0"/>
          </a:p>
        </p:txBody>
      </p:sp>
      <p:sp>
        <p:nvSpPr>
          <p:cNvPr id="25603" name="TextBox 2">
            <a:extLst>
              <a:ext uri="{FF2B5EF4-FFF2-40B4-BE49-F238E27FC236}">
                <a16:creationId xmlns:a16="http://schemas.microsoft.com/office/drawing/2014/main" id="{9C28213C-C318-43A6-8335-0F8ACEEB6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762000"/>
            <a:ext cx="8763000" cy="444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Kaskadno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uvede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znatna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poboljšanja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kvalitetu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upravljanja</a:t>
            </a:r>
            <a:r>
              <a:rPr lang="en-US" altLang="sr-Latn-RS" sz="1800" dirty="0"/>
              <a:t>. Da li </a:t>
            </a:r>
            <a:r>
              <a:rPr lang="en-US" altLang="sr-Latn-RS" sz="1800" dirty="0" err="1"/>
              <a:t>ćemo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imati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koristi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nje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koliko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zavisi</a:t>
            </a:r>
            <a:r>
              <a:rPr lang="en-US" altLang="sr-Latn-RS" sz="1800" dirty="0"/>
              <a:t> od toga </a:t>
            </a:r>
            <a:r>
              <a:rPr lang="en-US" altLang="sr-Latn-RS" sz="1800" dirty="0" err="1"/>
              <a:t>koliko</a:t>
            </a:r>
            <a:r>
              <a:rPr lang="en-US" altLang="sr-Latn-RS" sz="1800" dirty="0"/>
              <a:t> se dobro </a:t>
            </a:r>
            <a:r>
              <a:rPr lang="en-US" altLang="sr-Latn-RS" sz="1800" dirty="0" err="1"/>
              <a:t>implementira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Kontrolna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šema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treba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bude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dizajnirana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cilja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određene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poremećaje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Ako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moguće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treba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birati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pomoćne</a:t>
            </a:r>
            <a:r>
              <a:rPr lang="en-US" altLang="sr-Latn-RS" sz="1800" dirty="0"/>
              <a:t> (slave) </a:t>
            </a:r>
            <a:r>
              <a:rPr lang="en-US" altLang="sr-Latn-RS" sz="1800" dirty="0" err="1"/>
              <a:t>petlje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koje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kompenzuju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više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jednog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izvora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/>
              <a:t>Od </a:t>
            </a:r>
            <a:r>
              <a:rPr lang="en-US" altLang="sr-Latn-RS" sz="1800" dirty="0" err="1"/>
              <a:t>velike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važnosti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pomoćne</a:t>
            </a:r>
            <a:r>
              <a:rPr lang="en-US" altLang="sr-Latn-RS" sz="1800" dirty="0"/>
              <a:t> (slave) </a:t>
            </a:r>
            <a:r>
              <a:rPr lang="en-US" altLang="sr-Latn-RS" sz="1800" dirty="0" err="1"/>
              <a:t>petlje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budu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značajno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brže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glavne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petlje</a:t>
            </a:r>
            <a:r>
              <a:rPr lang="en-US" altLang="sr-Latn-RS" sz="1800" dirty="0"/>
              <a:t> da bi se </a:t>
            </a:r>
            <a:r>
              <a:rPr lang="en-US" altLang="sr-Latn-RS" sz="1800" dirty="0" err="1"/>
              <a:t>minimizovale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interakcije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između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petlji</a:t>
            </a:r>
            <a:r>
              <a:rPr lang="en-US" altLang="sr-Latn-RS" sz="1800" dirty="0"/>
              <a:t>. </a:t>
            </a:r>
            <a:r>
              <a:rPr lang="sr-Latn-RS" altLang="sr-Latn-RS" sz="1800" b="1" u="sng" dirty="0"/>
              <a:t>Osnovno </a:t>
            </a:r>
            <a:r>
              <a:rPr lang="en-US" altLang="sr-Latn-RS" sz="1800" b="1" u="sng" dirty="0" err="1"/>
              <a:t>pravilo</a:t>
            </a:r>
            <a:r>
              <a:rPr lang="sr-Latn-RS" altLang="sr-Latn-RS" sz="1800" b="1" u="sng" dirty="0"/>
              <a:t>:</a:t>
            </a:r>
            <a:r>
              <a:rPr lang="en-US" altLang="sr-Latn-RS" sz="1800" b="1" u="sng" dirty="0"/>
              <a:t> </a:t>
            </a:r>
            <a:r>
              <a:rPr lang="en-US" altLang="sr-Latn-RS" sz="1800" u="sng" dirty="0" err="1"/>
              <a:t>dominantna</a:t>
            </a:r>
            <a:r>
              <a:rPr lang="en-US" altLang="sr-Latn-RS" sz="1800" u="sng" dirty="0"/>
              <a:t> </a:t>
            </a:r>
            <a:r>
              <a:rPr lang="en-US" altLang="sr-Latn-RS" sz="1800" u="sng" dirty="0" err="1"/>
              <a:t>vremenska</a:t>
            </a:r>
            <a:r>
              <a:rPr lang="en-US" altLang="sr-Latn-RS" sz="1800" u="sng" dirty="0"/>
              <a:t> </a:t>
            </a:r>
            <a:r>
              <a:rPr lang="en-US" altLang="sr-Latn-RS" sz="1800" u="sng" dirty="0" err="1"/>
              <a:t>konstanta</a:t>
            </a:r>
            <a:r>
              <a:rPr lang="en-US" altLang="sr-Latn-RS" sz="1800" u="sng" dirty="0"/>
              <a:t> </a:t>
            </a:r>
            <a:r>
              <a:rPr lang="en-US" altLang="sr-Latn-RS" sz="1800" u="sng" dirty="0" err="1"/>
              <a:t>pomoćne</a:t>
            </a:r>
            <a:r>
              <a:rPr lang="en-US" altLang="sr-Latn-RS" sz="1800" u="sng" dirty="0"/>
              <a:t> (slave) </a:t>
            </a:r>
            <a:r>
              <a:rPr lang="en-US" altLang="sr-Latn-RS" sz="1800" u="sng" dirty="0" err="1"/>
              <a:t>petlje</a:t>
            </a:r>
            <a:r>
              <a:rPr lang="en-US" altLang="sr-Latn-RS" sz="1800" u="sng" dirty="0"/>
              <a:t> mora </a:t>
            </a:r>
            <a:r>
              <a:rPr lang="en-US" altLang="sr-Latn-RS" sz="1800" u="sng" dirty="0" err="1"/>
              <a:t>biti</a:t>
            </a:r>
            <a:r>
              <a:rPr lang="en-US" altLang="sr-Latn-RS" sz="1800" u="sng" dirty="0"/>
              <a:t> </a:t>
            </a:r>
            <a:r>
              <a:rPr lang="en-US" altLang="sr-Latn-RS" sz="1800" u="sng" dirty="0" err="1"/>
              <a:t>manja</a:t>
            </a:r>
            <a:r>
              <a:rPr lang="en-US" altLang="sr-Latn-RS" sz="1800" u="sng" dirty="0"/>
              <a:t> od </a:t>
            </a:r>
            <a:r>
              <a:rPr lang="en-US" altLang="sr-Latn-RS" sz="1800" u="sng" dirty="0" err="1"/>
              <a:t>jedne</a:t>
            </a:r>
            <a:r>
              <a:rPr lang="en-US" altLang="sr-Latn-RS" sz="1800" u="sng" dirty="0"/>
              <a:t> </a:t>
            </a:r>
            <a:r>
              <a:rPr lang="en-US" altLang="sr-Latn-RS" sz="1800" u="sng" dirty="0" err="1"/>
              <a:t>trećine</a:t>
            </a:r>
            <a:r>
              <a:rPr lang="en-US" altLang="sr-Latn-RS" sz="1800" u="sng" dirty="0"/>
              <a:t> </a:t>
            </a:r>
            <a:r>
              <a:rPr lang="en-US" altLang="sr-Latn-RS" sz="1800" u="sng" dirty="0" err="1"/>
              <a:t>dominantne</a:t>
            </a:r>
            <a:r>
              <a:rPr lang="en-US" altLang="sr-Latn-RS" sz="1800" u="sng" dirty="0"/>
              <a:t> </a:t>
            </a:r>
            <a:r>
              <a:rPr lang="en-US" altLang="sr-Latn-RS" sz="1800" u="sng" dirty="0" err="1"/>
              <a:t>vremenske</a:t>
            </a:r>
            <a:r>
              <a:rPr lang="en-US" altLang="sr-Latn-RS" sz="1800" u="sng" dirty="0"/>
              <a:t> </a:t>
            </a:r>
            <a:r>
              <a:rPr lang="en-US" altLang="sr-Latn-RS" sz="1800" u="sng" dirty="0" err="1"/>
              <a:t>konstante</a:t>
            </a:r>
            <a:r>
              <a:rPr lang="en-US" altLang="sr-Latn-RS" sz="1800" u="sng" dirty="0"/>
              <a:t> u </a:t>
            </a:r>
            <a:r>
              <a:rPr lang="en-US" altLang="sr-Latn-RS" sz="1800" u="sng" dirty="0" err="1"/>
              <a:t>glavnoj</a:t>
            </a:r>
            <a:r>
              <a:rPr lang="en-US" altLang="sr-Latn-RS" sz="1800" u="sng" dirty="0"/>
              <a:t> </a:t>
            </a:r>
            <a:r>
              <a:rPr lang="en-US" altLang="sr-Latn-RS" sz="1800" u="sng" dirty="0" err="1"/>
              <a:t>petlji</a:t>
            </a:r>
            <a:r>
              <a:rPr lang="en-US" altLang="sr-Latn-RS" sz="1800" u="sng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Zbog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interakcije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među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petljama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svaka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nelinearnost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pomoćna</a:t>
            </a:r>
            <a:r>
              <a:rPr lang="en-US" altLang="sr-Latn-RS" sz="1800" dirty="0"/>
              <a:t> (slave)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uvede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će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imati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štetan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efekat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ponašanje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glavne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petlje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Potčinjena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 ne </a:t>
            </a:r>
            <a:r>
              <a:rPr lang="en-US" altLang="sr-Latn-RS" sz="1800" dirty="0" err="1"/>
              <a:t>treba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uvodi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nelinearnost</a:t>
            </a:r>
            <a:r>
              <a:rPr lang="en-US" altLang="sr-Latn-RS" sz="1800" dirty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sr-Latn-R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340DAE-D1F0-BE03-9C06-EE167501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15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8E5908C2-1888-442E-B623-93163BE6F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000" b="1" dirty="0" err="1"/>
              <a:t>Kaskadno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upravljanje</a:t>
            </a:r>
            <a:r>
              <a:rPr lang="en-US" altLang="sr-Latn-RS" sz="2000" b="1" dirty="0"/>
              <a:t> – </a:t>
            </a:r>
            <a:r>
              <a:rPr lang="en-US" altLang="sr-Latn-RS" sz="2000" b="1" dirty="0" err="1"/>
              <a:t>Implementacija</a:t>
            </a:r>
            <a:r>
              <a:rPr lang="sr-Latn-RS" altLang="sr-Latn-RS" sz="2000" b="1" dirty="0"/>
              <a:t> II</a:t>
            </a:r>
            <a:endParaRPr lang="en-US" altLang="sr-Latn-RS" sz="2000" b="1" dirty="0"/>
          </a:p>
        </p:txBody>
      </p:sp>
      <p:sp>
        <p:nvSpPr>
          <p:cNvPr id="27651" name="TextBox 2">
            <a:extLst>
              <a:ext uri="{FF2B5EF4-FFF2-40B4-BE49-F238E27FC236}">
                <a16:creationId xmlns:a16="http://schemas.microsoft.com/office/drawing/2014/main" id="{97BB17F3-9AC3-407B-AAB2-9FA7AC588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838200"/>
            <a:ext cx="8763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Pri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podešavanju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regulatora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osnovna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strategija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podesiti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prvo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unutrašnju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petlju</a:t>
            </a:r>
            <a:r>
              <a:rPr lang="en-US" altLang="sr-Latn-RS" sz="1800" dirty="0"/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Prebacujući</a:t>
            </a:r>
            <a:r>
              <a:rPr lang="en-US" altLang="sr-Latn-RS" sz="1800" dirty="0"/>
              <a:t>  </a:t>
            </a:r>
            <a:r>
              <a:rPr lang="en-US" altLang="sr-Latn-RS" sz="1800" dirty="0" err="1"/>
              <a:t>glavni</a:t>
            </a:r>
            <a:r>
              <a:rPr lang="en-US" altLang="sr-Latn-RS" sz="1800" dirty="0"/>
              <a:t> regulator u </a:t>
            </a:r>
            <a:r>
              <a:rPr lang="en-US" altLang="sr-Latn-RS" sz="1800" dirty="0" err="1"/>
              <a:t>manuelni</a:t>
            </a:r>
            <a:r>
              <a:rPr lang="en-US" altLang="sr-Latn-RS" sz="1800" dirty="0"/>
              <a:t> (</a:t>
            </a:r>
            <a:r>
              <a:rPr lang="en-US" altLang="sr-Latn-RS" sz="1800" dirty="0" err="1"/>
              <a:t>ručni</a:t>
            </a:r>
            <a:r>
              <a:rPr lang="en-US" altLang="sr-Latn-RS" sz="1800" dirty="0"/>
              <a:t>) mod </a:t>
            </a:r>
            <a:r>
              <a:rPr lang="sr-Latn-RS" altLang="sr-Latn-RS" sz="1800" dirty="0"/>
              <a:t>jednostavno se rasprežu </a:t>
            </a:r>
            <a:r>
              <a:rPr lang="en-US" altLang="sr-Latn-RS" sz="1800" dirty="0" err="1"/>
              <a:t>dve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petlje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Dovođenjem</a:t>
            </a:r>
            <a:r>
              <a:rPr lang="en-US" altLang="sr-Latn-RS" sz="1800" dirty="0"/>
              <a:t>  step </a:t>
            </a:r>
            <a:r>
              <a:rPr lang="sr-Latn-RS" altLang="sr-Latn-RS" sz="1800" dirty="0"/>
              <a:t>pobude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izlazu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glavnog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regulatora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pomoćna</a:t>
            </a:r>
            <a:r>
              <a:rPr lang="en-US" altLang="sr-Latn-RS" sz="1800" dirty="0"/>
              <a:t> (slave)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da se </a:t>
            </a:r>
            <a:r>
              <a:rPr lang="en-US" altLang="sr-Latn-RS" sz="1800" dirty="0" err="1"/>
              <a:t>podesi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koristeći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neku od standardnih metoda (procedura) za podešavanje parametara regulatora u zatvorenoj povratnoj sprezi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Alternativno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prebacujući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pomoćnu</a:t>
            </a:r>
            <a:r>
              <a:rPr lang="en-US" altLang="sr-Latn-RS" sz="1800" dirty="0"/>
              <a:t> (slave) </a:t>
            </a:r>
            <a:r>
              <a:rPr lang="en-US" altLang="sr-Latn-RS" sz="1800" dirty="0" err="1"/>
              <a:t>petlju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manuelni</a:t>
            </a:r>
            <a:r>
              <a:rPr lang="en-US" altLang="sr-Latn-RS" sz="1800" dirty="0"/>
              <a:t> mod, </a:t>
            </a:r>
            <a:r>
              <a:rPr lang="en-US" altLang="sr-Latn-RS" sz="1800" dirty="0" err="1"/>
              <a:t>možemo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podesiti</a:t>
            </a:r>
            <a:r>
              <a:rPr lang="sr-Latn-RS" altLang="sr-Latn-RS" sz="1800" dirty="0"/>
              <a:t>, na primer,</a:t>
            </a:r>
            <a:r>
              <a:rPr lang="en-US" altLang="sr-Latn-RS" sz="1800" dirty="0"/>
              <a:t> m</a:t>
            </a:r>
            <a:r>
              <a:rPr lang="sr-Latn-RS" altLang="sr-Latn-RS" sz="1800" dirty="0"/>
              <a:t>e</a:t>
            </a:r>
            <a:r>
              <a:rPr lang="en-US" altLang="sr-Latn-RS" sz="1800" dirty="0" err="1"/>
              <a:t>todom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krive</a:t>
            </a:r>
            <a:r>
              <a:rPr lang="sr-Latn-RS" altLang="sr-Latn-RS" sz="1800" dirty="0"/>
              <a:t> odziva (npr. </a:t>
            </a:r>
            <a:r>
              <a:rPr lang="sr-Latn-RS" altLang="sr-Latn-RS" sz="1800" dirty="0" err="1"/>
              <a:t>Ziegler-Nichols</a:t>
            </a:r>
            <a:r>
              <a:rPr lang="sr-Latn-RS" altLang="sr-Latn-RS" sz="1800" dirty="0"/>
              <a:t> u otvorenoj sprezi)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Jednom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kad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pomoćna</a:t>
            </a:r>
            <a:r>
              <a:rPr lang="en-US" altLang="sr-Latn-RS" sz="1800" dirty="0"/>
              <a:t> (slave)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podesi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da se </a:t>
            </a:r>
            <a:r>
              <a:rPr lang="en-US" altLang="sr-Latn-RS" sz="1800" dirty="0" err="1"/>
              <a:t>prebaci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automatski</a:t>
            </a:r>
            <a:r>
              <a:rPr lang="en-US" altLang="sr-Latn-RS" sz="1800" dirty="0"/>
              <a:t> mod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da se </a:t>
            </a:r>
            <a:r>
              <a:rPr lang="en-US" altLang="sr-Latn-RS" sz="1800" dirty="0" err="1"/>
              <a:t>glavna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podesi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konvencionalni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način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/>
              <a:t>U </a:t>
            </a:r>
            <a:r>
              <a:rPr lang="en-US" altLang="sr-Latn-RS" sz="1800" dirty="0" err="1"/>
              <a:t>suštini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pomoćna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tretira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kao</a:t>
            </a:r>
            <a:r>
              <a:rPr lang="en-US" altLang="sr-Latn-RS" sz="1800" dirty="0"/>
              <a:t> da je </a:t>
            </a:r>
            <a:r>
              <a:rPr lang="en-US" altLang="sr-Latn-RS" sz="1800" dirty="0" err="1"/>
              <a:t>bilo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drugi</a:t>
            </a:r>
            <a:r>
              <a:rPr lang="en-US" altLang="sr-Latn-RS" sz="1800" dirty="0"/>
              <a:t> element </a:t>
            </a:r>
            <a:r>
              <a:rPr lang="en-US" altLang="sr-Latn-RS" sz="1800" dirty="0" err="1"/>
              <a:t>dok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podešava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glavna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Možda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nekad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potrebno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malo</a:t>
            </a:r>
            <a:r>
              <a:rPr lang="en-US" altLang="sr-Latn-RS" sz="1800" dirty="0"/>
              <a:t> “</a:t>
            </a:r>
            <a:r>
              <a:rPr lang="en-US" altLang="sr-Latn-RS" sz="1800" dirty="0" err="1"/>
              <a:t>raštimovati</a:t>
            </a:r>
            <a:r>
              <a:rPr lang="en-US" altLang="sr-Latn-RS" sz="1800" dirty="0"/>
              <a:t>” </a:t>
            </a:r>
            <a:r>
              <a:rPr lang="en-US" altLang="sr-Latn-RS" sz="1800" dirty="0" err="1"/>
              <a:t>pomoćnu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ako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njena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dinamika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tolikoj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meri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propagira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glavnu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petlju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ima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negativan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uticaj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performanse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glavne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petlje</a:t>
            </a:r>
            <a:r>
              <a:rPr lang="en-US" altLang="sr-Latn-RS" sz="18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sr-Latn-R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664A2B-DF80-2E1A-39F4-740B1520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16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4712B1E-F3ED-4178-8447-3309D93E5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544513"/>
          </a:xfrm>
        </p:spPr>
        <p:txBody>
          <a:bodyPr/>
          <a:lstStyle/>
          <a:p>
            <a:pPr eaLnBrk="1" hangingPunct="1"/>
            <a:r>
              <a:rPr lang="en-US" altLang="sr-Latn-RS" dirty="0" err="1"/>
              <a:t>Upravljanje</a:t>
            </a:r>
            <a:r>
              <a:rPr lang="en-US" altLang="sr-Latn-RS" dirty="0"/>
              <a:t> </a:t>
            </a:r>
            <a:r>
              <a:rPr lang="en-US" altLang="sr-Latn-RS" dirty="0" err="1"/>
              <a:t>odnosom</a:t>
            </a:r>
            <a:endParaRPr lang="en-US" altLang="sr-Latn-RS" dirty="0"/>
          </a:p>
        </p:txBody>
      </p:sp>
      <p:sp>
        <p:nvSpPr>
          <p:cNvPr id="29699" name="TextBox 2">
            <a:extLst>
              <a:ext uri="{FF2B5EF4-FFF2-40B4-BE49-F238E27FC236}">
                <a16:creationId xmlns:a16="http://schemas.microsoft.com/office/drawing/2014/main" id="{70F41CAA-6450-4395-ADC5-A3608B48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993775"/>
            <a:ext cx="86201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Upravljanje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odnosom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upravljačka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strategija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koja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obično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koristi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procesnoj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industiji</a:t>
            </a:r>
            <a:r>
              <a:rPr lang="en-US" altLang="sr-Latn-RS" sz="18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Koristi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kad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brzine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dva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više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tok</a:t>
            </a:r>
            <a:r>
              <a:rPr lang="sr-Latn-RS" altLang="sr-Latn-RS" sz="1800" dirty="0"/>
              <a:t>ov</a:t>
            </a:r>
            <a:r>
              <a:rPr lang="en-US" altLang="sr-Latn-RS" sz="1800" dirty="0"/>
              <a:t>a </a:t>
            </a:r>
            <a:r>
              <a:rPr lang="en-US" altLang="sr-Latn-RS" sz="1800" dirty="0" err="1"/>
              <a:t>moraju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biti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proporcionalne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jedna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drugoj</a:t>
            </a:r>
            <a:r>
              <a:rPr lang="en-US" altLang="sr-Latn-RS" sz="18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Tipični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primeri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sistemi</a:t>
            </a:r>
            <a:r>
              <a:rPr lang="en-US" altLang="sr-Latn-RS" sz="1800" dirty="0"/>
              <a:t> za </a:t>
            </a:r>
            <a:r>
              <a:rPr lang="en-US" altLang="sr-Latn-RS" sz="1800" dirty="0" err="1"/>
              <a:t>mešanje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sagorevanje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upravljački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sistemi</a:t>
            </a:r>
            <a:r>
              <a:rPr lang="en-US" altLang="sr-Latn-RS" sz="1800" dirty="0"/>
              <a:t> za </a:t>
            </a:r>
            <a:r>
              <a:rPr lang="en-US" altLang="sr-Latn-RS" sz="1800" dirty="0" err="1"/>
              <a:t>punjenje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reaktora</a:t>
            </a:r>
            <a:r>
              <a:rPr lang="en-US" altLang="sr-Latn-RS" sz="18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Postoje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suštini</a:t>
            </a:r>
            <a:r>
              <a:rPr lang="en-US" altLang="sr-Latn-RS" sz="1800" dirty="0"/>
              <a:t> tri </a:t>
            </a:r>
            <a:r>
              <a:rPr lang="en-US" altLang="sr-Latn-RS" sz="1800" dirty="0" err="1"/>
              <a:t>pristupa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altLang="sr-Latn-RS" sz="1800" dirty="0" err="1"/>
              <a:t>Skaliranjem</a:t>
            </a:r>
            <a:r>
              <a:rPr lang="en-US" altLang="sr-Latn-RS" sz="1800" dirty="0"/>
              <a:t> (u </a:t>
            </a:r>
            <a:r>
              <a:rPr lang="en-US" altLang="sr-Latn-RS" sz="1800" dirty="0" err="1"/>
              <a:t>vidu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lestvice</a:t>
            </a:r>
            <a:r>
              <a:rPr lang="en-US" altLang="sr-Latn-RS" sz="1800" dirty="0"/>
              <a:t>), </a:t>
            </a:r>
            <a:r>
              <a:rPr lang="en-US" altLang="sr-Latn-RS" sz="1800" dirty="0" err="1"/>
              <a:t>koji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baziran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jednostavnom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skaliranju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signala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altLang="sr-Latn-RS" sz="1800" dirty="0" err="1"/>
              <a:t>Direktni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pristup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baziran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PID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regulatorima</a:t>
            </a:r>
            <a:r>
              <a:rPr lang="en-US" altLang="sr-Latn-RS" sz="1800" dirty="0"/>
              <a:t>. 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altLang="sr-Latn-RS" sz="1800" dirty="0" err="1"/>
              <a:t>Indirektni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pristup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baziran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PID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regulatorima</a:t>
            </a:r>
            <a:r>
              <a:rPr lang="en-US" altLang="sr-Latn-RS" sz="1800" dirty="0"/>
              <a:t>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2DE8D9-F85A-A0D8-B2DF-7F348670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17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BD18725-E177-4798-8A5A-BC0F999C2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118"/>
            <a:ext cx="9144000" cy="544513"/>
          </a:xfrm>
        </p:spPr>
        <p:txBody>
          <a:bodyPr/>
          <a:lstStyle/>
          <a:p>
            <a:pPr eaLnBrk="1" hangingPunct="1"/>
            <a:r>
              <a:rPr lang="en-US" altLang="sr-Latn-RS" sz="2000" b="1" dirty="0" err="1"/>
              <a:t>Upravljanje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odnosom</a:t>
            </a:r>
            <a:r>
              <a:rPr lang="en-US" altLang="sr-Latn-RS" sz="2000" b="1" dirty="0"/>
              <a:t> – </a:t>
            </a:r>
            <a:r>
              <a:rPr lang="en-US" altLang="sr-Latn-RS" sz="2000" b="1" dirty="0" err="1"/>
              <a:t>skaliranjem</a:t>
            </a:r>
            <a:endParaRPr lang="en-US" altLang="sr-Latn-RS" sz="2000" b="1" dirty="0"/>
          </a:p>
        </p:txBody>
      </p:sp>
      <p:sp>
        <p:nvSpPr>
          <p:cNvPr id="31747" name="TextBox 2">
            <a:extLst>
              <a:ext uri="{FF2B5EF4-FFF2-40B4-BE49-F238E27FC236}">
                <a16:creationId xmlns:a16="http://schemas.microsoft.com/office/drawing/2014/main" id="{4B3AD516-07E7-4B43-9E2C-2B34F8266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697913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/>
              <a:t>Tok A je </a:t>
            </a:r>
            <a:r>
              <a:rPr lang="sr-Latn-RS" altLang="sr-Latn-RS" sz="1800" dirty="0"/>
              <a:t>nekontrolisani</a:t>
            </a:r>
            <a:r>
              <a:rPr lang="en-US" altLang="sr-Latn-RS" sz="1800" dirty="0"/>
              <a:t> (</a:t>
            </a:r>
            <a:r>
              <a:rPr lang="en-US" altLang="sr-Latn-RS" sz="1800" dirty="0" err="1"/>
              <a:t>nemamo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direktnog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uticaja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njega</a:t>
            </a:r>
            <a:r>
              <a:rPr lang="en-US" altLang="sr-Latn-RS" sz="1800" dirty="0"/>
              <a:t>) a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tok</a:t>
            </a:r>
            <a:r>
              <a:rPr lang="en-US" altLang="sr-Latn-RS" sz="1800" dirty="0"/>
              <a:t> B se </a:t>
            </a:r>
            <a:r>
              <a:rPr lang="en-US" altLang="sr-Latn-RS" sz="1800" dirty="0" err="1"/>
              <a:t>utiče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bude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proporcionalan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toku</a:t>
            </a:r>
            <a:r>
              <a:rPr lang="en-US" altLang="sr-Latn-RS" sz="1800" dirty="0"/>
              <a:t> A.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 dirty="0" err="1"/>
              <a:t>Transmiter</a:t>
            </a:r>
            <a:r>
              <a:rPr lang="sr-Latn-RS" altLang="sr-Latn-RS" sz="1800" dirty="0"/>
              <a:t> (senzor)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sr-Latn-RS" altLang="sr-Latn-RS" sz="1800" dirty="0"/>
              <a:t> (</a:t>
            </a:r>
            <a:r>
              <a:rPr lang="sr-Latn-RS" altLang="sr-Latn-RS" sz="1800" dirty="0" err="1"/>
              <a:t>FT</a:t>
            </a:r>
            <a:r>
              <a:rPr lang="sr-Latn-RS" altLang="sr-Latn-RS" sz="1800" dirty="0"/>
              <a:t>)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kalibrisan</a:t>
            </a:r>
            <a:r>
              <a:rPr lang="en-US" altLang="sr-Latn-RS" sz="1800" dirty="0"/>
              <a:t> za pun </a:t>
            </a:r>
            <a:r>
              <a:rPr lang="sr-Latn-RS" altLang="sr-Latn-RS" sz="1800" dirty="0"/>
              <a:t>opseg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kontrolisanog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toka</a:t>
            </a:r>
            <a:r>
              <a:rPr lang="en-US" altLang="sr-Latn-RS" sz="1800" dirty="0"/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Pretpostavimo</a:t>
            </a:r>
            <a:r>
              <a:rPr lang="en-US" altLang="sr-Latn-RS" sz="1800" dirty="0"/>
              <a:t> da je ventil </a:t>
            </a:r>
            <a:r>
              <a:rPr lang="en-US" altLang="sr-Latn-RS" sz="1800" dirty="0" err="1"/>
              <a:t>pažljivo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dimenzioni</a:t>
            </a:r>
            <a:r>
              <a:rPr lang="sr-Latn-RS" altLang="sr-Latn-RS" sz="1800" dirty="0"/>
              <a:t>s</a:t>
            </a:r>
            <a:r>
              <a:rPr lang="en-US" altLang="sr-Latn-RS" sz="1800" dirty="0"/>
              <a:t>an </a:t>
            </a:r>
            <a:r>
              <a:rPr lang="en-US" altLang="sr-Latn-RS" sz="1800" dirty="0" err="1"/>
              <a:t>tako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njegov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</a:t>
            </a:r>
            <a:r>
              <a:rPr lang="sr-Latn-RS" altLang="sr-Latn-RS" sz="1800" dirty="0"/>
              <a:t> u punom opsegu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odgovara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</a:t>
            </a:r>
            <a:r>
              <a:rPr lang="sr-Latn-RS" altLang="sr-Latn-RS" sz="1800" dirty="0"/>
              <a:t>u punog opsega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kontrolisanog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toka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Izlaz</a:t>
            </a:r>
            <a:r>
              <a:rPr lang="en-US" altLang="sr-Latn-RS" sz="1800" dirty="0"/>
              <a:t> </a:t>
            </a:r>
            <a:r>
              <a:rPr lang="sr-Latn-RS" altLang="sr-Latn-RS" sz="1800" dirty="0" err="1"/>
              <a:t>transmitera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primeniti</a:t>
            </a:r>
            <a:r>
              <a:rPr lang="en-US" altLang="sr-Latn-RS" sz="1800" dirty="0"/>
              <a:t>  </a:t>
            </a:r>
            <a:r>
              <a:rPr lang="en-US" altLang="sr-Latn-RS" sz="1800" dirty="0" err="1"/>
              <a:t>preko</a:t>
            </a:r>
            <a:r>
              <a:rPr lang="en-US" altLang="sr-Latn-RS" sz="1800" dirty="0"/>
              <a:t> I/P </a:t>
            </a:r>
            <a:r>
              <a:rPr lang="en-US" altLang="sr-Latn-RS" sz="1800" dirty="0" err="1"/>
              <a:t>convertora</a:t>
            </a:r>
            <a:r>
              <a:rPr lang="sr-Latn-RS" altLang="sr-Latn-RS" sz="1800" dirty="0"/>
              <a:t> (</a:t>
            </a:r>
            <a:r>
              <a:rPr lang="sr-Latn-RS" altLang="sr-Latn-RS" sz="1800" dirty="0" err="1"/>
              <a:t>FY-Flow</a:t>
            </a:r>
            <a:r>
              <a:rPr lang="sr-Latn-RS" altLang="sr-Latn-RS" sz="1800" dirty="0"/>
              <a:t> </a:t>
            </a:r>
            <a:r>
              <a:rPr lang="sr-Latn-RS" altLang="sr-Latn-RS" sz="1800" dirty="0" err="1"/>
              <a:t>konvertor</a:t>
            </a:r>
            <a:r>
              <a:rPr lang="sr-Latn-RS" altLang="sr-Latn-RS" sz="1800" dirty="0"/>
              <a:t>)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direktno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ventil da bi se </a:t>
            </a:r>
            <a:r>
              <a:rPr lang="en-US" altLang="sr-Latn-RS" sz="1800" dirty="0" err="1"/>
              <a:t>postiglo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željeno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odnosom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/>
              <a:t>Ovo je </a:t>
            </a:r>
            <a:r>
              <a:rPr lang="en-US" altLang="sr-Latn-RS" sz="1800" dirty="0" err="1"/>
              <a:t>jednostavan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efektivan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način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odnosom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ali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jako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zavisi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linearnosti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elemenata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 dirty="0" err="1"/>
              <a:t>Transmiter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da </a:t>
            </a:r>
            <a:r>
              <a:rPr lang="sr-Latn-RS" altLang="sr-Latn-RS" sz="1800" dirty="0"/>
              <a:t>izračunava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koren</a:t>
            </a:r>
            <a:r>
              <a:rPr lang="sr-Latn-RS" altLang="sr-Latn-RS" sz="1800" dirty="0"/>
              <a:t> (nelinearna karakteristika)</a:t>
            </a:r>
            <a:r>
              <a:rPr lang="en-US" altLang="sr-Latn-RS" sz="1800" dirty="0"/>
              <a:t>, 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regulacioni</a:t>
            </a:r>
            <a:r>
              <a:rPr lang="en-US" altLang="sr-Latn-RS" sz="1800" dirty="0"/>
              <a:t> ventil mora </a:t>
            </a:r>
            <a:r>
              <a:rPr lang="en-US" altLang="sr-Latn-RS" sz="1800" dirty="0" err="1"/>
              <a:t>imati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linearnu</a:t>
            </a:r>
            <a:r>
              <a:rPr lang="en-US" altLang="sr-Latn-RS" sz="1800" dirty="0"/>
              <a:t>  </a:t>
            </a:r>
            <a:r>
              <a:rPr lang="en-US" altLang="sr-Latn-RS" sz="1800" dirty="0" err="1"/>
              <a:t>karakteristiku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 dirty="0"/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3E46504B-2175-4617-8D78-D33D75C5E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30956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E2880-ECCE-332F-ABCA-65EF9EE2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18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4A60D29-25E1-4D3C-B566-F6A04ACD5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087"/>
            <a:ext cx="9144000" cy="544513"/>
          </a:xfrm>
        </p:spPr>
        <p:txBody>
          <a:bodyPr/>
          <a:lstStyle/>
          <a:p>
            <a:pPr eaLnBrk="1" hangingPunct="1"/>
            <a:r>
              <a:rPr lang="en-US" altLang="sr-Latn-RS" sz="2000" b="1" dirty="0" err="1"/>
              <a:t>Upravljanje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odnosom</a:t>
            </a:r>
            <a:r>
              <a:rPr lang="en-US" altLang="sr-Latn-RS" sz="2000" b="1" dirty="0"/>
              <a:t> – </a:t>
            </a:r>
            <a:r>
              <a:rPr lang="en-US" altLang="sr-Latn-RS" sz="2000" b="1" dirty="0" err="1"/>
              <a:t>skaliranjem</a:t>
            </a:r>
            <a:endParaRPr lang="en-US" altLang="sr-Latn-RS" sz="2000" b="1" dirty="0"/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651EAA0C-2B49-4F48-9069-7924B906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697912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r-Latn-RS" sz="1800" dirty="0"/>
              <a:t>U </a:t>
            </a:r>
            <a:r>
              <a:rPr lang="en-US" altLang="sr-Latn-RS" sz="1800" dirty="0" err="1"/>
              <a:t>praksi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malo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verovatno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ventili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mogu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biti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dimenzionisani</a:t>
            </a:r>
            <a:r>
              <a:rPr lang="en-US" altLang="sr-Latn-RS" sz="1800" dirty="0"/>
              <a:t> da</a:t>
            </a:r>
            <a:r>
              <a:rPr lang="sr-Latn-RS" altLang="sr-Latn-RS" sz="1800" dirty="0"/>
              <a:t> opsezi i odnosi nekontrolisanih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kontrolisanih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tačno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budu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željenom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odnosu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sr-Latn-R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r-Latn-RS" sz="1800" dirty="0" err="1"/>
              <a:t>Zato</a:t>
            </a:r>
            <a:r>
              <a:rPr lang="en-US" altLang="sr-Latn-RS" sz="1800" dirty="0"/>
              <a:t> je</a:t>
            </a:r>
            <a:r>
              <a:rPr lang="sr-Latn-RS" altLang="sr-Latn-RS" sz="1800" dirty="0"/>
              <a:t> </a:t>
            </a:r>
            <a:r>
              <a:rPr lang="en-US" altLang="sr-Latn-RS" sz="1800" dirty="0" err="1"/>
              <a:t>potreban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faktor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skaliranja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Ovo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realizovati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što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promeni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kalibracija</a:t>
            </a:r>
            <a:r>
              <a:rPr lang="en-US" altLang="sr-Latn-RS" sz="1800" dirty="0"/>
              <a:t> </a:t>
            </a:r>
            <a:r>
              <a:rPr lang="sr-Latn-RS" altLang="sr-Latn-RS" sz="1800" dirty="0" err="1"/>
              <a:t>transmitera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postavljanjem </a:t>
            </a:r>
            <a:r>
              <a:rPr lang="sr-Latn-RS" altLang="sr-Latn-RS" sz="1800" dirty="0" err="1"/>
              <a:t>pozicionera</a:t>
            </a:r>
            <a:r>
              <a:rPr lang="sr-Latn-R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ventil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name</a:t>
            </a:r>
            <a:r>
              <a:rPr lang="sr-Latn-RS" altLang="sr-Latn-RS" sz="1800" dirty="0"/>
              <a:t>š</a:t>
            </a:r>
            <a:r>
              <a:rPr lang="en-US" altLang="sr-Latn-RS" sz="1800" dirty="0" err="1"/>
              <a:t>tanjem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njegovog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opsega</a:t>
            </a:r>
            <a:r>
              <a:rPr lang="en-US" altLang="sr-Latn-RS" sz="1800" dirty="0"/>
              <a:t>.</a:t>
            </a:r>
            <a:endParaRPr lang="sr-Latn-R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sr-Latn-RS" sz="1800" u="sng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r-Latn-RS" sz="1800" dirty="0"/>
              <a:t>Kao </a:t>
            </a:r>
            <a:r>
              <a:rPr lang="en-US" altLang="sr-Latn-RS" sz="1800" dirty="0" err="1"/>
              <a:t>alternativa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koristiti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takozvana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„</a:t>
            </a:r>
            <a:r>
              <a:rPr lang="en-US" altLang="sr-Latn-RS" sz="1800" dirty="0" err="1"/>
              <a:t>odnosna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stanica</a:t>
            </a:r>
            <a:r>
              <a:rPr lang="sr-Latn-RS" altLang="sr-Latn-RS" sz="1800" dirty="0"/>
              <a:t>“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Odnosna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stanica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koja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obeležava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FFY</a:t>
            </a:r>
            <a:r>
              <a:rPr lang="sr-Latn-RS" altLang="sr-Latn-RS" sz="1800" dirty="0"/>
              <a:t> (</a:t>
            </a:r>
            <a:r>
              <a:rPr lang="sr-Latn-RS" altLang="sr-Latn-RS" sz="1800" dirty="0" err="1"/>
              <a:t>Flow</a:t>
            </a:r>
            <a:r>
              <a:rPr lang="sr-Latn-RS" altLang="sr-Latn-RS" sz="1800" dirty="0"/>
              <a:t> </a:t>
            </a:r>
            <a:r>
              <a:rPr lang="sr-Latn-RS" altLang="sr-Latn-RS" sz="1800" dirty="0" err="1"/>
              <a:t>Fraction</a:t>
            </a:r>
            <a:r>
              <a:rPr lang="sr-Latn-RS" altLang="sr-Latn-RS" sz="1800" dirty="0"/>
              <a:t>(odnos) Y </a:t>
            </a:r>
            <a:r>
              <a:rPr lang="sr-Latn-RS" altLang="sr-Latn-RS" sz="1800" dirty="0" err="1"/>
              <a:t>compute</a:t>
            </a:r>
            <a:r>
              <a:rPr lang="sr-Latn-RS" altLang="sr-Latn-RS" sz="1800" dirty="0"/>
              <a:t>)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jednostavno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uređaj</a:t>
            </a:r>
            <a:r>
              <a:rPr lang="en-US" altLang="sr-Latn-RS" sz="1800" dirty="0"/>
              <a:t> za </a:t>
            </a:r>
            <a:r>
              <a:rPr lang="en-US" altLang="sr-Latn-RS" sz="1800" dirty="0" err="1"/>
              <a:t>postavljanje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faktora</a:t>
            </a:r>
            <a:r>
              <a:rPr lang="en-US" altLang="sr-Latn-RS" sz="1800" dirty="0"/>
              <a:t> K, </a:t>
            </a:r>
            <a:r>
              <a:rPr lang="en-US" altLang="sr-Latn-RS" sz="1800" dirty="0" err="1"/>
              <a:t>kog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korisnik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skalira</a:t>
            </a:r>
            <a:r>
              <a:rPr lang="en-US" altLang="sr-Latn-RS" sz="1800" dirty="0"/>
              <a:t>. Na primer, </a:t>
            </a:r>
            <a:r>
              <a:rPr lang="en-US" altLang="sr-Latn-RS" sz="1800" dirty="0" err="1"/>
              <a:t>Ako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su</a:t>
            </a:r>
            <a:r>
              <a:rPr lang="en-US" altLang="sr-Latn-RS" sz="1800" dirty="0"/>
              <a:t> U/I</a:t>
            </a:r>
            <a:r>
              <a:rPr lang="sr-Latn-RS" altLang="sr-Latn-RS" sz="1800" dirty="0"/>
              <a:t> signali </a:t>
            </a:r>
            <a:r>
              <a:rPr lang="en-US" altLang="sr-Latn-RS" sz="1800" dirty="0" err="1"/>
              <a:t>stanice</a:t>
            </a:r>
            <a:r>
              <a:rPr lang="en-US" altLang="sr-Latn-RS" sz="1800" dirty="0"/>
              <a:t>  4-20 mA, </a:t>
            </a:r>
            <a:r>
              <a:rPr lang="en-US" altLang="sr-Latn-RS" sz="1800" dirty="0" err="1"/>
              <a:t>onda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njena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funkcija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opisana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r-Latn-RS" sz="1800" dirty="0"/>
              <a:t> </a:t>
            </a:r>
            <a:endParaRPr lang="sr-Latn-RS" altLang="sr-Latn-RS" sz="1800" dirty="0"/>
          </a:p>
          <a:p>
            <a:pPr lvl="3" eaLnBrk="1" hangingPunct="1">
              <a:spcBef>
                <a:spcPct val="0"/>
              </a:spcBef>
              <a:buNone/>
              <a:defRPr/>
            </a:pPr>
            <a:r>
              <a:rPr lang="sr-Latn-RS" altLang="sr-Latn-RS" dirty="0">
                <a:latin typeface="+mn-lt"/>
              </a:rPr>
              <a:t>K=(</a:t>
            </a:r>
            <a:r>
              <a:rPr lang="sr-Latn-RS" altLang="sr-Latn-RS" dirty="0" err="1">
                <a:latin typeface="+mn-lt"/>
              </a:rPr>
              <a:t>F</a:t>
            </a:r>
            <a:r>
              <a:rPr lang="sr-Latn-RS" altLang="sr-Latn-RS" baseline="-25000" dirty="0" err="1">
                <a:latin typeface="+mn-lt"/>
              </a:rPr>
              <a:t>B</a:t>
            </a:r>
            <a:r>
              <a:rPr lang="sr-Latn-RS" altLang="sr-Latn-RS" baseline="-25000" dirty="0">
                <a:latin typeface="+mn-lt"/>
              </a:rPr>
              <a:t> </a:t>
            </a:r>
            <a:r>
              <a:rPr lang="sr-Latn-RS" altLang="sr-Latn-RS" dirty="0">
                <a:latin typeface="+mn-lt"/>
              </a:rPr>
              <a:t>-4)/(</a:t>
            </a:r>
            <a:r>
              <a:rPr lang="sr-Latn-RS" altLang="sr-Latn-RS" dirty="0" err="1">
                <a:latin typeface="+mn-lt"/>
              </a:rPr>
              <a:t>F</a:t>
            </a:r>
            <a:r>
              <a:rPr lang="sr-Latn-RS" altLang="sr-Latn-RS" baseline="-25000" dirty="0" err="1">
                <a:latin typeface="+mn-lt"/>
              </a:rPr>
              <a:t>A</a:t>
            </a:r>
            <a:r>
              <a:rPr lang="sr-Latn-RS" altLang="sr-Latn-RS" baseline="-25000" dirty="0">
                <a:latin typeface="+mn-lt"/>
              </a:rPr>
              <a:t> </a:t>
            </a:r>
            <a:r>
              <a:rPr lang="en-US" altLang="sr-Latn-RS" dirty="0">
                <a:latin typeface="+mn-lt"/>
              </a:rPr>
              <a:t>-4</a:t>
            </a:r>
            <a:r>
              <a:rPr lang="sr-Latn-RS" altLang="sr-Latn-RS" dirty="0">
                <a:latin typeface="+mn-lt"/>
              </a:rPr>
              <a:t>)</a:t>
            </a:r>
            <a:r>
              <a:rPr lang="sr-Cyrl-RS" altLang="sr-Latn-RS" dirty="0">
                <a:latin typeface="+mn-lt"/>
              </a:rPr>
              <a:t>.</a:t>
            </a:r>
            <a:endParaRPr lang="en-US" altLang="sr-Latn-RS" dirty="0">
              <a:latin typeface="+mn-lt"/>
            </a:endParaRPr>
          </a:p>
          <a:p>
            <a:pPr lvl="3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sr-Latn-RS" altLang="sr-Latn-RS" dirty="0">
              <a:latin typeface="+mn-lt"/>
            </a:endParaRPr>
          </a:p>
          <a:p>
            <a:pPr lvl="3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sr-Latn-RS" altLang="sr-Latn-RS" dirty="0" err="1">
                <a:latin typeface="+mn-lt"/>
              </a:rPr>
              <a:t>F</a:t>
            </a:r>
            <a:r>
              <a:rPr lang="sr-Latn-RS" altLang="sr-Latn-RS" baseline="-25000" dirty="0" err="1">
                <a:latin typeface="+mn-lt"/>
              </a:rPr>
              <a:t>B</a:t>
            </a:r>
            <a:r>
              <a:rPr lang="sr-Latn-RS" altLang="sr-Latn-RS" baseline="-25000" dirty="0">
                <a:latin typeface="+mn-lt"/>
              </a:rPr>
              <a:t> </a:t>
            </a:r>
            <a:r>
              <a:rPr lang="en-US" altLang="sr-Latn-RS" dirty="0">
                <a:latin typeface="+mn-lt"/>
              </a:rPr>
              <a:t>= 4 + K (</a:t>
            </a:r>
            <a:r>
              <a:rPr lang="sr-Latn-RS" altLang="sr-Latn-RS" dirty="0" err="1">
                <a:latin typeface="+mn-lt"/>
              </a:rPr>
              <a:t>F</a:t>
            </a:r>
            <a:r>
              <a:rPr lang="sr-Latn-RS" altLang="sr-Latn-RS" baseline="-25000" dirty="0" err="1">
                <a:latin typeface="+mn-lt"/>
              </a:rPr>
              <a:t>A</a:t>
            </a:r>
            <a:r>
              <a:rPr lang="en-US" altLang="sr-Latn-RS" dirty="0">
                <a:latin typeface="+mn-lt"/>
              </a:rPr>
              <a:t> - 4)</a:t>
            </a:r>
            <a:r>
              <a:rPr lang="sr-Cyrl-RS" altLang="sr-Latn-RS" dirty="0">
                <a:latin typeface="+mn-lt"/>
              </a:rPr>
              <a:t>;</a:t>
            </a:r>
            <a:r>
              <a:rPr lang="sr-Latn-RS" altLang="sr-Latn-RS" dirty="0">
                <a:latin typeface="+mn-lt"/>
              </a:rPr>
              <a:t> </a:t>
            </a:r>
          </a:p>
          <a:p>
            <a:pPr lvl="3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sr-Latn-RS" altLang="sr-Latn-RS" dirty="0">
              <a:latin typeface="+mn-lt"/>
            </a:endParaRP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75C04C5D-F364-4A10-8106-C16C6AA5C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14750"/>
            <a:ext cx="47212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187BC3-C7CA-4535-BB89-308C143B12C6}"/>
              </a:ext>
            </a:extLst>
          </p:cNvPr>
          <p:cNvSpPr txBox="1"/>
          <p:nvPr/>
        </p:nvSpPr>
        <p:spPr>
          <a:xfrm>
            <a:off x="6170612" y="5486400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relej ili </a:t>
            </a:r>
          </a:p>
          <a:p>
            <a:r>
              <a:rPr lang="sr-Latn-RS" dirty="0"/>
              <a:t>računski element</a:t>
            </a:r>
          </a:p>
          <a:p>
            <a:r>
              <a:rPr lang="sr-Latn-RS" dirty="0"/>
              <a:t>ili </a:t>
            </a:r>
            <a:r>
              <a:rPr lang="sr-Latn-RS" dirty="0" err="1"/>
              <a:t>konvertor</a:t>
            </a:r>
            <a:endParaRPr lang="sr-Latn-R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E5B87C1-9737-9FBF-FBF5-58897AE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19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7DB72BF-5883-4618-A282-4E4C87A5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 dirty="0" err="1"/>
              <a:t>Kaskadno</a:t>
            </a:r>
            <a:r>
              <a:rPr lang="en-US" altLang="sr-Latn-RS" dirty="0"/>
              <a:t> </a:t>
            </a:r>
            <a:r>
              <a:rPr lang="en-US" altLang="sr-Latn-RS" dirty="0" err="1"/>
              <a:t>upravljanje</a:t>
            </a:r>
            <a:endParaRPr lang="en-US" altLang="sr-Latn-RS" dirty="0"/>
          </a:p>
        </p:txBody>
      </p:sp>
      <p:sp>
        <p:nvSpPr>
          <p:cNvPr id="4099" name="Content Placeholder 3">
            <a:extLst>
              <a:ext uri="{FF2B5EF4-FFF2-40B4-BE49-F238E27FC236}">
                <a16:creationId xmlns:a16="http://schemas.microsoft.com/office/drawing/2014/main" id="{6118BB28-028B-413F-B54D-5E710905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6588"/>
          </a:xfr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Kaskadno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upravljanje</a:t>
            </a:r>
            <a:r>
              <a:rPr lang="en-US" altLang="sr-Latn-RS" sz="1800" dirty="0"/>
              <a:t> je </a:t>
            </a:r>
            <a:r>
              <a:rPr lang="sr-Latn-RS" altLang="sr-Latn-RS" sz="1800" dirty="0"/>
              <a:t>efikasna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nadogradnja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konvenci</a:t>
            </a:r>
            <a:r>
              <a:rPr lang="sr-Latn-RS" altLang="sr-Latn-RS" sz="1800" dirty="0"/>
              <a:t>o</a:t>
            </a:r>
            <a:r>
              <a:rPr lang="en-US" altLang="sr-Latn-RS" sz="1800" dirty="0"/>
              <a:t>n</a:t>
            </a:r>
            <a:r>
              <a:rPr lang="sr-Latn-RS" altLang="sr-Latn-RS" sz="1800" dirty="0" err="1"/>
              <a:t>alnog</a:t>
            </a:r>
            <a:r>
              <a:rPr lang="en-US" altLang="sr-Latn-RS" sz="1800" dirty="0"/>
              <a:t> </a:t>
            </a:r>
            <a:r>
              <a:rPr lang="sr-Latn-RS" altLang="sr-Latn-RS" sz="1800" dirty="0" err="1"/>
              <a:t>PID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povratnoj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sprezi</a:t>
            </a:r>
            <a:r>
              <a:rPr lang="en-US" altLang="sr-Latn-RS" sz="18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/>
              <a:t>To je </a:t>
            </a:r>
            <a:r>
              <a:rPr lang="en-US" altLang="sr-Latn-RS" sz="1800" dirty="0" err="1"/>
              <a:t>strategija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koriguje</a:t>
            </a:r>
            <a:r>
              <a:rPr lang="sr-Latn-RS" altLang="sr-Latn-RS" sz="1800" dirty="0"/>
              <a:t> dejstvo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specifi</a:t>
            </a:r>
            <a:r>
              <a:rPr lang="sr-Latn-RS" altLang="sr-Latn-RS" sz="1800" dirty="0"/>
              <a:t>č</a:t>
            </a:r>
            <a:r>
              <a:rPr lang="en-US" altLang="sr-Latn-RS" sz="1800" dirty="0"/>
              <a:t>n</a:t>
            </a:r>
            <a:r>
              <a:rPr lang="sr-Latn-RS" altLang="sr-Latn-RS" sz="1800" dirty="0"/>
              <a:t>ih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sr-Latn-RS" altLang="sr-Latn-RS" sz="1800" dirty="0"/>
              <a:t> njihovom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izvoru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kako</a:t>
            </a:r>
            <a:r>
              <a:rPr lang="en-US" altLang="sr-Latn-RS" sz="1800" dirty="0"/>
              <a:t> ne bi </a:t>
            </a:r>
            <a:r>
              <a:rPr lang="en-US" altLang="sr-Latn-RS" sz="1800" dirty="0" err="1"/>
              <a:t>uticali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proces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kojim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upravlja</a:t>
            </a:r>
            <a:r>
              <a:rPr lang="sr-Latn-RS" altLang="sr-Latn-RS" sz="1800" dirty="0"/>
              <a:t> (ili da bi se njihov uticaj minimizirao)</a:t>
            </a:r>
            <a:r>
              <a:rPr lang="en-US" altLang="sr-Latn-RS" sz="1800" dirty="0"/>
              <a:t> 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Šema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kaskadnog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ima</a:t>
            </a:r>
            <a:r>
              <a:rPr lang="en-US" altLang="sr-Latn-RS" sz="1800" dirty="0"/>
              <a:t> 2 </a:t>
            </a:r>
            <a:r>
              <a:rPr lang="en-US" altLang="sr-Latn-RS" sz="1800" dirty="0" err="1"/>
              <a:t>regulatora</a:t>
            </a:r>
            <a:r>
              <a:rPr lang="en-US" altLang="sr-Latn-RS" sz="1800" dirty="0"/>
              <a:t> (Master-Slave </a:t>
            </a:r>
            <a:r>
              <a:rPr lang="en-US" altLang="sr-Latn-RS" sz="1800" dirty="0" err="1"/>
              <a:t>organizacija</a:t>
            </a:r>
            <a:r>
              <a:rPr lang="en-US" altLang="sr-Latn-RS" sz="1800" dirty="0"/>
              <a:t>), </a:t>
            </a:r>
            <a:r>
              <a:rPr lang="en-US" altLang="sr-Latn-RS" sz="1800" dirty="0" err="1"/>
              <a:t>izlaz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glavnog</a:t>
            </a:r>
            <a:r>
              <a:rPr lang="sr-Latn-RS" altLang="sr-Latn-RS" sz="1800" dirty="0"/>
              <a:t> (master)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regulatora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koristi</a:t>
            </a:r>
            <a:r>
              <a:rPr lang="en-US" altLang="sr-Latn-RS" sz="1800" dirty="0"/>
              <a:t> da bi se </a:t>
            </a:r>
            <a:r>
              <a:rPr lang="en-US" altLang="sr-Latn-RS" sz="1800" dirty="0" err="1"/>
              <a:t>podesio</a:t>
            </a:r>
            <a:r>
              <a:rPr lang="en-US" altLang="sr-Latn-RS" sz="1800" dirty="0"/>
              <a:t> set point </a:t>
            </a:r>
            <a:r>
              <a:rPr lang="en-US" altLang="sr-Latn-RS" sz="1800" dirty="0" err="1"/>
              <a:t>pomo</a:t>
            </a:r>
            <a:r>
              <a:rPr lang="sr-Latn-RS" altLang="sr-Latn-RS" sz="1800" dirty="0"/>
              <a:t>ć</a:t>
            </a:r>
            <a:r>
              <a:rPr lang="en-US" altLang="sr-Latn-RS" sz="1800" dirty="0" err="1"/>
              <a:t>nog</a:t>
            </a:r>
            <a:r>
              <a:rPr lang="sr-Latn-RS" altLang="sr-Latn-RS" sz="1800" dirty="0"/>
              <a:t> (podređenog, slave) </a:t>
            </a:r>
            <a:r>
              <a:rPr lang="en-US" altLang="sr-Latn-RS" sz="1800" dirty="0" err="1"/>
              <a:t>regulatora</a:t>
            </a:r>
            <a:r>
              <a:rPr lang="en-US" altLang="sr-Latn-RS" sz="1800" dirty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/>
              <a:t>Ovo se </a:t>
            </a:r>
            <a:r>
              <a:rPr lang="en-US" altLang="sr-Latn-RS" sz="1800" dirty="0" err="1"/>
              <a:t>najbolje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ilustruje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primerom</a:t>
            </a:r>
            <a:r>
              <a:rPr lang="en-US" altLang="sr-Latn-RS" sz="18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sr-Latn-R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C265D-6A08-8C49-E633-C7530683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2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0AD702A-7C49-42CE-B7AC-EDA541A96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544513"/>
          </a:xfrm>
        </p:spPr>
        <p:txBody>
          <a:bodyPr/>
          <a:lstStyle/>
          <a:p>
            <a:pPr eaLnBrk="1" hangingPunct="1"/>
            <a:r>
              <a:rPr lang="en-US" altLang="sr-Latn-RS" sz="2000" b="1" dirty="0" err="1"/>
              <a:t>Upravljanje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odnosom</a:t>
            </a:r>
            <a:r>
              <a:rPr lang="en-US" altLang="sr-Latn-RS" sz="2000" b="1" dirty="0"/>
              <a:t> – </a:t>
            </a:r>
            <a:r>
              <a:rPr lang="en-US" altLang="sr-Latn-RS" sz="2000" b="1" dirty="0" err="1"/>
              <a:t>Direktni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pristup</a:t>
            </a:r>
            <a:endParaRPr lang="en-US" altLang="sr-Latn-RS" sz="2000" b="1" dirty="0"/>
          </a:p>
        </p:txBody>
      </p:sp>
      <p:sp>
        <p:nvSpPr>
          <p:cNvPr id="35843" name="TextBox 2">
            <a:extLst>
              <a:ext uri="{FF2B5EF4-FFF2-40B4-BE49-F238E27FC236}">
                <a16:creationId xmlns:a16="http://schemas.microsoft.com/office/drawing/2014/main" id="{4A25B5A2-07B1-44B2-A1DA-1D5589836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549" y="1524000"/>
            <a:ext cx="5453063" cy="39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Pretpostavimo</a:t>
            </a:r>
            <a:r>
              <a:rPr lang="en-US" altLang="sr-Latn-RS" sz="1800" dirty="0"/>
              <a:t> da je </a:t>
            </a:r>
            <a:r>
              <a:rPr lang="en-US" altLang="sr-Latn-RS" sz="1800" dirty="0" err="1"/>
              <a:t>tok</a:t>
            </a:r>
            <a:r>
              <a:rPr lang="en-US" altLang="sr-Latn-RS" sz="1800" dirty="0"/>
              <a:t> A </a:t>
            </a:r>
            <a:r>
              <a:rPr lang="sr-Latn-RS" altLang="sr-Latn-RS" sz="1800" dirty="0" err="1"/>
              <a:t>neupravljiv</a:t>
            </a:r>
            <a:r>
              <a:rPr lang="en-US" altLang="sr-Latn-RS" sz="18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/>
              <a:t>Oba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 se mere.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/>
              <a:t>Regulator </a:t>
            </a:r>
            <a:r>
              <a:rPr lang="en-US" altLang="sr-Latn-RS" sz="1800" dirty="0" err="1"/>
              <a:t>odnosa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FFC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upravlja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toka</a:t>
            </a:r>
            <a:r>
              <a:rPr lang="en-US" altLang="sr-Latn-RS" sz="1800" dirty="0"/>
              <a:t> B da bi </a:t>
            </a:r>
            <a:r>
              <a:rPr lang="en-US" altLang="sr-Latn-RS" sz="1800" dirty="0" err="1"/>
              <a:t>proizveo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željeni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</a:t>
            </a:r>
            <a:r>
              <a:rPr lang="en-US" altLang="sr-Latn-RS" sz="1800" dirty="0"/>
              <a:t> od B ka A.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Treba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zapaziti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 za </a:t>
            </a:r>
            <a:r>
              <a:rPr lang="en-US" altLang="sr-Latn-RS" sz="1800" dirty="0" err="1"/>
              <a:t>upravljanje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odnosom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kompenzuje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poremećaje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toku</a:t>
            </a:r>
            <a:r>
              <a:rPr lang="en-US" altLang="sr-Latn-RS" sz="1800" dirty="0"/>
              <a:t> B </a:t>
            </a:r>
            <a:r>
              <a:rPr lang="en-US" altLang="sr-Latn-RS" sz="1800" dirty="0" err="1"/>
              <a:t>zbog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dovodnom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pritisku</a:t>
            </a:r>
            <a:r>
              <a:rPr lang="en-US" altLang="sr-Latn-RS" sz="1800" dirty="0"/>
              <a:t> Ps.</a:t>
            </a:r>
            <a:endParaRPr lang="sr-Latn-R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dirty="0" err="1"/>
              <a:t>FFC</a:t>
            </a:r>
            <a:r>
              <a:rPr lang="sr-Latn-RS" altLang="sr-Latn-RS" sz="1800" dirty="0"/>
              <a:t> funkcije:</a:t>
            </a:r>
            <a:endParaRPr lang="en-US" altLang="sr-Latn-RS" sz="1800" dirty="0"/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FCBB3B9F-23A6-4A0C-A652-34D50140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190852"/>
            <a:ext cx="33623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1">
            <a:extLst>
              <a:ext uri="{FF2B5EF4-FFF2-40B4-BE49-F238E27FC236}">
                <a16:creationId xmlns:a16="http://schemas.microsoft.com/office/drawing/2014/main" id="{426E839B-5C30-4C3F-8C39-7416F602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535113"/>
            <a:ext cx="407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 dirty="0" err="1">
                <a:latin typeface="Symbol" panose="05050102010706020507" pitchFamily="18" charset="2"/>
              </a:rPr>
              <a:t>q</a:t>
            </a:r>
            <a:r>
              <a:rPr lang="sr-Latn-RS" altLang="en-US" sz="1800" baseline="-25000" dirty="0" err="1">
                <a:latin typeface="Arial" panose="020B0604020202020204" pitchFamily="34" charset="0"/>
              </a:rPr>
              <a:t>A</a:t>
            </a: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sp>
        <p:nvSpPr>
          <p:cNvPr id="35846" name="TextBox 5">
            <a:extLst>
              <a:ext uri="{FF2B5EF4-FFF2-40B4-BE49-F238E27FC236}">
                <a16:creationId xmlns:a16="http://schemas.microsoft.com/office/drawing/2014/main" id="{8F0CC6BE-239F-46CD-AB59-0B7553FBD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86000"/>
            <a:ext cx="407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 dirty="0" err="1">
                <a:latin typeface="Symbol" panose="05050102010706020507" pitchFamily="18" charset="2"/>
              </a:rPr>
              <a:t>q</a:t>
            </a:r>
            <a:r>
              <a:rPr lang="sr-Latn-RS" altLang="en-US" sz="1800" baseline="-25000" dirty="0" err="1">
                <a:latin typeface="Arial" panose="020B0604020202020204" pitchFamily="34" charset="0"/>
              </a:rPr>
              <a:t>B</a:t>
            </a: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F0C3D8C-85A6-43CB-8EA1-94CCD6C30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064814"/>
              </p:ext>
            </p:extLst>
          </p:nvPr>
        </p:nvGraphicFramePr>
        <p:xfrm>
          <a:off x="4114800" y="3332163"/>
          <a:ext cx="9144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4400" progId="Equation.DSMT4">
                  <p:embed/>
                </p:oleObj>
              </mc:Choice>
              <mc:Fallback>
                <p:oleObj name="Equation" r:id="rId4" imgW="914400" imgH="194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F0C3D8C-85A6-43CB-8EA1-94CCD6C306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32163"/>
                        <a:ext cx="914400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B544688-785F-4B6F-BC46-08903DC16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359589"/>
              </p:ext>
            </p:extLst>
          </p:nvPr>
        </p:nvGraphicFramePr>
        <p:xfrm>
          <a:off x="1892300" y="5029200"/>
          <a:ext cx="4279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79680" imgH="622080" progId="Equation.DSMT4">
                  <p:embed/>
                </p:oleObj>
              </mc:Choice>
              <mc:Fallback>
                <p:oleObj name="Equation" r:id="rId6" imgW="4279680" imgH="6220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B544688-785F-4B6F-BC46-08903DC16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2300" y="5029200"/>
                        <a:ext cx="42799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126156-5330-4E00-BC29-367A3913B24A}"/>
              </a:ext>
            </a:extLst>
          </p:cNvPr>
          <p:cNvSpPr txBox="1"/>
          <p:nvPr/>
        </p:nvSpPr>
        <p:spPr>
          <a:xfrm>
            <a:off x="7086600" y="1676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u(t)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98D79-A707-40B8-8ADC-58EE99BC2352}"/>
              </a:ext>
            </a:extLst>
          </p:cNvPr>
          <p:cNvSpPr txBox="1"/>
          <p:nvPr/>
        </p:nvSpPr>
        <p:spPr>
          <a:xfrm>
            <a:off x="376324" y="6095066"/>
            <a:ext cx="5110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sr-Latn-RS" sz="1600" b="1" dirty="0" err="1"/>
              <a:t>FFC</a:t>
            </a:r>
            <a:r>
              <a:rPr lang="sr-Latn-RS" altLang="sr-Latn-RS" sz="1600" dirty="0"/>
              <a:t> – </a:t>
            </a:r>
            <a:r>
              <a:rPr lang="sr-Latn-RS" altLang="sr-Latn-RS" sz="1600" b="1" dirty="0" err="1"/>
              <a:t>F</a:t>
            </a:r>
            <a:r>
              <a:rPr lang="sr-Latn-RS" altLang="sr-Latn-RS" sz="1600" dirty="0" err="1"/>
              <a:t>low</a:t>
            </a:r>
            <a:r>
              <a:rPr lang="sr-Latn-RS" altLang="sr-Latn-RS" sz="1600" dirty="0"/>
              <a:t> </a:t>
            </a:r>
            <a:r>
              <a:rPr lang="sr-Latn-RS" altLang="sr-Latn-RS" sz="1600" b="1" dirty="0" err="1"/>
              <a:t>F</a:t>
            </a:r>
            <a:r>
              <a:rPr lang="sr-Latn-RS" altLang="sr-Latn-RS" sz="1600" dirty="0" err="1"/>
              <a:t>raction</a:t>
            </a:r>
            <a:r>
              <a:rPr lang="sr-Latn-RS" altLang="sr-Latn-RS" sz="1600" dirty="0"/>
              <a:t> </a:t>
            </a:r>
            <a:r>
              <a:rPr lang="sr-Latn-RS" sz="1600" dirty="0"/>
              <a:t>(</a:t>
            </a:r>
            <a:r>
              <a:rPr lang="sr-Latn-RS" sz="1600" dirty="0" err="1"/>
              <a:t>razlomak,odnos</a:t>
            </a:r>
            <a:r>
              <a:rPr lang="sr-Latn-RS" sz="1600" dirty="0"/>
              <a:t>)</a:t>
            </a:r>
            <a:r>
              <a:rPr lang="sr-Latn-RS" altLang="sr-Latn-RS" sz="1600" dirty="0"/>
              <a:t> </a:t>
            </a:r>
            <a:r>
              <a:rPr lang="sr-Latn-RS" altLang="sr-Latn-RS" sz="1600" dirty="0" err="1"/>
              <a:t>and</a:t>
            </a:r>
            <a:r>
              <a:rPr lang="sr-Latn-RS" altLang="sr-Latn-RS" sz="1600" dirty="0"/>
              <a:t> </a:t>
            </a:r>
            <a:r>
              <a:rPr lang="sr-Latn-RS" altLang="sr-Latn-RS" sz="1600" b="1" dirty="0" err="1"/>
              <a:t>C</a:t>
            </a:r>
            <a:r>
              <a:rPr lang="sr-Latn-RS" altLang="sr-Latn-RS" sz="1600" dirty="0" err="1"/>
              <a:t>ontrol</a:t>
            </a:r>
            <a:endParaRPr lang="en-US" sz="16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79762E2-F4FE-1390-9CA7-6715F553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20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18622489-7412-41CE-A467-2514112E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0"/>
            <a:ext cx="5943600" cy="914400"/>
          </a:xfrm>
        </p:spPr>
        <p:txBody>
          <a:bodyPr/>
          <a:lstStyle/>
          <a:p>
            <a:pPr eaLnBrk="1" hangingPunct="1"/>
            <a:r>
              <a:rPr lang="en-US" altLang="sr-Latn-RS" sz="2000" b="1" dirty="0" err="1"/>
              <a:t>Upravljanje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odnosom</a:t>
            </a:r>
            <a:r>
              <a:rPr lang="en-US" altLang="sr-Latn-RS" sz="2000" b="1" dirty="0"/>
              <a:t> – </a:t>
            </a:r>
            <a:r>
              <a:rPr lang="en-US" altLang="sr-Latn-RS" sz="2000" b="1" dirty="0" err="1"/>
              <a:t>Direktni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pristup</a:t>
            </a:r>
            <a:endParaRPr lang="en-US" altLang="sr-Latn-RS" sz="2000" b="1" dirty="0"/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A5C0FB44-F36C-4715-AB1B-0323FAFE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68" y="2577306"/>
            <a:ext cx="7165975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E90F39D-DAA7-4289-9890-DE2DC0AD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928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9415C448-F707-48C4-BC52-2A079014A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6238"/>
            <a:ext cx="424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 dirty="0" err="1">
                <a:latin typeface="Symbol" panose="05050102010706020507" pitchFamily="18" charset="2"/>
              </a:rPr>
              <a:t>q</a:t>
            </a:r>
            <a:r>
              <a:rPr lang="sr-Latn-RS" altLang="en-US" sz="1800" baseline="-25000" dirty="0" err="1">
                <a:latin typeface="Arial" panose="020B0604020202020204" pitchFamily="34" charset="0"/>
              </a:rPr>
              <a:t>A</a:t>
            </a: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5D4B17A-97DA-467C-A7F7-CFA8A9FB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647" y="1002268"/>
            <a:ext cx="424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 dirty="0" err="1">
                <a:latin typeface="Symbol" panose="05050102010706020507" pitchFamily="18" charset="2"/>
              </a:rPr>
              <a:t>q</a:t>
            </a:r>
            <a:r>
              <a:rPr lang="sr-Latn-RS" altLang="en-US" sz="1800" baseline="-25000" dirty="0" err="1">
                <a:latin typeface="Arial" panose="020B0604020202020204" pitchFamily="34" charset="0"/>
              </a:rPr>
              <a:t>B</a:t>
            </a: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725B6A-5109-4376-9158-1B07D0EC6A73}"/>
              </a:ext>
            </a:extLst>
          </p:cNvPr>
          <p:cNvSpPr/>
          <p:nvPr/>
        </p:nvSpPr>
        <p:spPr>
          <a:xfrm>
            <a:off x="0" y="0"/>
            <a:ext cx="3200400" cy="2514600"/>
          </a:xfrm>
          <a:prstGeom prst="rect">
            <a:avLst/>
          </a:prstGeom>
          <a:noFill/>
          <a:ln w="317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16EED07-EF4E-5B38-AD29-8D2B5854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21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58AC650-17C7-4C4E-9CC4-A5BFD241A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657225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400" b="1" dirty="0" err="1"/>
              <a:t>Upravljanje</a:t>
            </a:r>
            <a:r>
              <a:rPr lang="en-US" altLang="sr-Latn-RS" sz="2400" b="1" dirty="0"/>
              <a:t> </a:t>
            </a:r>
            <a:r>
              <a:rPr lang="en-US" altLang="sr-Latn-RS" sz="2400" b="1" dirty="0" err="1"/>
              <a:t>odnosom</a:t>
            </a:r>
            <a:r>
              <a:rPr lang="en-US" altLang="sr-Latn-RS" sz="2400" b="1" dirty="0"/>
              <a:t> – </a:t>
            </a:r>
            <a:r>
              <a:rPr lang="en-US" altLang="sr-Latn-RS" sz="2400" b="1" dirty="0" err="1"/>
              <a:t>Direktni</a:t>
            </a:r>
            <a:r>
              <a:rPr lang="en-US" altLang="sr-Latn-RS" sz="2400" b="1" dirty="0"/>
              <a:t> </a:t>
            </a:r>
            <a:r>
              <a:rPr lang="en-US" altLang="sr-Latn-RS" sz="2400" b="1" dirty="0" err="1"/>
              <a:t>pristup</a:t>
            </a:r>
            <a:endParaRPr lang="en-US" altLang="sr-Latn-RS" sz="2400" dirty="0"/>
          </a:p>
        </p:txBody>
      </p:sp>
      <p:sp>
        <p:nvSpPr>
          <p:cNvPr id="39939" name="TextBox 2">
            <a:extLst>
              <a:ext uri="{FF2B5EF4-FFF2-40B4-BE49-F238E27FC236}">
                <a16:creationId xmlns:a16="http://schemas.microsoft.com/office/drawing/2014/main" id="{EADEAD87-5C32-4A9C-8ACA-5DE188942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01813"/>
            <a:ext cx="8632825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Većina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regulatora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fizički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kombinuje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deljenje</a:t>
            </a:r>
            <a:r>
              <a:rPr lang="en-US" altLang="sr-Latn-RS" sz="1800" dirty="0"/>
              <a:t>, </a:t>
            </a:r>
            <a:r>
              <a:rPr lang="sr-Latn-RS" altLang="sr-Latn-RS" sz="1800" dirty="0"/>
              <a:t>poređenje i </a:t>
            </a:r>
            <a:r>
              <a:rPr lang="en-US" altLang="sr-Latn-RS" sz="1800" dirty="0" err="1"/>
              <a:t>upravljanj</a:t>
            </a:r>
            <a:r>
              <a:rPr lang="sr-Latn-RS" altLang="sr-Latn-RS" sz="1800" dirty="0"/>
              <a:t>e u okviru</a:t>
            </a:r>
            <a:r>
              <a:rPr lang="en-US" altLang="sr-Latn-RS" sz="1800" dirty="0"/>
              <a:t>  </a:t>
            </a:r>
            <a:r>
              <a:rPr lang="en-US" altLang="sr-Latn-RS" sz="1800" dirty="0" err="1"/>
              <a:t>jedn</a:t>
            </a:r>
            <a:r>
              <a:rPr lang="sr-Latn-RS" altLang="sr-Latn-RS" sz="1800" dirty="0"/>
              <a:t>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jedinic</a:t>
            </a:r>
            <a:r>
              <a:rPr lang="sr-Latn-RS" altLang="sr-Latn-RS" sz="1800" dirty="0"/>
              <a:t>e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dirty="0"/>
              <a:t>R</a:t>
            </a:r>
            <a:r>
              <a:rPr lang="en-US" altLang="sr-Latn-RS" sz="1800" dirty="0" err="1"/>
              <a:t>egulator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dva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ulaza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koja</a:t>
            </a:r>
            <a:r>
              <a:rPr lang="en-US" altLang="sr-Latn-RS" sz="1800" dirty="0"/>
              <a:t> se mere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jedan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izlazni</a:t>
            </a:r>
            <a:r>
              <a:rPr lang="en-US" altLang="sr-Latn-RS" sz="1800" dirty="0"/>
              <a:t> signal.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Tipično</a:t>
            </a:r>
            <a:r>
              <a:rPr lang="sr-Latn-RS" altLang="sr-Latn-RS" sz="1800" dirty="0"/>
              <a:t>,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izmerenih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vrednosti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prikazuje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displeju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zajedno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ručno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podešenim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željenim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odnosom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/>
              <a:t>U </a:t>
            </a:r>
            <a:r>
              <a:rPr lang="en-US" altLang="sr-Latn-RS" sz="1800" dirty="0" err="1"/>
              <a:t>većini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drugih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osobina </a:t>
            </a:r>
            <a:r>
              <a:rPr lang="en-US" altLang="sr-Latn-RS" sz="1800" dirty="0"/>
              <a:t>regulator </a:t>
            </a:r>
            <a:r>
              <a:rPr lang="en-US" altLang="sr-Latn-RS" sz="1800" dirty="0" err="1"/>
              <a:t>odnosa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skoro</a:t>
            </a:r>
            <a:r>
              <a:rPr lang="en-US" altLang="sr-Latn-RS" sz="1800" dirty="0"/>
              <a:t> pa </a:t>
            </a:r>
            <a:r>
              <a:rPr lang="en-US" altLang="sr-Latn-RS" sz="1800" dirty="0" err="1"/>
              <a:t>isti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konvencionalni</a:t>
            </a:r>
            <a:r>
              <a:rPr lang="en-US" altLang="sr-Latn-RS" sz="1800" dirty="0"/>
              <a:t> </a:t>
            </a:r>
            <a:r>
              <a:rPr lang="sr-Latn-RS" altLang="sr-Latn-RS" sz="1800" dirty="0" err="1"/>
              <a:t>PID</a:t>
            </a:r>
            <a:r>
              <a:rPr lang="en-US" altLang="sr-Latn-RS" sz="1800" u="sng" dirty="0"/>
              <a:t> </a:t>
            </a:r>
            <a:r>
              <a:rPr lang="en-US" altLang="sr-Latn-RS" sz="1800" dirty="0"/>
              <a:t>regulator. Na primer, </a:t>
            </a:r>
            <a:r>
              <a:rPr lang="en-US" altLang="sr-Latn-RS" sz="1800" dirty="0" err="1"/>
              <a:t>obezbeđuje</a:t>
            </a:r>
            <a:r>
              <a:rPr lang="en-US" altLang="sr-Latn-RS" sz="1800" dirty="0"/>
              <a:t> P, I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D </a:t>
            </a:r>
            <a:r>
              <a:rPr lang="en-US" altLang="sr-Latn-RS" sz="1800" dirty="0" err="1"/>
              <a:t>akcije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ima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prekidač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akcije</a:t>
            </a:r>
            <a:r>
              <a:rPr lang="sr-Latn-RS" altLang="sr-Latn-RS" sz="1800" dirty="0"/>
              <a:t>, </a:t>
            </a:r>
            <a:r>
              <a:rPr lang="en-US" altLang="sr-Latn-RS" sz="1800" dirty="0" err="1"/>
              <a:t>podržava</a:t>
            </a:r>
            <a:r>
              <a:rPr lang="en-US" altLang="sr-Latn-RS" sz="1800" dirty="0"/>
              <a:t>  </a:t>
            </a:r>
            <a:r>
              <a:rPr lang="en-US" altLang="sr-Latn-RS" sz="1800" dirty="0" err="1"/>
              <a:t>automatski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ručni</a:t>
            </a:r>
            <a:r>
              <a:rPr lang="en-US" altLang="sr-Latn-RS" sz="1800" dirty="0"/>
              <a:t> rad</a:t>
            </a:r>
            <a:r>
              <a:rPr lang="sr-Latn-RS" altLang="sr-Latn-RS" sz="1800" dirty="0"/>
              <a:t>ni režim</a:t>
            </a:r>
            <a:r>
              <a:rPr lang="en-US" altLang="sr-Latn-RS" sz="18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62E6C2-A8B8-762A-16B1-657B827A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22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08AF8D9F-43FE-4E67-9FC4-C2735BED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1444625"/>
            <a:ext cx="4446588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CB2CA-BBAE-4FC7-8EF8-7E3C411FC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657225"/>
            <a:ext cx="8502650" cy="8016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RS" sz="2400" b="1" dirty="0"/>
              <a:t>Upravljanje odnosom – Direktni pristup sa temperaturnom i kompenzacijom pritiska</a:t>
            </a:r>
            <a:endParaRPr lang="en-US" sz="2400" dirty="0"/>
          </a:p>
        </p:txBody>
      </p:sp>
      <p:sp>
        <p:nvSpPr>
          <p:cNvPr id="41988" name="TextBox 2">
            <a:extLst>
              <a:ext uri="{FF2B5EF4-FFF2-40B4-BE49-F238E27FC236}">
                <a16:creationId xmlns:a16="http://schemas.microsoft.com/office/drawing/2014/main" id="{2306D934-0000-44B8-8B7C-D0A28C7A7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8800"/>
            <a:ext cx="3592512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Regulatoru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gasa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podvrgnutom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promenama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uslovima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procesa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bude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potrebna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korekcija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pritiska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/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temperature.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/>
              <a:t>U </a:t>
            </a:r>
            <a:r>
              <a:rPr lang="en-US" altLang="sr-Latn-RS" sz="1800" dirty="0" err="1"/>
              <a:t>ovim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okolnostima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najbolje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izračunati</a:t>
            </a:r>
            <a:r>
              <a:rPr lang="en-US" altLang="sr-Latn-RS" sz="1800" dirty="0"/>
              <a:t> </a:t>
            </a:r>
            <a:r>
              <a:rPr lang="sr-Latn-RS" altLang="sr-Latn-RS" sz="1800" dirty="0" err="1"/>
              <a:t>maseni</a:t>
            </a:r>
            <a:r>
              <a:rPr lang="sr-Latn-RS" altLang="sr-Latn-RS" sz="1800" dirty="0"/>
              <a:t> protok </a:t>
            </a:r>
            <a:r>
              <a:rPr lang="en-US" altLang="sr-Latn-RS" sz="1800" dirty="0" err="1"/>
              <a:t>svakog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toka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odnosom</a:t>
            </a:r>
            <a:r>
              <a:rPr lang="en-US" altLang="sr-Latn-RS" sz="1800" dirty="0"/>
              <a:t> mas</a:t>
            </a:r>
            <a:r>
              <a:rPr lang="sr-Latn-RS" altLang="sr-Latn-RS" sz="1800" dirty="0"/>
              <a:t>e</a:t>
            </a:r>
            <a:r>
              <a:rPr lang="en-US" altLang="sr-Latn-RS" sz="1800" dirty="0" err="1"/>
              <a:t>nih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5DABC-E784-4EBB-9F25-624EA68A18EE}"/>
              </a:ext>
            </a:extLst>
          </p:cNvPr>
          <p:cNvSpPr txBox="1"/>
          <p:nvPr/>
        </p:nvSpPr>
        <p:spPr>
          <a:xfrm>
            <a:off x="7391401" y="4258270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 err="1"/>
              <a:t>FZ</a:t>
            </a:r>
            <a:r>
              <a:rPr lang="sr-Latn-RS" sz="1600" dirty="0"/>
              <a:t> – </a:t>
            </a:r>
            <a:r>
              <a:rPr lang="sr-Latn-RS" sz="1600" dirty="0" err="1"/>
              <a:t>Flow</a:t>
            </a:r>
            <a:r>
              <a:rPr lang="sr-Latn-RS" sz="1600" dirty="0"/>
              <a:t>, (Z) </a:t>
            </a:r>
            <a:r>
              <a:rPr lang="sr-Latn-RS" sz="1600" dirty="0" err="1"/>
              <a:t>aktuator</a:t>
            </a:r>
            <a:endParaRPr lang="sr-Latn-RS" sz="1600" dirty="0"/>
          </a:p>
          <a:p>
            <a:r>
              <a:rPr lang="sr-Latn-RS" sz="1600" dirty="0"/>
              <a:t>npr. frekventni</a:t>
            </a:r>
          </a:p>
          <a:p>
            <a:r>
              <a:rPr lang="sr-Latn-RS" sz="1600" dirty="0"/>
              <a:t>pretvarač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A59CD-D999-4CCE-ADF1-ABCD868DAB57}"/>
              </a:ext>
            </a:extLst>
          </p:cNvPr>
          <p:cNvSpPr txBox="1"/>
          <p:nvPr/>
        </p:nvSpPr>
        <p:spPr>
          <a:xfrm>
            <a:off x="6705600" y="1524000"/>
            <a:ext cx="2350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 err="1"/>
              <a:t>MY</a:t>
            </a:r>
            <a:r>
              <a:rPr lang="sr-Latn-RS" sz="1600" dirty="0"/>
              <a:t> – </a:t>
            </a:r>
            <a:r>
              <a:rPr lang="sr-Latn-RS" sz="1600" b="1" dirty="0" err="1"/>
              <a:t>M</a:t>
            </a:r>
            <a:r>
              <a:rPr lang="sr-Latn-RS" sz="1600" dirty="0" err="1"/>
              <a:t>ultiplekser</a:t>
            </a:r>
            <a:r>
              <a:rPr lang="sr-Latn-RS" sz="1600" dirty="0"/>
              <a:t> (koncentriše veći broj signala), (</a:t>
            </a:r>
            <a:r>
              <a:rPr lang="sr-Latn-RS" sz="1600" b="1" dirty="0"/>
              <a:t>Y</a:t>
            </a:r>
            <a:r>
              <a:rPr lang="sr-Latn-RS" sz="1600" dirty="0"/>
              <a:t>) </a:t>
            </a:r>
            <a:r>
              <a:rPr lang="sr-Latn-RS" sz="1600" dirty="0" err="1"/>
              <a:t>konvertor</a:t>
            </a:r>
            <a:r>
              <a:rPr lang="sr-Latn-RS" sz="1600" dirty="0"/>
              <a:t>, računski elemenat</a:t>
            </a:r>
          </a:p>
          <a:p>
            <a:r>
              <a:rPr lang="sr-Latn-RS" sz="1600" b="1" dirty="0" err="1"/>
              <a:t>MFC</a:t>
            </a:r>
            <a:r>
              <a:rPr lang="sr-Latn-RS" sz="1600" dirty="0"/>
              <a:t> – </a:t>
            </a:r>
            <a:r>
              <a:rPr lang="sr-Latn-RS" sz="1600" b="1" dirty="0" err="1"/>
              <a:t>M</a:t>
            </a:r>
            <a:r>
              <a:rPr lang="sr-Latn-RS" sz="1600" dirty="0" err="1"/>
              <a:t>ultiplekser</a:t>
            </a:r>
            <a:r>
              <a:rPr lang="sr-Latn-RS" sz="1600" dirty="0"/>
              <a:t> (koncentriše veći broj signala), </a:t>
            </a:r>
            <a:r>
              <a:rPr lang="sr-Latn-RS" sz="1600" b="1" dirty="0" err="1"/>
              <a:t>F</a:t>
            </a:r>
            <a:r>
              <a:rPr lang="sr-Latn-RS" sz="1600" dirty="0" err="1"/>
              <a:t>raction</a:t>
            </a:r>
            <a:r>
              <a:rPr lang="sr-Latn-RS" sz="1600" dirty="0"/>
              <a:t> (</a:t>
            </a:r>
            <a:r>
              <a:rPr lang="sr-Latn-RS" sz="1600" dirty="0" err="1"/>
              <a:t>razlomak,odnos</a:t>
            </a:r>
            <a:r>
              <a:rPr lang="sr-Latn-RS" sz="1600" dirty="0"/>
              <a:t>) </a:t>
            </a:r>
            <a:r>
              <a:rPr lang="sr-Latn-RS" sz="1600" dirty="0" err="1"/>
              <a:t>and</a:t>
            </a:r>
            <a:r>
              <a:rPr lang="sr-Latn-RS" sz="1600" dirty="0"/>
              <a:t> </a:t>
            </a:r>
            <a:r>
              <a:rPr lang="sr-Latn-RS" sz="1600" b="1" dirty="0" err="1"/>
              <a:t>C</a:t>
            </a:r>
            <a:r>
              <a:rPr lang="sr-Latn-RS" sz="1600" dirty="0" err="1"/>
              <a:t>ontrol</a:t>
            </a:r>
            <a:endParaRPr lang="en-US" sz="16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3B35238-9D4B-4602-4275-EC7A760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23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6500494-75D6-4E8E-9726-74E819B0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75" y="76200"/>
            <a:ext cx="8502650" cy="457200"/>
          </a:xfrm>
        </p:spPr>
        <p:txBody>
          <a:bodyPr/>
          <a:lstStyle/>
          <a:p>
            <a:pPr eaLnBrk="1" hangingPunct="1"/>
            <a:r>
              <a:rPr lang="en-US" altLang="sr-Latn-RS" sz="2400" b="1" dirty="0" err="1"/>
              <a:t>Upravljanje</a:t>
            </a:r>
            <a:r>
              <a:rPr lang="en-US" altLang="sr-Latn-RS" sz="2400" b="1" dirty="0"/>
              <a:t> </a:t>
            </a:r>
            <a:r>
              <a:rPr lang="en-US" altLang="sr-Latn-RS" sz="2400" b="1" dirty="0" err="1"/>
              <a:t>odnosom</a:t>
            </a:r>
            <a:r>
              <a:rPr lang="en-US" altLang="sr-Latn-RS" sz="2400" b="1" dirty="0"/>
              <a:t> – </a:t>
            </a:r>
            <a:r>
              <a:rPr lang="en-US" altLang="sr-Latn-RS" sz="2400" b="1" dirty="0" err="1"/>
              <a:t>indirektni</a:t>
            </a:r>
            <a:r>
              <a:rPr lang="en-US" altLang="sr-Latn-RS" sz="2400" b="1" dirty="0"/>
              <a:t> </a:t>
            </a:r>
            <a:r>
              <a:rPr lang="en-US" altLang="sr-Latn-RS" sz="2400" b="1" dirty="0" err="1"/>
              <a:t>pristup</a:t>
            </a:r>
            <a:endParaRPr lang="en-US" altLang="sr-Latn-RS" sz="2400" dirty="0"/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E5FECE7C-6908-41E5-8D19-2A1C8B4A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4124325"/>
            <a:ext cx="47339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809309-872F-4C6D-AF61-C168537A26CE}"/>
              </a:ext>
            </a:extLst>
          </p:cNvPr>
          <p:cNvSpPr txBox="1"/>
          <p:nvPr/>
        </p:nvSpPr>
        <p:spPr>
          <a:xfrm>
            <a:off x="0" y="463927"/>
            <a:ext cx="9144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sr-Latn-RS" dirty="0">
                <a:latin typeface="+mn-lt"/>
                <a:cs typeface="+mn-cs"/>
              </a:rPr>
              <a:t>Indirektni pristup je i jednostavan i efikasan</a:t>
            </a: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sr-Latn-RS" dirty="0">
                <a:latin typeface="+mn-lt"/>
                <a:cs typeface="+mn-cs"/>
              </a:rPr>
              <a:t>Izmerenom vrednosti </a:t>
            </a:r>
            <a:r>
              <a:rPr lang="sr-Latn-RS" dirty="0">
                <a:latin typeface="+mn-lt"/>
                <a:cs typeface="Arial" charset="0"/>
              </a:rPr>
              <a:t>protoka </a:t>
            </a:r>
            <a:r>
              <a:rPr lang="sr-Latn-RS" dirty="0" err="1">
                <a:latin typeface="Symbol" pitchFamily="18" charset="2"/>
                <a:cs typeface="Arial" charset="0"/>
              </a:rPr>
              <a:t>q</a:t>
            </a:r>
            <a:r>
              <a:rPr lang="sr-Latn-RS" baseline="-25000" dirty="0" err="1">
                <a:latin typeface="+mn-lt"/>
                <a:cs typeface="Arial" charset="0"/>
              </a:rPr>
              <a:t>A</a:t>
            </a:r>
            <a:r>
              <a:rPr lang="sr-Latn-RS" dirty="0">
                <a:latin typeface="+mn-lt"/>
                <a:cs typeface="Arial" charset="0"/>
              </a:rPr>
              <a:t> nekontrolisanog toka A  se kompenzuje putem odnosne stanice (</a:t>
            </a:r>
            <a:r>
              <a:rPr lang="sr-Latn-RS" dirty="0" err="1">
                <a:latin typeface="+mn-lt"/>
                <a:cs typeface="Arial" charset="0"/>
              </a:rPr>
              <a:t>FFC</a:t>
            </a:r>
            <a:r>
              <a:rPr lang="sr-Latn-RS" dirty="0">
                <a:latin typeface="+mn-lt"/>
                <a:cs typeface="Arial" charset="0"/>
              </a:rPr>
              <a:t>).</a:t>
            </a:r>
            <a:endParaRPr lang="sr-Latn-R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sr-Latn-RS" dirty="0">
                <a:latin typeface="+mn-lt"/>
                <a:cs typeface="+mn-cs"/>
              </a:rPr>
              <a:t>Na osnovu merene vrednosti protoka </a:t>
            </a:r>
            <a:r>
              <a:rPr lang="sr-Latn-RS" dirty="0" err="1">
                <a:latin typeface="+mn-lt"/>
                <a:cs typeface="+mn-cs"/>
              </a:rPr>
              <a:t>F</a:t>
            </a:r>
            <a:r>
              <a:rPr lang="sr-Latn-RS" baseline="-25000" dirty="0" err="1">
                <a:latin typeface="+mn-lt"/>
                <a:cs typeface="+mn-cs"/>
              </a:rPr>
              <a:t>A</a:t>
            </a:r>
            <a:r>
              <a:rPr lang="sr-Latn-RS" dirty="0">
                <a:latin typeface="+mn-lt"/>
                <a:cs typeface="+mn-cs"/>
              </a:rPr>
              <a:t> (</a:t>
            </a:r>
            <a:r>
              <a:rPr lang="sr-Latn-RS" dirty="0" err="1">
                <a:latin typeface="Symbol" pitchFamily="18" charset="2"/>
                <a:cs typeface="Arial" charset="0"/>
              </a:rPr>
              <a:t>q</a:t>
            </a:r>
            <a:r>
              <a:rPr lang="sr-Latn-RS" baseline="-25000" dirty="0" err="1">
                <a:latin typeface="+mn-lt"/>
                <a:cs typeface="Arial" charset="0"/>
              </a:rPr>
              <a:t>A</a:t>
            </a:r>
            <a:r>
              <a:rPr lang="sr-Latn-RS" dirty="0">
                <a:latin typeface="+mn-lt"/>
                <a:cs typeface="+mn-cs"/>
              </a:rPr>
              <a:t>) u </a:t>
            </a:r>
            <a:r>
              <a:rPr lang="sr-Latn-RS" dirty="0" err="1">
                <a:latin typeface="+mn-lt"/>
                <a:cs typeface="+mn-cs"/>
              </a:rPr>
              <a:t>mA</a:t>
            </a:r>
            <a:r>
              <a:rPr lang="sr-Latn-RS" dirty="0">
                <a:latin typeface="+mn-lt"/>
                <a:cs typeface="+mn-cs"/>
              </a:rPr>
              <a:t> i poznatog referentnog odnosa protoka </a:t>
            </a:r>
            <a:r>
              <a:rPr lang="sr-Latn-RS" dirty="0" err="1">
                <a:latin typeface="+mn-lt"/>
                <a:cs typeface="+mn-cs"/>
              </a:rPr>
              <a:t>F</a:t>
            </a:r>
            <a:r>
              <a:rPr lang="sr-Latn-RS" baseline="-25000" dirty="0" err="1">
                <a:latin typeface="+mn-lt"/>
                <a:cs typeface="+mn-cs"/>
              </a:rPr>
              <a:t>A</a:t>
            </a:r>
            <a:r>
              <a:rPr lang="sr-Latn-RS" dirty="0">
                <a:latin typeface="+mn-lt"/>
                <a:cs typeface="+mn-cs"/>
              </a:rPr>
              <a:t> i </a:t>
            </a:r>
            <a:r>
              <a:rPr lang="sr-Latn-RS" dirty="0" err="1">
                <a:latin typeface="+mn-lt"/>
                <a:cs typeface="+mn-cs"/>
              </a:rPr>
              <a:t>F</a:t>
            </a:r>
            <a:r>
              <a:rPr lang="sr-Latn-RS" baseline="-25000" dirty="0" err="1">
                <a:latin typeface="+mn-lt"/>
                <a:cs typeface="+mn-cs"/>
              </a:rPr>
              <a:t>B</a:t>
            </a:r>
            <a:r>
              <a:rPr lang="sr-Latn-RS" dirty="0">
                <a:latin typeface="+mn-lt"/>
                <a:cs typeface="+mn-cs"/>
              </a:rPr>
              <a:t>, </a:t>
            </a:r>
            <a:r>
              <a:rPr lang="sr-Latn-RS" dirty="0" err="1">
                <a:latin typeface="+mn-lt"/>
                <a:cs typeface="+mn-cs"/>
              </a:rPr>
              <a:t>R</a:t>
            </a:r>
            <a:r>
              <a:rPr lang="sr-Latn-RS" baseline="-25000" dirty="0" err="1">
                <a:latin typeface="+mn-lt"/>
                <a:cs typeface="+mn-cs"/>
              </a:rPr>
              <a:t>R</a:t>
            </a:r>
            <a:r>
              <a:rPr lang="sr-Latn-RS" dirty="0">
                <a:latin typeface="+mn-lt"/>
                <a:cs typeface="+mn-cs"/>
              </a:rPr>
              <a:t> proračunava željenu vrednost </a:t>
            </a:r>
            <a:r>
              <a:rPr lang="sr-Latn-RS" dirty="0" err="1">
                <a:latin typeface="Symbol" pitchFamily="18" charset="2"/>
                <a:cs typeface="+mn-cs"/>
              </a:rPr>
              <a:t>q</a:t>
            </a:r>
            <a:r>
              <a:rPr lang="sr-Latn-RS" baseline="-25000" dirty="0" err="1">
                <a:latin typeface="+mn-lt"/>
                <a:cs typeface="+mn-cs"/>
              </a:rPr>
              <a:t>R</a:t>
            </a:r>
            <a:r>
              <a:rPr lang="sr-Latn-RS" dirty="0">
                <a:latin typeface="+mn-lt"/>
                <a:cs typeface="+mn-cs"/>
              </a:rPr>
              <a:t> za protok </a:t>
            </a:r>
            <a:r>
              <a:rPr lang="sr-Latn-RS" dirty="0" err="1">
                <a:latin typeface="+mn-lt"/>
                <a:cs typeface="+mn-cs"/>
              </a:rPr>
              <a:t>F</a:t>
            </a:r>
            <a:r>
              <a:rPr lang="sr-Latn-RS" baseline="-25000" dirty="0" err="1">
                <a:latin typeface="+mn-lt"/>
                <a:cs typeface="+mn-cs"/>
              </a:rPr>
              <a:t>B</a:t>
            </a:r>
            <a:r>
              <a:rPr lang="sr-Latn-RS" dirty="0">
                <a:latin typeface="+mn-lt"/>
                <a:cs typeface="+mn-cs"/>
              </a:rPr>
              <a:t> prema sledećim izrazima</a:t>
            </a: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endParaRPr lang="sr-Latn-R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endParaRPr lang="sr-Latn-R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endParaRPr lang="sr-Latn-R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endParaRPr lang="sr-Latn-R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latin typeface="+mn-lt"/>
                <a:cs typeface="+mn-cs"/>
              </a:rPr>
              <a:t>G</a:t>
            </a:r>
            <a:r>
              <a:rPr lang="sr-Latn-RS" dirty="0">
                <a:latin typeface="+mn-lt"/>
                <a:cs typeface="+mn-cs"/>
              </a:rPr>
              <a:t>de je </a:t>
            </a:r>
            <a:r>
              <a:rPr lang="en-US" cap="small" dirty="0">
                <a:latin typeface="Arial" charset="0"/>
                <a:cs typeface="Arial" charset="0"/>
              </a:rPr>
              <a:t>R</a:t>
            </a:r>
            <a:r>
              <a:rPr lang="sr-Latn-RS" cap="small" baseline="-25000" dirty="0">
                <a:latin typeface="Arial" charset="0"/>
                <a:cs typeface="Arial" charset="0"/>
              </a:rPr>
              <a:t>R</a:t>
            </a:r>
            <a:r>
              <a:rPr lang="sr-Latn-RS" dirty="0">
                <a:latin typeface="+mn-lt"/>
                <a:cs typeface="+mn-cs"/>
              </a:rPr>
              <a:t>  željeni (referentni) odnos.</a:t>
            </a:r>
            <a:endParaRPr lang="sr-Latn-RS" cap="small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sr-Latn-RS" dirty="0">
                <a:latin typeface="+mn-lt"/>
                <a:cs typeface="+mn-cs"/>
              </a:rPr>
              <a:t>Konvencionalna povratna sprega se onda koristi da se upravlja protokom toka B u skladu sa  set </a:t>
            </a:r>
            <a:r>
              <a:rPr lang="sr-Latn-RS" dirty="0" err="1">
                <a:latin typeface="+mn-lt"/>
                <a:cs typeface="+mn-cs"/>
              </a:rPr>
              <a:t>pointom</a:t>
            </a:r>
            <a:r>
              <a:rPr lang="sr-Latn-RS" dirty="0">
                <a:latin typeface="+mn-lt"/>
                <a:cs typeface="+mn-cs"/>
              </a:rPr>
              <a:t>.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424E4-582D-467B-B537-29CA006C1780}"/>
              </a:ext>
            </a:extLst>
          </p:cNvPr>
          <p:cNvSpPr txBox="1"/>
          <p:nvPr/>
        </p:nvSpPr>
        <p:spPr>
          <a:xfrm>
            <a:off x="6553200" y="54258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err="1"/>
              <a:t>konvertor</a:t>
            </a:r>
            <a:endParaRPr lang="sr-Latn-R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DED40B9-DCB8-4579-BE92-3A74D1337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19658"/>
              </p:ext>
            </p:extLst>
          </p:nvPr>
        </p:nvGraphicFramePr>
        <p:xfrm>
          <a:off x="3276600" y="2349500"/>
          <a:ext cx="1473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622080" progId="Equation.DSMT4">
                  <p:embed/>
                </p:oleObj>
              </mc:Choice>
              <mc:Fallback>
                <p:oleObj name="Equation" r:id="rId4" imgW="1473120" imgH="6220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DED40B9-DCB8-4579-BE92-3A74D13374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2349500"/>
                        <a:ext cx="14732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3542F66-F602-4EA6-9149-D6520818D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357649"/>
              </p:ext>
            </p:extLst>
          </p:nvPr>
        </p:nvGraphicFramePr>
        <p:xfrm>
          <a:off x="2819400" y="3086100"/>
          <a:ext cx="2590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560" imgH="342720" progId="Equation.DSMT4">
                  <p:embed/>
                </p:oleObj>
              </mc:Choice>
              <mc:Fallback>
                <p:oleObj name="Equation" r:id="rId6" imgW="2590560" imgH="342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3542F66-F602-4EA6-9149-D6520818D8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3086100"/>
                        <a:ext cx="2590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9547B1B-80A9-474D-C33E-724E1883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24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3DCF748-0567-441A-ADB1-1F3EBD41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657225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400" b="1"/>
              <a:t>Upravljanje odnosom – indirektni pristup – Blok dijagram</a:t>
            </a:r>
            <a:endParaRPr lang="en-US" altLang="sr-Latn-RS" sz="2400"/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285BEA17-27DE-4919-978D-3761FE8AB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676400"/>
            <a:ext cx="60388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26C83-4F43-EABB-C07F-A6971B8E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25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C59B8EC-E9B5-4925-87A4-D6B333E9C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0"/>
            <a:ext cx="8502650" cy="381000"/>
          </a:xfrm>
        </p:spPr>
        <p:txBody>
          <a:bodyPr/>
          <a:lstStyle/>
          <a:p>
            <a:pPr eaLnBrk="1" hangingPunct="1"/>
            <a:r>
              <a:rPr lang="en-US" altLang="sr-Latn-RS" sz="2400" b="1" dirty="0" err="1"/>
              <a:t>Upravljanje</a:t>
            </a:r>
            <a:r>
              <a:rPr lang="en-US" altLang="sr-Latn-RS" sz="2400" b="1" dirty="0"/>
              <a:t> </a:t>
            </a:r>
            <a:r>
              <a:rPr lang="en-US" altLang="sr-Latn-RS" sz="2400" b="1" dirty="0" err="1"/>
              <a:t>odnosom</a:t>
            </a:r>
            <a:r>
              <a:rPr lang="en-US" altLang="sr-Latn-RS" sz="2400" b="1" dirty="0"/>
              <a:t> – </a:t>
            </a:r>
            <a:r>
              <a:rPr lang="en-US" altLang="sr-Latn-RS" sz="2400" b="1" dirty="0" err="1"/>
              <a:t>komentari</a:t>
            </a:r>
            <a:endParaRPr lang="en-US" altLang="sr-Latn-RS" sz="2400" dirty="0"/>
          </a:p>
        </p:txBody>
      </p:sp>
      <p:sp>
        <p:nvSpPr>
          <p:cNvPr id="48131" name="TextBox 2">
            <a:extLst>
              <a:ext uri="{FF2B5EF4-FFF2-40B4-BE49-F238E27FC236}">
                <a16:creationId xmlns:a16="http://schemas.microsoft.com/office/drawing/2014/main" id="{A0E7AD6E-B913-4933-A444-A8B6C3616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Direktni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pristup</a:t>
            </a:r>
            <a:r>
              <a:rPr lang="en-US" altLang="sr-Latn-RS" sz="1800" dirty="0"/>
              <a:t> se obi</a:t>
            </a:r>
            <a:r>
              <a:rPr lang="sr-Latn-RS" altLang="sr-Latn-RS" sz="1800" dirty="0"/>
              <a:t>č</a:t>
            </a:r>
            <a:r>
              <a:rPr lang="en-US" altLang="sr-Latn-RS" sz="1800" dirty="0"/>
              <a:t>no </a:t>
            </a:r>
            <a:r>
              <a:rPr lang="en-US" altLang="sr-Latn-RS" sz="1800" dirty="0" err="1"/>
              <a:t>koristi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industriji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iako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indirektni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metod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superiorniji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Prvo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šemom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direktnog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postoji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mogućnost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pojave deljenja nulom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(malo 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/>
              <a:t>A</a:t>
            </a:r>
            <a:r>
              <a:rPr lang="sr-Latn-RS" altLang="sr-Latn-RS" sz="1800" dirty="0"/>
              <a:t>) čime se dobijaju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neodređeni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</a:t>
            </a:r>
            <a:r>
              <a:rPr lang="sr-Latn-RS" altLang="sr-Latn-RS" sz="1800" dirty="0"/>
              <a:t>i</a:t>
            </a:r>
            <a:r>
              <a:rPr lang="en-US" altLang="sr-Latn-RS" sz="1800" dirty="0"/>
              <a:t>. </a:t>
            </a:r>
            <a:endParaRPr lang="sr-Latn-RS" altLang="sr-Latn-RS" sz="1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/>
              <a:t>Ovo je </a:t>
            </a:r>
            <a:r>
              <a:rPr lang="en-US" altLang="sr-Latn-RS" sz="1800" dirty="0" err="1"/>
              <a:t>praktično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problematično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u slučaju pojave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malih</a:t>
            </a:r>
            <a:r>
              <a:rPr lang="en-US" altLang="sr-Latn-RS" sz="1800" dirty="0"/>
              <a:t> proto</a:t>
            </a:r>
            <a:r>
              <a:rPr lang="sr-Latn-RS" altLang="sr-Latn-RS" sz="1800" dirty="0"/>
              <a:t>ka</a:t>
            </a:r>
            <a:r>
              <a:rPr lang="en-US" altLang="sr-Latn-RS" sz="1800" dirty="0"/>
              <a:t>: </a:t>
            </a:r>
            <a:r>
              <a:rPr lang="en-US" altLang="sr-Latn-RS" sz="1800" dirty="0" err="1"/>
              <a:t>greške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merenju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postaju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neproporcionalne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 ka </a:t>
            </a:r>
            <a:r>
              <a:rPr lang="en-US" altLang="sr-Latn-RS" sz="1800" dirty="0" err="1"/>
              <a:t>vrlo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slabom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kvalitetu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upravljanja</a:t>
            </a:r>
            <a:r>
              <a:rPr lang="en-US" altLang="sr-Latn-RS" sz="1800" dirty="0"/>
              <a:t>. Problem se ne </a:t>
            </a:r>
            <a:r>
              <a:rPr lang="en-US" altLang="sr-Latn-RS" sz="1800" dirty="0" err="1"/>
              <a:t>javlja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kod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indirektne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šeme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jer</a:t>
            </a:r>
            <a:r>
              <a:rPr lang="en-US" altLang="sr-Latn-RS" sz="1800" dirty="0"/>
              <a:t> se </a:t>
            </a:r>
            <a:r>
              <a:rPr lang="en-US" altLang="sr-Latn-RS" sz="1800" dirty="0">
                <a:latin typeface="Symbol" panose="05050102010706020507" pitchFamily="18" charset="2"/>
              </a:rPr>
              <a:t>q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množi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Drugo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postoji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pitanje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osetljivosti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greške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promene</a:t>
            </a:r>
            <a:r>
              <a:rPr lang="en-US" altLang="sr-Latn-RS" sz="1800" dirty="0"/>
              <a:t> u </a:t>
            </a:r>
            <a:r>
              <a:rPr lang="sr-Latn-RS" altLang="sr-Latn-RS" sz="1800" dirty="0"/>
              <a:t>nekontrolisanim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protocima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Osetljivost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direktne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šeme</a:t>
            </a:r>
            <a:r>
              <a:rPr lang="en-US" altLang="sr-Latn-RS" sz="1800" dirty="0"/>
              <a:t> je: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ts val="1800"/>
              </a:spcBef>
              <a:spcAft>
                <a:spcPts val="1800"/>
              </a:spcAft>
              <a:buFontTx/>
              <a:buNone/>
            </a:pPr>
            <a:endParaRPr lang="sr-Latn-RS" altLang="sr-Latn-RS" sz="1800" dirty="0"/>
          </a:p>
          <a:p>
            <a:pPr eaLnBrk="1" hangingPunct="1"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n-US" altLang="sr-Latn-RS" sz="1800" dirty="0" err="1"/>
              <a:t>Osetljivost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indirektne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šeme</a:t>
            </a:r>
            <a:r>
              <a:rPr lang="en-US" altLang="sr-Latn-RS" sz="1800" dirty="0"/>
              <a:t> je: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buFontTx/>
              <a:buNone/>
            </a:pPr>
            <a:endParaRPr lang="sr-Latn-RS" altLang="sr-Latn-RS" sz="1800" dirty="0"/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Što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manji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</a:t>
            </a:r>
            <a:r>
              <a:rPr lang="en-US" altLang="sr-Latn-RS" sz="1800" dirty="0"/>
              <a:t> to je </a:t>
            </a:r>
            <a:r>
              <a:rPr lang="en-US" altLang="sr-Latn-RS" sz="1800" dirty="0" err="1"/>
              <a:t>veća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osetljivost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direktne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šeme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pošto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osetljivost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indirektne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šeme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konstantna</a:t>
            </a:r>
            <a:r>
              <a:rPr lang="en-US" altLang="sr-Latn-RS" sz="1800" dirty="0"/>
              <a:t>.</a:t>
            </a:r>
          </a:p>
        </p:txBody>
      </p:sp>
      <p:graphicFrame>
        <p:nvGraphicFramePr>
          <p:cNvPr id="48132" name="Object 2">
            <a:extLst>
              <a:ext uri="{FF2B5EF4-FFF2-40B4-BE49-F238E27FC236}">
                <a16:creationId xmlns:a16="http://schemas.microsoft.com/office/drawing/2014/main" id="{6F9962A9-9739-490B-B04D-137B6421DB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467997"/>
              </p:ext>
            </p:extLst>
          </p:nvPr>
        </p:nvGraphicFramePr>
        <p:xfrm>
          <a:off x="2381250" y="3378200"/>
          <a:ext cx="439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94200" imgH="889000" progId="Equation.DSMT4">
                  <p:embed/>
                </p:oleObj>
              </mc:Choice>
              <mc:Fallback>
                <p:oleObj name="Equation" r:id="rId3" imgW="4394200" imgH="889000" progId="Equation.DSMT4">
                  <p:embed/>
                  <p:pic>
                    <p:nvPicPr>
                      <p:cNvPr id="48132" name="Object 2">
                        <a:extLst>
                          <a:ext uri="{FF2B5EF4-FFF2-40B4-BE49-F238E27FC236}">
                            <a16:creationId xmlns:a16="http://schemas.microsoft.com/office/drawing/2014/main" id="{6F9962A9-9739-490B-B04D-137B6421DB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378200"/>
                        <a:ext cx="439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3">
            <a:extLst>
              <a:ext uri="{FF2B5EF4-FFF2-40B4-BE49-F238E27FC236}">
                <a16:creationId xmlns:a16="http://schemas.microsoft.com/office/drawing/2014/main" id="{259EF371-F7A0-4623-AB12-2CF3D44AC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84493"/>
              </p:ext>
            </p:extLst>
          </p:nvPr>
        </p:nvGraphicFramePr>
        <p:xfrm>
          <a:off x="2540000" y="5092700"/>
          <a:ext cx="386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60800" imgH="850900" progId="Equation.DSMT4">
                  <p:embed/>
                </p:oleObj>
              </mc:Choice>
              <mc:Fallback>
                <p:oleObj name="Equation" r:id="rId5" imgW="3860800" imgH="850900" progId="Equation.DSMT4">
                  <p:embed/>
                  <p:pic>
                    <p:nvPicPr>
                      <p:cNvPr id="48133" name="Object 3">
                        <a:extLst>
                          <a:ext uri="{FF2B5EF4-FFF2-40B4-BE49-F238E27FC236}">
                            <a16:creationId xmlns:a16="http://schemas.microsoft.com/office/drawing/2014/main" id="{259EF371-F7A0-4623-AB12-2CF3D44AC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092700"/>
                        <a:ext cx="386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1DF869-88E0-A0E2-AC1A-BDC7BB74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26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>
            <a:extLst>
              <a:ext uri="{FF2B5EF4-FFF2-40B4-BE49-F238E27FC236}">
                <a16:creationId xmlns:a16="http://schemas.microsoft.com/office/drawing/2014/main" id="{A5B86D73-B39D-4649-927E-391BFBBDF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838200"/>
            <a:ext cx="1857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9" name="Title 1">
            <a:extLst>
              <a:ext uri="{FF2B5EF4-FFF2-40B4-BE49-F238E27FC236}">
                <a16:creationId xmlns:a16="http://schemas.microsoft.com/office/drawing/2014/main" id="{6519812D-22FE-4CC7-A512-B27414E67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338" y="0"/>
            <a:ext cx="7840662" cy="1828800"/>
          </a:xfrm>
        </p:spPr>
        <p:txBody>
          <a:bodyPr/>
          <a:lstStyle/>
          <a:p>
            <a:pPr eaLnBrk="1" hangingPunct="1"/>
            <a:r>
              <a:rPr lang="sr-Latn-RS" altLang="sr-Latn-RS" sz="3600"/>
              <a:t>„Feed-forward“ u</a:t>
            </a:r>
            <a:r>
              <a:rPr lang="en-US" altLang="sr-Latn-RS" sz="3600"/>
              <a:t>pravljanje</a:t>
            </a:r>
            <a:r>
              <a:rPr lang="sr-Latn-RS" altLang="sr-Latn-RS" sz="3600"/>
              <a:t> ili upravljanje sa kompenzacijom poremećaja</a:t>
            </a:r>
            <a:endParaRPr lang="en-US" altLang="sr-Latn-RS" sz="3600"/>
          </a:p>
        </p:txBody>
      </p:sp>
      <p:sp>
        <p:nvSpPr>
          <p:cNvPr id="50180" name="TextBox 2">
            <a:extLst>
              <a:ext uri="{FF2B5EF4-FFF2-40B4-BE49-F238E27FC236}">
                <a16:creationId xmlns:a16="http://schemas.microsoft.com/office/drawing/2014/main" id="{E7F8B31C-A2D0-4743-A040-493EF6D89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9800"/>
            <a:ext cx="914400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dirty="0"/>
              <a:t>Karakteristično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ograničenje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povratnom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spregom</a:t>
            </a:r>
            <a:r>
              <a:rPr lang="en-US" altLang="sr-Latn-RS" sz="1800" dirty="0"/>
              <a:t> je to </a:t>
            </a:r>
            <a:r>
              <a:rPr lang="sr-Latn-RS" altLang="sr-Latn-RS" sz="1800" dirty="0"/>
              <a:t>š</a:t>
            </a:r>
            <a:r>
              <a:rPr lang="en-US" altLang="sr-Latn-RS" sz="1800" dirty="0"/>
              <a:t>to je </a:t>
            </a:r>
            <a:r>
              <a:rPr lang="sr-Latn-RS" altLang="sr-Latn-RS" sz="1800" dirty="0"/>
              <a:t>„</a:t>
            </a:r>
            <a:r>
              <a:rPr lang="en-US" altLang="sr-Latn-RS" sz="1800" dirty="0" err="1"/>
              <a:t>retrospektivna</a:t>
            </a:r>
            <a:r>
              <a:rPr lang="sr-Latn-RS" altLang="sr-Latn-RS" sz="1800" dirty="0"/>
              <a:t>“</a:t>
            </a:r>
            <a:r>
              <a:rPr lang="en-US" altLang="sr-Latn-RS" sz="1800" dirty="0"/>
              <a:t>. Regulator </a:t>
            </a:r>
            <a:r>
              <a:rPr lang="en-US" altLang="sr-Latn-RS" sz="1800" dirty="0" err="1"/>
              <a:t>upravljanja</a:t>
            </a:r>
            <a:r>
              <a:rPr lang="sr-Latn-RS" altLang="sr-Latn-RS" sz="1800" dirty="0"/>
              <a:t> 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povratno</a:t>
            </a:r>
            <a:r>
              <a:rPr lang="sr-Latn-RS" altLang="sr-Latn-RS" sz="1800" dirty="0"/>
              <a:t>j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spre</a:t>
            </a:r>
            <a:r>
              <a:rPr lang="sr-Latn-RS" altLang="sr-Latn-RS" sz="1800" dirty="0" err="1"/>
              <a:t>zi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samo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odreaguje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poremećaje</a:t>
            </a:r>
            <a:r>
              <a:rPr lang="en-US" altLang="sr-Latn-RS" sz="1800" dirty="0"/>
              <a:t> koji </a:t>
            </a:r>
            <a:r>
              <a:rPr lang="en-US" altLang="sr-Latn-RS" sz="1800" dirty="0" err="1"/>
              <a:t>su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već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uticali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promenljivu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kojom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upravlja</a:t>
            </a:r>
            <a:r>
              <a:rPr lang="en-US" altLang="sr-Latn-RS" sz="1800" dirty="0"/>
              <a:t>. Za </a:t>
            </a:r>
            <a:r>
              <a:rPr lang="en-US" altLang="sr-Latn-RS" sz="1800" dirty="0" err="1"/>
              <a:t>dosta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procesa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ovo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nije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tol</a:t>
            </a:r>
            <a:r>
              <a:rPr lang="sr-Latn-RS" altLang="sr-Latn-RS" sz="1800" dirty="0"/>
              <a:t>i</a:t>
            </a:r>
            <a:r>
              <a:rPr lang="en-US" altLang="sr-Latn-RS" sz="1800" dirty="0"/>
              <a:t>ko </a:t>
            </a:r>
            <a:r>
              <a:rPr lang="en-US" altLang="sr-Latn-RS" sz="1800" dirty="0" err="1"/>
              <a:t>bitno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Međutim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kad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veliki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u situacijama gde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dinamika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procesa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spora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upravljanj</a:t>
            </a:r>
            <a:r>
              <a:rPr lang="sr-Latn-RS" altLang="sr-Latn-RS" sz="1800" dirty="0"/>
              <a:t>e 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povratnom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spregom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prouzrokuje nastajanje </a:t>
            </a:r>
            <a:r>
              <a:rPr lang="en-US" altLang="sr-Latn-RS" sz="1800" dirty="0" err="1"/>
              <a:t>značajni</a:t>
            </a:r>
            <a:r>
              <a:rPr lang="sr-Latn-RS" altLang="sr-Latn-RS" sz="1800" dirty="0"/>
              <a:t>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neprekidni</a:t>
            </a:r>
            <a:r>
              <a:rPr lang="sr-Latn-RS" altLang="sr-Latn-RS" sz="1800" dirty="0"/>
              <a:t>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k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Korišćenje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kaskadnog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upravljanja</a:t>
            </a:r>
            <a:r>
              <a:rPr lang="en-US" altLang="sr-Latn-RS" sz="1800" dirty="0"/>
              <a:t> da bi se </a:t>
            </a:r>
            <a:r>
              <a:rPr lang="sr-Latn-RS" altLang="sr-Latn-RS" sz="1800" dirty="0"/>
              <a:t>eliminisali (u stvari poništilo dejstvo)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određeni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proizvede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značajna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poboljšanja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performansama</a:t>
            </a:r>
            <a:r>
              <a:rPr lang="sr-Latn-RS" altLang="sr-Latn-RS" sz="1800" dirty="0"/>
              <a:t> (ponašanje i reagovanje sistema)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Međutim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upravljanje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još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uvek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„</a:t>
            </a:r>
            <a:r>
              <a:rPr lang="en-US" altLang="sr-Latn-RS" sz="1800" dirty="0" err="1"/>
              <a:t>retrospektivno</a:t>
            </a:r>
            <a:r>
              <a:rPr lang="sr-Latn-RS" altLang="sr-Latn-RS" sz="1800" dirty="0"/>
              <a:t>“, odnosno sa kašnjenjem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/>
              <a:t>Upravljanje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odnosom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drugačije</a:t>
            </a:r>
            <a:r>
              <a:rPr lang="en-US" altLang="sr-Latn-RS" sz="1800" dirty="0"/>
              <a:t>. Ono </a:t>
            </a:r>
            <a:r>
              <a:rPr lang="en-US" altLang="sr-Latn-RS" sz="1800" dirty="0" err="1"/>
              <a:t>reaguje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jedne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promenljive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što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menja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drugu</a:t>
            </a:r>
            <a:r>
              <a:rPr lang="en-US" altLang="sr-Latn-RS" sz="1800" dirty="0"/>
              <a:t> da bi one </a:t>
            </a:r>
            <a:r>
              <a:rPr lang="en-US" altLang="sr-Latn-RS" sz="1800" dirty="0" err="1"/>
              <a:t>ostale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istom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odnosu</a:t>
            </a:r>
            <a:r>
              <a:rPr lang="en-US" altLang="sr-Latn-RS" sz="1800" dirty="0"/>
              <a:t>.</a:t>
            </a:r>
            <a:r>
              <a:rPr lang="sr-Latn-RS" altLang="sr-Latn-RS" sz="1800" dirty="0"/>
              <a:t> Ovo upravljanje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predviđa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potrebe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procesa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poseban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slučaj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„</a:t>
            </a:r>
            <a:r>
              <a:rPr lang="sr-Latn-RS" altLang="sr-Latn-RS" sz="1800" dirty="0" err="1"/>
              <a:t>feed-forward</a:t>
            </a:r>
            <a:r>
              <a:rPr lang="sr-Latn-RS" altLang="sr-Latn-RS" sz="1800" dirty="0"/>
              <a:t>“ upravljanja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b="1" dirty="0">
                <a:solidFill>
                  <a:srgbClr val="0070C0"/>
                </a:solidFill>
              </a:rPr>
              <a:t>Ono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što</a:t>
            </a:r>
            <a:r>
              <a:rPr lang="sr-Latn-RS" altLang="sr-Latn-RS" sz="1800" b="1" dirty="0">
                <a:solidFill>
                  <a:srgbClr val="0070C0"/>
                </a:solidFill>
              </a:rPr>
              <a:t> „</a:t>
            </a:r>
            <a:r>
              <a:rPr lang="sr-Latn-RS" altLang="sr-Latn-RS" sz="1800" b="1" dirty="0" err="1">
                <a:solidFill>
                  <a:srgbClr val="0070C0"/>
                </a:solidFill>
              </a:rPr>
              <a:t>feed-forward</a:t>
            </a:r>
            <a:r>
              <a:rPr lang="sr-Latn-RS" altLang="sr-Latn-RS" sz="1800" b="1" dirty="0">
                <a:solidFill>
                  <a:srgbClr val="0070C0"/>
                </a:solidFill>
              </a:rPr>
              <a:t>“</a:t>
            </a:r>
            <a:r>
              <a:rPr lang="en-US" altLang="sr-Latn-RS" sz="1800" b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upravljanje</a:t>
            </a:r>
            <a:r>
              <a:rPr lang="en-US" altLang="sr-Latn-RS" sz="1800" b="1" dirty="0">
                <a:solidFill>
                  <a:srgbClr val="0070C0"/>
                </a:solidFill>
              </a:rPr>
              <a:t> </a:t>
            </a:r>
            <a:r>
              <a:rPr lang="sr-Latn-RS" altLang="sr-Latn-RS" sz="1800" b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nudi</a:t>
            </a:r>
            <a:r>
              <a:rPr lang="en-US" altLang="sr-Latn-RS" sz="1800" b="1" dirty="0">
                <a:solidFill>
                  <a:srgbClr val="0070C0"/>
                </a:solidFill>
              </a:rPr>
              <a:t> je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akcija</a:t>
            </a:r>
            <a:r>
              <a:rPr lang="en-US" altLang="sr-Latn-RS" sz="1800" b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upravljanja</a:t>
            </a:r>
            <a:r>
              <a:rPr lang="en-US" altLang="sr-Latn-RS" sz="1800" b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koja</a:t>
            </a:r>
            <a:r>
              <a:rPr lang="en-US" altLang="sr-Latn-RS" sz="1800" b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predviđa</a:t>
            </a:r>
            <a:r>
              <a:rPr lang="en-US" altLang="sr-Latn-RS" sz="1800" b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efek</a:t>
            </a:r>
            <a:r>
              <a:rPr lang="sr-Latn-RS" altLang="sr-Latn-RS" sz="1800" b="1" dirty="0">
                <a:solidFill>
                  <a:srgbClr val="0070C0"/>
                </a:solidFill>
              </a:rPr>
              <a:t>a</a:t>
            </a:r>
            <a:r>
              <a:rPr lang="en-US" altLang="sr-Latn-RS" sz="1800" b="1" dirty="0">
                <a:solidFill>
                  <a:srgbClr val="0070C0"/>
                </a:solidFill>
              </a:rPr>
              <a:t>t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poremećaja</a:t>
            </a:r>
            <a:r>
              <a:rPr lang="en-US" altLang="sr-Latn-RS" sz="1800" b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na</a:t>
            </a:r>
            <a:r>
              <a:rPr lang="en-US" altLang="sr-Latn-RS" sz="1800" b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proces</a:t>
            </a:r>
            <a:r>
              <a:rPr lang="en-US" altLang="sr-Latn-RS" sz="1800" b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i</a:t>
            </a:r>
            <a:r>
              <a:rPr lang="sr-Latn-RS" altLang="sr-Latn-RS" sz="1800" b="1" dirty="0">
                <a:solidFill>
                  <a:srgbClr val="0070C0"/>
                </a:solidFill>
              </a:rPr>
              <a:t> unapred ga</a:t>
            </a:r>
            <a:r>
              <a:rPr lang="en-US" altLang="sr-Latn-RS" sz="1800" b="1" dirty="0">
                <a:solidFill>
                  <a:srgbClr val="0070C0"/>
                </a:solidFill>
              </a:rPr>
              <a:t> 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kompenzuje</a:t>
            </a:r>
            <a:r>
              <a:rPr lang="sr-Latn-RS" altLang="sr-Latn-RS" sz="1800" b="1" dirty="0">
                <a:solidFill>
                  <a:srgbClr val="0070C0"/>
                </a:solidFill>
              </a:rPr>
              <a:t> („eliminiše“)</a:t>
            </a:r>
            <a:r>
              <a:rPr lang="en-US" altLang="sr-Latn-RS" sz="18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C780B-CC06-61F9-FB9E-0173DBAD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27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6FF31D5-50C2-4A47-B848-3E39F7C3E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75" y="228600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400"/>
              <a:t>Feed</a:t>
            </a:r>
            <a:r>
              <a:rPr lang="sr-Latn-RS" altLang="sr-Latn-RS" sz="2400"/>
              <a:t>-</a:t>
            </a:r>
            <a:r>
              <a:rPr lang="en-US" altLang="sr-Latn-RS" sz="2400"/>
              <a:t>forward </a:t>
            </a:r>
            <a:r>
              <a:rPr lang="sr-Latn-RS" altLang="sr-Latn-RS" sz="2400"/>
              <a:t>kompenzacija</a:t>
            </a:r>
            <a:endParaRPr lang="en-US" altLang="sr-Latn-RS" sz="2400"/>
          </a:p>
        </p:txBody>
      </p:sp>
      <p:sp>
        <p:nvSpPr>
          <p:cNvPr id="52227" name="TextBox 3">
            <a:extLst>
              <a:ext uri="{FF2B5EF4-FFF2-40B4-BE49-F238E27FC236}">
                <a16:creationId xmlns:a16="http://schemas.microsoft.com/office/drawing/2014/main" id="{468F645D-05EF-4D61-A9D9-F2F077D21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20825"/>
            <a:ext cx="89916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 dirty="0"/>
              <a:t>Posmatra se </a:t>
            </a:r>
            <a:r>
              <a:rPr lang="en-US" altLang="sr-Latn-RS" sz="1800" dirty="0" err="1"/>
              <a:t>proces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poremećaj (opterećenje) </a:t>
            </a:r>
            <a:r>
              <a:rPr lang="en-US" altLang="sr-Latn-RS" sz="1800" dirty="0"/>
              <a:t>u </a:t>
            </a:r>
            <a:r>
              <a:rPr lang="sr-Latn-RS" altLang="sr-Latn-RS" sz="1800" dirty="0"/>
              <a:t>stacionarnom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stanju</a:t>
            </a:r>
            <a:r>
              <a:rPr lang="sr-Latn-RS" altLang="sr-Latn-RS" sz="1800" dirty="0"/>
              <a:t>. Funkcije prenosa su tada 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pojačanja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</a:t>
            </a:r>
            <a:r>
              <a:rPr lang="en-US" altLang="sr-Latn-RS" sz="1800" baseline="-25000" dirty="0" err="1"/>
              <a:t>1</a:t>
            </a:r>
            <a:r>
              <a:rPr lang="en-US" altLang="sr-Latn-RS" sz="1800" baseline="-25000" dirty="0"/>
              <a:t> 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K</a:t>
            </a:r>
            <a:r>
              <a:rPr lang="en-US" altLang="sr-Latn-RS" sz="1800" baseline="-25000" dirty="0"/>
              <a:t>2</a:t>
            </a:r>
            <a:r>
              <a:rPr lang="en-US" altLang="sr-Latn-RS" sz="1800" dirty="0"/>
              <a:t>  </a:t>
            </a:r>
            <a:r>
              <a:rPr lang="en-US" altLang="sr-Latn-RS" sz="1800" dirty="0" err="1"/>
              <a:t>respektivno</a:t>
            </a:r>
            <a:r>
              <a:rPr lang="sr-Latn-RS" altLang="sr-Latn-RS" sz="1800" dirty="0"/>
              <a:t>. P</a:t>
            </a:r>
            <a:r>
              <a:rPr lang="en-US" altLang="sr-Latn-RS" sz="1800" dirty="0" err="1"/>
              <a:t>retpostavimo</a:t>
            </a:r>
            <a:r>
              <a:rPr lang="en-US" altLang="sr-Latn-RS" sz="1800" dirty="0"/>
              <a:t> da je </a:t>
            </a:r>
            <a:r>
              <a:rPr lang="en-US" altLang="sr-Latn-RS" sz="1800" dirty="0" err="1"/>
              <a:t>dinamika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zanemariva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Neka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su</a:t>
            </a:r>
            <a:r>
              <a:rPr lang="en-US" altLang="sr-Latn-RS" sz="1800" dirty="0"/>
              <a:t> 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/>
              <a:t>0</a:t>
            </a:r>
            <a:r>
              <a:rPr lang="en-US" altLang="sr-Latn-RS" sz="1800" dirty="0"/>
              <a:t>, 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/>
              <a:t>1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/>
              <a:t>2</a:t>
            </a:r>
            <a:r>
              <a:rPr lang="en-US" altLang="sr-Latn-RS" sz="1800" dirty="0"/>
              <a:t>  </a:t>
            </a:r>
            <a:r>
              <a:rPr lang="en-US" altLang="sr-Latn-RS" sz="1800" dirty="0" err="1"/>
              <a:t>promenljive</a:t>
            </a:r>
            <a:r>
              <a:rPr lang="sr-Latn-RS" altLang="sr-Latn-RS" sz="1800" dirty="0"/>
              <a:t> veličine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u sistemu (</a:t>
            </a:r>
            <a:r>
              <a:rPr lang="sr-Latn-RS" altLang="sr-Latn-RS" sz="1800" dirty="0" err="1"/>
              <a:t>linearizovane</a:t>
            </a:r>
            <a:r>
              <a:rPr lang="sr-Latn-RS" altLang="sr-Latn-RS" sz="1800" dirty="0"/>
              <a:t> veličine, promenljive su u stvari male promene tih veličina u okolini radne tačke).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 dirty="0" err="1">
                <a:latin typeface="Symbol" panose="05050102010706020507" pitchFamily="18" charset="2"/>
              </a:rPr>
              <a:t>q</a:t>
            </a:r>
            <a:r>
              <a:rPr lang="sr-Latn-RS" altLang="sr-Latn-RS" sz="1800" baseline="-25000" dirty="0" err="1"/>
              <a:t>2</a:t>
            </a:r>
            <a:r>
              <a:rPr lang="sr-Latn-RS" altLang="sr-Latn-RS" sz="1800" dirty="0"/>
              <a:t> je referenca;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 dirty="0" err="1">
                <a:latin typeface="Symbol" panose="05050102010706020507" pitchFamily="18" charset="2"/>
              </a:rPr>
              <a:t>q</a:t>
            </a:r>
            <a:r>
              <a:rPr lang="sr-Latn-RS" altLang="sr-Latn-RS" sz="1800" baseline="-25000" dirty="0" err="1"/>
              <a:t>0</a:t>
            </a:r>
            <a:r>
              <a:rPr lang="sr-Latn-RS" altLang="sr-Latn-RS" sz="1800" dirty="0"/>
              <a:t> izlaz (upravljanja veličina) i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 dirty="0" err="1">
                <a:latin typeface="Symbol" panose="05050102010706020507" pitchFamily="18" charset="2"/>
              </a:rPr>
              <a:t>q</a:t>
            </a:r>
            <a:r>
              <a:rPr lang="sr-Latn-RS" altLang="sr-Latn-RS" sz="1800" baseline="-25000" dirty="0" err="1"/>
              <a:t>1</a:t>
            </a:r>
            <a:r>
              <a:rPr lang="sr-Latn-RS" altLang="sr-Latn-RS" sz="1800" dirty="0"/>
              <a:t> je poremećaj.</a:t>
            </a:r>
            <a:endParaRPr lang="en-US" altLang="sr-Latn-RS" sz="1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 baseline="-25000" dirty="0"/>
          </a:p>
        </p:txBody>
      </p:sp>
      <p:pic>
        <p:nvPicPr>
          <p:cNvPr id="52228" name="Picture 6">
            <a:extLst>
              <a:ext uri="{FF2B5EF4-FFF2-40B4-BE49-F238E27FC236}">
                <a16:creationId xmlns:a16="http://schemas.microsoft.com/office/drawing/2014/main" id="{83FA21A1-4306-477C-91A2-2E662FA86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772025"/>
            <a:ext cx="3633788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9" name="Picture 4">
            <a:extLst>
              <a:ext uri="{FF2B5EF4-FFF2-40B4-BE49-F238E27FC236}">
                <a16:creationId xmlns:a16="http://schemas.microsoft.com/office/drawing/2014/main" id="{38938B84-5ED4-421E-8A38-FC162549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7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6570FD-A834-4030-AFA1-65DB6BFB3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89387"/>
            <a:ext cx="433070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723000-E1E7-34DF-38C3-EB6E38C3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28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4D6C84E9-D5F3-4735-AFB2-65D4A109F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725863"/>
            <a:ext cx="8482013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>
                <a:latin typeface="Arial" panose="020B0604020202020204" pitchFamily="34" charset="0"/>
              </a:rPr>
              <a:t>Da bi se </a:t>
            </a:r>
            <a:r>
              <a:rPr lang="sr-Latn-RS" altLang="sr-Latn-RS" sz="1800" dirty="0">
                <a:latin typeface="Arial" panose="020B0604020202020204" pitchFamily="34" charset="0"/>
              </a:rPr>
              <a:t>kompenzovala </a:t>
            </a:r>
            <a:r>
              <a:rPr lang="en-US" altLang="sr-Latn-RS" sz="1800" dirty="0" err="1">
                <a:latin typeface="Arial" panose="020B0604020202020204" pitchFamily="34" charset="0"/>
              </a:rPr>
              <a:t>promen</a:t>
            </a:r>
            <a:r>
              <a:rPr lang="sr-Latn-RS" altLang="sr-Latn-RS" sz="1800" dirty="0">
                <a:latin typeface="Arial" panose="020B0604020202020204" pitchFamily="34" charset="0"/>
              </a:rPr>
              <a:t>a</a:t>
            </a:r>
            <a:r>
              <a:rPr lang="en-US" altLang="sr-Latn-RS" sz="1800" dirty="0">
                <a:latin typeface="Arial" panose="020B0604020202020204" pitchFamily="34" charset="0"/>
              </a:rPr>
              <a:t> 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1</a:t>
            </a:r>
            <a:r>
              <a:rPr lang="en-US" altLang="sr-Latn-RS" sz="1800" dirty="0">
                <a:latin typeface="Arial" panose="020B0604020202020204" pitchFamily="34" charset="0"/>
              </a:rPr>
              <a:t> </a:t>
            </a:r>
            <a:r>
              <a:rPr lang="en-US" altLang="sr-Latn-RS" sz="1800" dirty="0" err="1">
                <a:latin typeface="Arial" panose="020B0604020202020204" pitchFamily="34" charset="0"/>
              </a:rPr>
              <a:t>uvodi</a:t>
            </a:r>
            <a:r>
              <a:rPr lang="en-US" altLang="sr-Latn-RS" sz="1800" dirty="0">
                <a:latin typeface="Arial" panose="020B0604020202020204" pitchFamily="34" charset="0"/>
              </a:rPr>
              <a:t> se element</a:t>
            </a:r>
            <a:r>
              <a:rPr lang="sr-Latn-RS" altLang="sr-Latn-RS" sz="1800" dirty="0">
                <a:latin typeface="Arial" panose="020B0604020202020204" pitchFamily="34" charset="0"/>
              </a:rPr>
              <a:t> </a:t>
            </a:r>
            <a:r>
              <a:rPr lang="sr-Latn-RS" altLang="sr-Latn-RS" sz="1800" dirty="0" err="1">
                <a:latin typeface="Arial" panose="020B0604020202020204" pitchFamily="34" charset="0"/>
              </a:rPr>
              <a:t>feed-forward</a:t>
            </a:r>
            <a:r>
              <a:rPr lang="en-US" altLang="sr-Latn-RS" sz="1800" dirty="0">
                <a:latin typeface="Arial" panose="020B0604020202020204" pitchFamily="34" charset="0"/>
              </a:rPr>
              <a:t> </a:t>
            </a:r>
            <a:r>
              <a:rPr lang="en-US" altLang="sr-Latn-RS" sz="1800" dirty="0" err="1">
                <a:latin typeface="Arial" panose="020B0604020202020204" pitchFamily="34" charset="0"/>
              </a:rPr>
              <a:t>upravljanja</a:t>
            </a:r>
            <a:r>
              <a:rPr lang="sr-Latn-RS" altLang="sr-Latn-RS" sz="1800" dirty="0">
                <a:latin typeface="Arial" panose="020B0604020202020204" pitchFamily="34" charset="0"/>
              </a:rPr>
              <a:t>,</a:t>
            </a:r>
            <a:r>
              <a:rPr lang="en-US" altLang="sr-Latn-RS" sz="1800" dirty="0">
                <a:latin typeface="Arial" panose="020B0604020202020204" pitchFamily="34" charset="0"/>
              </a:rPr>
              <a:t> </a:t>
            </a:r>
            <a:r>
              <a:rPr lang="en-US" altLang="sr-Latn-RS" sz="1800" dirty="0" err="1">
                <a:latin typeface="Arial" panose="020B0604020202020204" pitchFamily="34" charset="0"/>
              </a:rPr>
              <a:t>pojačanja</a:t>
            </a:r>
            <a:r>
              <a:rPr lang="en-US" altLang="sr-Latn-RS" sz="1800" dirty="0">
                <a:latin typeface="Arial" panose="020B0604020202020204" pitchFamily="34" charset="0"/>
              </a:rPr>
              <a:t> </a:t>
            </a:r>
            <a:r>
              <a:rPr lang="en-US" altLang="sr-Latn-RS" sz="1800" dirty="0" err="1">
                <a:latin typeface="Arial" panose="020B0604020202020204" pitchFamily="34" charset="0"/>
              </a:rPr>
              <a:t>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F</a:t>
            </a:r>
            <a:r>
              <a:rPr lang="en-US" altLang="sr-Latn-RS" sz="1800" dirty="0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>
                <a:latin typeface="Arial" panose="020B0604020202020204" pitchFamily="34" charset="0"/>
              </a:rPr>
              <a:t>U </a:t>
            </a:r>
            <a:r>
              <a:rPr lang="sr-Latn-RS" altLang="sr-Latn-RS" sz="1800" dirty="0">
                <a:latin typeface="Arial" panose="020B0604020202020204" pitchFamily="34" charset="0"/>
              </a:rPr>
              <a:t>stacionarnom</a:t>
            </a:r>
            <a:r>
              <a:rPr lang="en-US" altLang="sr-Latn-RS" sz="1800" dirty="0">
                <a:latin typeface="Arial" panose="020B0604020202020204" pitchFamily="34" charset="0"/>
              </a:rPr>
              <a:t> </a:t>
            </a:r>
            <a:r>
              <a:rPr lang="en-US" altLang="sr-Latn-RS" sz="1800" dirty="0" err="1">
                <a:latin typeface="Arial" panose="020B0604020202020204" pitchFamily="34" charset="0"/>
              </a:rPr>
              <a:t>stanju</a:t>
            </a:r>
            <a:r>
              <a:rPr lang="en-US" altLang="sr-Latn-RS" sz="1800" dirty="0">
                <a:latin typeface="Arial" panose="020B0604020202020204" pitchFamily="34" charset="0"/>
              </a:rPr>
              <a:t> je: 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0</a:t>
            </a:r>
            <a:r>
              <a:rPr lang="en-US" altLang="sr-Latn-RS" sz="1800" baseline="-25000" dirty="0">
                <a:latin typeface="Arial" panose="020B0604020202020204" pitchFamily="34" charset="0"/>
              </a:rPr>
              <a:t> </a:t>
            </a:r>
            <a:r>
              <a:rPr lang="en-US" altLang="sr-Latn-RS" sz="1800" dirty="0">
                <a:latin typeface="Arial" panose="020B0604020202020204" pitchFamily="34" charset="0"/>
              </a:rPr>
              <a:t>=</a:t>
            </a:r>
            <a:r>
              <a:rPr lang="en-US" altLang="sr-Latn-RS" sz="1800" dirty="0" err="1">
                <a:latin typeface="Arial" panose="020B0604020202020204" pitchFamily="34" charset="0"/>
              </a:rPr>
              <a:t>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1</a:t>
            </a:r>
            <a:r>
              <a:rPr lang="en-US" altLang="sr-Latn-RS" sz="1800" dirty="0">
                <a:latin typeface="Symbol" panose="05050102010706020507" pitchFamily="18" charset="2"/>
              </a:rPr>
              <a:t> 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1</a:t>
            </a:r>
            <a:r>
              <a:rPr lang="en-US" altLang="sr-Latn-RS" sz="1800" dirty="0">
                <a:latin typeface="Arial" panose="020B0604020202020204" pitchFamily="34" charset="0"/>
              </a:rPr>
              <a:t> + K</a:t>
            </a:r>
            <a:r>
              <a:rPr lang="en-US" altLang="sr-Latn-RS" sz="1800" baseline="-25000" dirty="0">
                <a:latin typeface="Arial" panose="020B0604020202020204" pitchFamily="34" charset="0"/>
              </a:rPr>
              <a:t>2</a:t>
            </a:r>
            <a:r>
              <a:rPr lang="en-US" altLang="sr-Latn-RS" sz="1800" dirty="0">
                <a:latin typeface="Arial" panose="020B0604020202020204" pitchFamily="34" charset="0"/>
              </a:rPr>
              <a:t>(</a:t>
            </a:r>
            <a:r>
              <a:rPr lang="en-US" altLang="sr-Latn-RS" sz="1800" dirty="0" err="1">
                <a:latin typeface="Arial" panose="020B0604020202020204" pitchFamily="34" charset="0"/>
              </a:rPr>
              <a:t>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F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sr-Latn-RS" altLang="sr-Latn-RS" sz="1800" baseline="-25000" dirty="0">
                <a:latin typeface="Arial" panose="020B0604020202020204" pitchFamily="34" charset="0"/>
              </a:rPr>
              <a:t>1</a:t>
            </a:r>
            <a:r>
              <a:rPr lang="en-US" altLang="sr-Latn-RS" sz="1800" dirty="0">
                <a:latin typeface="Arial" panose="020B0604020202020204" pitchFamily="34" charset="0"/>
              </a:rPr>
              <a:t> +</a:t>
            </a:r>
            <a:r>
              <a:rPr lang="en-US" altLang="sr-Latn-RS" sz="1800" dirty="0">
                <a:latin typeface="Symbol" panose="05050102010706020507" pitchFamily="18" charset="2"/>
              </a:rPr>
              <a:t> 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2</a:t>
            </a:r>
            <a:r>
              <a:rPr lang="en-US" altLang="sr-Latn-RS" sz="1800" dirty="0">
                <a:latin typeface="Arial" panose="020B0604020202020204" pitchFamily="34" charset="0"/>
              </a:rPr>
              <a:t> )=(</a:t>
            </a:r>
            <a:r>
              <a:rPr lang="en-US" altLang="sr-Latn-RS" sz="1800" dirty="0" err="1">
                <a:latin typeface="Arial" panose="020B0604020202020204" pitchFamily="34" charset="0"/>
              </a:rPr>
              <a:t>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1</a:t>
            </a:r>
            <a:r>
              <a:rPr lang="en-US" altLang="sr-Latn-RS" sz="1800" dirty="0" err="1">
                <a:latin typeface="Arial" panose="020B0604020202020204" pitchFamily="34" charset="0"/>
              </a:rPr>
              <a:t>+K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2</a:t>
            </a:r>
            <a:r>
              <a:rPr lang="en-US" altLang="sr-Latn-RS" sz="1800" dirty="0" err="1">
                <a:latin typeface="Arial" panose="020B0604020202020204" pitchFamily="34" charset="0"/>
              </a:rPr>
              <a:t>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F</a:t>
            </a:r>
            <a:r>
              <a:rPr lang="en-US" altLang="sr-Latn-RS" sz="1800" dirty="0">
                <a:latin typeface="Arial" panose="020B0604020202020204" pitchFamily="34" charset="0"/>
              </a:rPr>
              <a:t>)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1</a:t>
            </a:r>
            <a:r>
              <a:rPr lang="en-US" altLang="sr-Latn-RS" sz="1800" dirty="0" err="1">
                <a:latin typeface="Arial" panose="020B0604020202020204" pitchFamily="34" charset="0"/>
              </a:rPr>
              <a:t>+K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2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2</a:t>
            </a:r>
            <a:endParaRPr lang="en-US" altLang="sr-Latn-RS" sz="1800" baseline="-250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0</a:t>
            </a:r>
            <a:r>
              <a:rPr lang="en-US" altLang="sr-Latn-RS" sz="1800" baseline="-25000" dirty="0">
                <a:latin typeface="Arial" panose="020B0604020202020204" pitchFamily="34" charset="0"/>
              </a:rPr>
              <a:t> </a:t>
            </a:r>
            <a:r>
              <a:rPr lang="en-US" altLang="sr-Latn-RS" sz="1800" dirty="0">
                <a:latin typeface="Arial" panose="020B0604020202020204" pitchFamily="34" charset="0"/>
              </a:rPr>
              <a:t>=</a:t>
            </a:r>
            <a:r>
              <a:rPr lang="en-US" altLang="sr-Latn-RS" sz="1800" dirty="0" err="1">
                <a:latin typeface="Arial" panose="020B0604020202020204" pitchFamily="34" charset="0"/>
              </a:rPr>
              <a:t>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2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2</a:t>
            </a:r>
            <a:endParaRPr lang="en-US" altLang="sr-Latn-RS" sz="1800" baseline="-250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>
                <a:latin typeface="Arial" panose="020B0604020202020204" pitchFamily="34" charset="0"/>
              </a:rPr>
              <a:t>(</a:t>
            </a:r>
            <a:r>
              <a:rPr lang="en-US" altLang="sr-Latn-RS" sz="1800" dirty="0" err="1">
                <a:latin typeface="Arial" panose="020B0604020202020204" pitchFamily="34" charset="0"/>
              </a:rPr>
              <a:t>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1</a:t>
            </a:r>
            <a:r>
              <a:rPr lang="en-US" altLang="sr-Latn-RS" sz="1800" dirty="0" err="1">
                <a:latin typeface="Arial" panose="020B0604020202020204" pitchFamily="34" charset="0"/>
              </a:rPr>
              <a:t>+K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2</a:t>
            </a:r>
            <a:r>
              <a:rPr lang="en-US" altLang="sr-Latn-RS" sz="1800" dirty="0" err="1">
                <a:latin typeface="Arial" panose="020B0604020202020204" pitchFamily="34" charset="0"/>
              </a:rPr>
              <a:t>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F</a:t>
            </a:r>
            <a:r>
              <a:rPr lang="en-US" altLang="sr-Latn-RS" sz="1800" dirty="0">
                <a:latin typeface="Arial" panose="020B0604020202020204" pitchFamily="34" charset="0"/>
              </a:rPr>
              <a:t>)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1</a:t>
            </a:r>
            <a:r>
              <a:rPr lang="en-US" altLang="sr-Latn-RS" sz="1800" dirty="0">
                <a:latin typeface="Arial" panose="020B0604020202020204" pitchFamily="34" charset="0"/>
              </a:rPr>
              <a:t>=0</a:t>
            </a: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>
                <a:latin typeface="Arial" panose="020B0604020202020204" pitchFamily="34" charset="0"/>
              </a:rPr>
              <a:t>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F</a:t>
            </a:r>
            <a:r>
              <a:rPr lang="en-US" altLang="sr-Latn-RS" sz="1800" dirty="0">
                <a:latin typeface="Arial" panose="020B0604020202020204" pitchFamily="34" charset="0"/>
              </a:rPr>
              <a:t>=-</a:t>
            </a:r>
            <a:r>
              <a:rPr lang="en-US" altLang="sr-Latn-RS" sz="1800" dirty="0" err="1">
                <a:latin typeface="Arial" panose="020B0604020202020204" pitchFamily="34" charset="0"/>
              </a:rPr>
              <a:t>K</a:t>
            </a:r>
            <a:r>
              <a:rPr lang="en-US" altLang="sr-Latn-RS" sz="1800" baseline="-25000" dirty="0" err="1">
                <a:latin typeface="Arial" panose="020B0604020202020204" pitchFamily="34" charset="0"/>
              </a:rPr>
              <a:t>1</a:t>
            </a:r>
            <a:r>
              <a:rPr lang="en-US" altLang="sr-Latn-RS" sz="1800" dirty="0">
                <a:latin typeface="Arial" panose="020B0604020202020204" pitchFamily="34" charset="0"/>
              </a:rPr>
              <a:t>/K</a:t>
            </a:r>
            <a:r>
              <a:rPr lang="en-US" altLang="sr-Latn-RS" sz="1800" baseline="-25000" dirty="0">
                <a:latin typeface="Arial" panose="020B0604020202020204" pitchFamily="34" charset="0"/>
              </a:rPr>
              <a:t>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5AAF4B25-2390-47FA-87C7-E92516EF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304800"/>
            <a:ext cx="40068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22C9A2-37A3-E009-0697-7E893B1A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29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>
            <a:extLst>
              <a:ext uri="{FF2B5EF4-FFF2-40B4-BE49-F238E27FC236}">
                <a16:creationId xmlns:a16="http://schemas.microsoft.com/office/drawing/2014/main" id="{047CB1AF-F9DA-427E-9361-6E3D71593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17625"/>
            <a:ext cx="8643938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Poznato</a:t>
            </a:r>
            <a:r>
              <a:rPr lang="en-US" altLang="sr-Latn-RS" sz="1800" dirty="0"/>
              <a:t> je da se </a:t>
            </a:r>
            <a:r>
              <a:rPr lang="en-US" altLang="sr-Latn-RS" sz="1800" dirty="0" err="1"/>
              <a:t>nivoom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vode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rezervoaru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parnog kotla </a:t>
            </a:r>
            <a:r>
              <a:rPr lang="en-US" altLang="sr-Latn-RS" sz="1800" dirty="0" err="1"/>
              <a:t>teško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Jedan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razlog</a:t>
            </a:r>
            <a:r>
              <a:rPr lang="en-US" altLang="sr-Latn-RS" sz="1800" dirty="0"/>
              <a:t> je da </a:t>
            </a:r>
            <a:r>
              <a:rPr lang="en-US" altLang="sr-Latn-RS" sz="1800" dirty="0" err="1"/>
              <a:t>pritisak</a:t>
            </a:r>
            <a:r>
              <a:rPr lang="en-US" altLang="sr-Latn-RS" sz="1800" dirty="0"/>
              <a:t> pare u </a:t>
            </a:r>
            <a:r>
              <a:rPr lang="en-US" altLang="sr-Latn-RS" sz="1800" dirty="0" err="1"/>
              <a:t>rezervoaru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značajno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varira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Pretpostavimo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pritisak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rezervoaru</a:t>
            </a:r>
            <a:r>
              <a:rPr lang="en-US" altLang="sr-Latn-RS" sz="1800" dirty="0"/>
              <a:t>, u </a:t>
            </a:r>
            <a:r>
              <a:rPr lang="en-US" altLang="sr-Latn-RS" sz="1800" dirty="0" err="1"/>
              <a:t>prostoru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iznad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vode</a:t>
            </a:r>
            <a:r>
              <a:rPr lang="en-US" altLang="sr-Latn-RS" sz="1800" dirty="0"/>
              <a:t>,</a:t>
            </a:r>
            <a:r>
              <a:rPr lang="sr-Latn-RS" altLang="sr-Latn-RS" sz="1800" dirty="0"/>
              <a:t> na izlazu pare iz kotla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iznenadno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poraste</a:t>
            </a:r>
            <a:r>
              <a:rPr lang="en-US" altLang="sr-Latn-RS" sz="1800" dirty="0"/>
              <a:t>. Ovo bi </a:t>
            </a:r>
            <a:r>
              <a:rPr lang="en-US" altLang="sr-Latn-RS" sz="1800" dirty="0" err="1"/>
              <a:t>uticalo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to da </a:t>
            </a:r>
            <a:r>
              <a:rPr lang="en-US" altLang="sr-Latn-RS" sz="1800" dirty="0" err="1"/>
              <a:t>pritisak</a:t>
            </a:r>
            <a:r>
              <a:rPr lang="en-US" altLang="sr-Latn-RS" sz="1800" dirty="0"/>
              <a:t> u </a:t>
            </a:r>
            <a:r>
              <a:rPr lang="sr-Latn-RS" altLang="sr-Latn-RS" sz="1800" dirty="0"/>
              <a:t>regulacionom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ventilu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padne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Prema</a:t>
            </a:r>
            <a:r>
              <a:rPr lang="en-US" altLang="sr-Latn-RS" sz="1800" dirty="0"/>
              <a:t> tome, </a:t>
            </a:r>
            <a:r>
              <a:rPr lang="en-US" altLang="sr-Latn-RS" sz="1800" dirty="0" err="1"/>
              <a:t>protok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 bi bio </a:t>
            </a:r>
            <a:r>
              <a:rPr lang="en-US" altLang="sr-Latn-RS" sz="1800" dirty="0" err="1"/>
              <a:t>smanjen</a:t>
            </a:r>
            <a:r>
              <a:rPr lang="en-US" altLang="sr-Latn-RS" sz="1800" dirty="0"/>
              <a:t>, bez </a:t>
            </a:r>
            <a:r>
              <a:rPr lang="en-US" altLang="sr-Latn-RS" sz="1800" dirty="0" err="1"/>
              <a:t>obzira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nivo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čak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ako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nivo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ispod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svog</a:t>
            </a:r>
            <a:r>
              <a:rPr lang="en-US" altLang="sr-Latn-RS" sz="1800" dirty="0"/>
              <a:t> set </a:t>
            </a:r>
            <a:r>
              <a:rPr lang="en-US" altLang="sr-Latn-RS" sz="1800" dirty="0" err="1"/>
              <a:t>pointa</a:t>
            </a:r>
            <a:r>
              <a:rPr lang="en-US" altLang="sr-Latn-RS" sz="1800" dirty="0"/>
              <a:t>. </a:t>
            </a:r>
          </a:p>
        </p:txBody>
      </p:sp>
      <p:sp>
        <p:nvSpPr>
          <p:cNvPr id="5123" name="TextBox 5">
            <a:extLst>
              <a:ext uri="{FF2B5EF4-FFF2-40B4-BE49-F238E27FC236}">
                <a16:creationId xmlns:a16="http://schemas.microsoft.com/office/drawing/2014/main" id="{9BFFE734-9863-4E47-BADE-0F316D069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7848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000" b="1"/>
              <a:t>Upravljanje nivoom u rezervoaru sa jednostavnom povratnom spregom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8B1EA0E-E041-470F-B9C1-AC355052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13113"/>
            <a:ext cx="5013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D14905-207D-3267-49A8-E18F8812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3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AF47CE2-00A9-484E-86D9-C71319C05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304800"/>
            <a:ext cx="8502650" cy="544513"/>
          </a:xfrm>
        </p:spPr>
        <p:txBody>
          <a:bodyPr/>
          <a:lstStyle/>
          <a:p>
            <a:pPr eaLnBrk="1" hangingPunct="1"/>
            <a:r>
              <a:rPr lang="sr-Latn-RS" altLang="sr-Latn-RS" sz="2400"/>
              <a:t>K</a:t>
            </a:r>
            <a:r>
              <a:rPr lang="en-US" altLang="sr-Latn-RS" sz="2400"/>
              <a:t>ompenzacija</a:t>
            </a:r>
            <a:r>
              <a:rPr lang="sr-Latn-RS" altLang="sr-Latn-RS" sz="2400"/>
              <a:t> dinamike</a:t>
            </a:r>
            <a:endParaRPr lang="en-US" altLang="sr-Latn-RS" sz="2400"/>
          </a:p>
        </p:txBody>
      </p:sp>
      <p:sp>
        <p:nvSpPr>
          <p:cNvPr id="55299" name="TextBox 3">
            <a:extLst>
              <a:ext uri="{FF2B5EF4-FFF2-40B4-BE49-F238E27FC236}">
                <a16:creationId xmlns:a16="http://schemas.microsoft.com/office/drawing/2014/main" id="{1F2A0C58-F3EF-4423-9ED4-9B6DA2007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6050"/>
            <a:ext cx="9144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Nije realno da se ignoriše dinamika procesa i opterećenja.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Lako je </a:t>
            </a:r>
            <a:r>
              <a:rPr lang="sr-Latn-RS" altLang="sr-Latn-RS" sz="1800"/>
              <a:t>podesiti statička</a:t>
            </a:r>
            <a:r>
              <a:rPr lang="en-US" altLang="sr-Latn-RS" sz="1800"/>
              <a:t> pojačanja raznih elemenata ali njihov</a:t>
            </a:r>
            <a:r>
              <a:rPr lang="sr-Latn-RS" altLang="sr-Latn-RS" sz="1800"/>
              <a:t>u</a:t>
            </a:r>
            <a:r>
              <a:rPr lang="en-US" altLang="sr-Latn-RS" sz="1800"/>
              <a:t> dinamika nije. Ovo je pogotovo tačno za</a:t>
            </a:r>
            <a:r>
              <a:rPr lang="sr-Latn-RS" altLang="sr-Latn-RS" sz="1800"/>
              <a:t> sisteme upravljanja </a:t>
            </a:r>
            <a:r>
              <a:rPr lang="en-US" altLang="sr-Latn-RS" sz="1800"/>
              <a:t>proces</a:t>
            </a:r>
            <a:r>
              <a:rPr lang="sr-Latn-RS" altLang="sr-Latn-RS" sz="1800"/>
              <a:t>om</a:t>
            </a:r>
            <a:r>
              <a:rPr lang="en-US" altLang="sr-Latn-RS" sz="1800"/>
              <a:t> </a:t>
            </a:r>
            <a:r>
              <a:rPr lang="sr-Latn-RS" altLang="sr-Latn-RS" sz="1800"/>
              <a:t>sa promenljivim</a:t>
            </a:r>
            <a:r>
              <a:rPr lang="en-US" altLang="sr-Latn-RS" sz="1800"/>
              <a:t> opterećenje</a:t>
            </a:r>
            <a:r>
              <a:rPr lang="sr-Latn-RS" altLang="sr-Latn-RS" sz="1800"/>
              <a:t>m (poremećajem)</a:t>
            </a:r>
            <a:r>
              <a:rPr lang="en-US" altLang="sr-Latn-RS" sz="1800"/>
              <a:t>.</a:t>
            </a:r>
            <a:endParaRPr lang="sr-Latn-R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Praktično, uobičajeno je da se odvoj</a:t>
            </a:r>
            <a:r>
              <a:rPr lang="sr-Latn-RS" altLang="sr-Latn-RS" sz="1800"/>
              <a:t>i</a:t>
            </a:r>
            <a:r>
              <a:rPr lang="en-US" altLang="sr-Latn-RS" sz="1800"/>
              <a:t> pojačanje u </a:t>
            </a:r>
            <a:r>
              <a:rPr lang="sr-Latn-RS" altLang="sr-Latn-RS" sz="1800"/>
              <a:t>stacionarnom</a:t>
            </a:r>
            <a:r>
              <a:rPr lang="en-US" altLang="sr-Latn-RS" sz="1800"/>
              <a:t> stanju </a:t>
            </a:r>
            <a:r>
              <a:rPr lang="sr-Latn-RS" altLang="sr-Latn-RS" sz="1800"/>
              <a:t>od</a:t>
            </a:r>
            <a:r>
              <a:rPr lang="en-US" altLang="sr-Latn-RS" sz="1800"/>
              <a:t> pojačanj</a:t>
            </a:r>
            <a:r>
              <a:rPr lang="sr-Latn-RS" altLang="sr-Latn-RS" sz="1800"/>
              <a:t>a</a:t>
            </a:r>
            <a:r>
              <a:rPr lang="en-US" altLang="sr-Latn-RS" sz="1800"/>
              <a:t> pri nekoj dinamici</a:t>
            </a:r>
            <a:r>
              <a:rPr lang="sr-Latn-RS" altLang="sr-Latn-RS" sz="1800"/>
              <a:t>. Tada se formiraju dva člana za feed-forward upravljanje.</a:t>
            </a:r>
            <a:r>
              <a:rPr lang="en-US" altLang="sr-Latn-RS" sz="1800"/>
              <a:t> </a:t>
            </a:r>
          </a:p>
        </p:txBody>
      </p:sp>
      <p:pic>
        <p:nvPicPr>
          <p:cNvPr id="55300" name="Picture 5">
            <a:extLst>
              <a:ext uri="{FF2B5EF4-FFF2-40B4-BE49-F238E27FC236}">
                <a16:creationId xmlns:a16="http://schemas.microsoft.com/office/drawing/2014/main" id="{098A92FD-29AF-4185-A2BF-8D30EB1C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00463"/>
            <a:ext cx="5991225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1" name="Picture 4">
            <a:extLst>
              <a:ext uri="{FF2B5EF4-FFF2-40B4-BE49-F238E27FC236}">
                <a16:creationId xmlns:a16="http://schemas.microsoft.com/office/drawing/2014/main" id="{9527B41B-4906-42DE-8721-CB608DC8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7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ADA3A-2A5E-5E0A-51CD-BEDE705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30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71674FD6-6DC3-4DD4-9AEE-E3DCB56E1B6D}"/>
              </a:ext>
            </a:extLst>
          </p:cNvPr>
          <p:cNvSpPr txBox="1">
            <a:spLocks/>
          </p:cNvSpPr>
          <p:nvPr/>
        </p:nvSpPr>
        <p:spPr bwMode="auto">
          <a:xfrm>
            <a:off x="325438" y="76200"/>
            <a:ext cx="850265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sr-Latn-RS" sz="2400">
                <a:solidFill>
                  <a:srgbClr val="FF0000"/>
                </a:solidFill>
              </a:rPr>
              <a:t>K</a:t>
            </a:r>
            <a:r>
              <a:rPr lang="en-US" altLang="sr-Latn-RS" sz="2400">
                <a:solidFill>
                  <a:srgbClr val="FF0000"/>
                </a:solidFill>
              </a:rPr>
              <a:t>ompenzacija</a:t>
            </a:r>
            <a:r>
              <a:rPr lang="sr-Latn-RS" altLang="sr-Latn-RS" sz="2400">
                <a:solidFill>
                  <a:srgbClr val="FF0000"/>
                </a:solidFill>
              </a:rPr>
              <a:t> dinamike</a:t>
            </a:r>
            <a:endParaRPr lang="en-US" altLang="sr-Latn-RS" sz="2400">
              <a:solidFill>
                <a:srgbClr val="FF0000"/>
              </a:solidFill>
            </a:endParaRP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26192D91-A4DB-4D8D-8739-E170BCBD0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52895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48" name="Object 7">
            <a:extLst>
              <a:ext uri="{FF2B5EF4-FFF2-40B4-BE49-F238E27FC236}">
                <a16:creationId xmlns:a16="http://schemas.microsoft.com/office/drawing/2014/main" id="{9D69FD65-9262-4A66-B2DC-FA31D80102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762000"/>
          <a:ext cx="3987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4" imgW="3987800" imgH="1498600" progId="Equation.3">
                  <p:embed/>
                </p:oleObj>
              </mc:Choice>
              <mc:Fallback>
                <p:oleObj name="Jednačina" r:id="rId4" imgW="3987800" imgH="1498600" progId="Equation.3">
                  <p:embed/>
                  <p:pic>
                    <p:nvPicPr>
                      <p:cNvPr id="57348" name="Object 7">
                        <a:extLst>
                          <a:ext uri="{FF2B5EF4-FFF2-40B4-BE49-F238E27FC236}">
                            <a16:creationId xmlns:a16="http://schemas.microsoft.com/office/drawing/2014/main" id="{9D69FD65-9262-4A66-B2DC-FA31D8010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762000"/>
                        <a:ext cx="3987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Box 10">
            <a:extLst>
              <a:ext uri="{FF2B5EF4-FFF2-40B4-BE49-F238E27FC236}">
                <a16:creationId xmlns:a16="http://schemas.microsoft.com/office/drawing/2014/main" id="{4A9E1721-4AC9-4641-ADDD-E5E7A76F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514600"/>
            <a:ext cx="3325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>
                <a:latin typeface="Arial" panose="020B0604020202020204" pitchFamily="34" charset="0"/>
              </a:rPr>
              <a:t>Pretpostavka da je K</a:t>
            </a:r>
            <a:r>
              <a:rPr lang="sr-Latn-RS" altLang="en-US" sz="1800" baseline="-25000">
                <a:latin typeface="Arial" panose="020B0604020202020204" pitchFamily="34" charset="0"/>
              </a:rPr>
              <a:t>T</a:t>
            </a:r>
            <a:r>
              <a:rPr lang="sr-Latn-RS" altLang="en-US" sz="1800">
                <a:latin typeface="Arial" panose="020B0604020202020204" pitchFamily="34" charset="0"/>
              </a:rPr>
              <a:t>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>
                <a:latin typeface="Arial" panose="020B0604020202020204" pitchFamily="34" charset="0"/>
              </a:rPr>
              <a:t>pojačanje senzora poremećaja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916B9E-B2BE-41A5-BE69-57C50F2C92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5363"/>
            <a:ext cx="6043613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C33A70-A62C-4C3F-BA74-1EA59258F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759200"/>
            <a:ext cx="2286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sr-Latn-RS" sz="1800">
                <a:latin typeface="Arial" panose="020B0604020202020204" pitchFamily="34" charset="0"/>
              </a:rPr>
              <a:t>Potencijalni problem može da predstavlja međusobni odnos </a:t>
            </a:r>
            <a:r>
              <a:rPr lang="sr-Latn-RS" altLang="sr-Latn-RS" sz="1800">
                <a:latin typeface="Symbol" panose="05050102010706020507" pitchFamily="18" charset="2"/>
              </a:rPr>
              <a:t>t</a:t>
            </a:r>
            <a:r>
              <a:rPr lang="sr-Latn-RS" altLang="sr-Latn-RS" sz="1800" baseline="-25000"/>
              <a:t>1</a:t>
            </a:r>
            <a:r>
              <a:rPr lang="sr-Latn-RS" altLang="sr-Latn-RS" sz="1800">
                <a:latin typeface="Arial" panose="020B0604020202020204" pitchFamily="34" charset="0"/>
              </a:rPr>
              <a:t> i </a:t>
            </a:r>
            <a:r>
              <a:rPr lang="sr-Latn-RS" altLang="sr-Latn-RS" sz="1800">
                <a:latin typeface="Symbol" panose="05050102010706020507" pitchFamily="18" charset="2"/>
              </a:rPr>
              <a:t>t</a:t>
            </a:r>
            <a:r>
              <a:rPr lang="sr-Latn-RS" altLang="sr-Latn-RS" sz="1800" baseline="-25000">
                <a:latin typeface="Arial" panose="020B0604020202020204" pitchFamily="34" charset="0"/>
              </a:rPr>
              <a:t>2</a:t>
            </a:r>
            <a:r>
              <a:rPr lang="sr-Latn-RS" altLang="sr-Latn-RS" sz="1800">
                <a:latin typeface="Arial" panose="020B0604020202020204" pitchFamily="34" charset="0"/>
              </a:rPr>
              <a:t> zbog mogućeg velikog kašnjenja u kompenzacionoj petlji.</a:t>
            </a:r>
            <a:endParaRPr lang="en-US" altLang="sr-Latn-RS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CF9C6-DDBA-54DE-6F67-CEA182F7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31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8D3BC6C-195B-48A0-B6C4-3A1070FC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76200"/>
            <a:ext cx="8502650" cy="457200"/>
          </a:xfrm>
        </p:spPr>
        <p:txBody>
          <a:bodyPr/>
          <a:lstStyle/>
          <a:p>
            <a:pPr eaLnBrk="1" hangingPunct="1"/>
            <a:r>
              <a:rPr lang="en-US" altLang="sr-Latn-RS" sz="2400"/>
              <a:t>Kompenzacija </a:t>
            </a:r>
            <a:r>
              <a:rPr lang="sr-Latn-RS" altLang="sr-Latn-RS" sz="2400"/>
              <a:t>poremećaja i dinamike</a:t>
            </a:r>
            <a:r>
              <a:rPr lang="en-US" altLang="sr-Latn-RS" sz="2400"/>
              <a:t> </a:t>
            </a:r>
            <a:r>
              <a:rPr lang="sr-Latn-RS" altLang="sr-Latn-RS" sz="2400"/>
              <a:t>kombinovana s</a:t>
            </a:r>
            <a:r>
              <a:rPr lang="en-US" altLang="sr-Latn-RS" sz="2400"/>
              <a:t>a PID petlj</a:t>
            </a:r>
            <a:r>
              <a:rPr lang="sr-Latn-RS" altLang="sr-Latn-RS" sz="2400"/>
              <a:t>om</a:t>
            </a:r>
            <a:endParaRPr lang="en-US" altLang="sr-Latn-RS" sz="2400"/>
          </a:p>
        </p:txBody>
      </p:sp>
      <p:sp>
        <p:nvSpPr>
          <p:cNvPr id="59395" name="TextBox 3">
            <a:extLst>
              <a:ext uri="{FF2B5EF4-FFF2-40B4-BE49-F238E27FC236}">
                <a16:creationId xmlns:a16="http://schemas.microsoft.com/office/drawing/2014/main" id="{CE8D9FD8-D117-4C2D-BC89-2F3841E10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533400"/>
            <a:ext cx="8783637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Zbog </a:t>
            </a:r>
            <a:r>
              <a:rPr lang="sr-Latn-RS" altLang="sr-Latn-RS" sz="1800"/>
              <a:t>postojanja</a:t>
            </a:r>
            <a:r>
              <a:rPr lang="en-US" altLang="sr-Latn-RS" sz="1800"/>
              <a:t> offset</a:t>
            </a:r>
            <a:r>
              <a:rPr lang="sr-Latn-RS" altLang="sr-Latn-RS" sz="1800"/>
              <a:t>*</a:t>
            </a:r>
            <a:r>
              <a:rPr lang="en-US" altLang="sr-Latn-RS" sz="1800"/>
              <a:t>-a</a:t>
            </a:r>
            <a:r>
              <a:rPr lang="sr-Latn-RS" altLang="sr-Latn-RS" sz="1800"/>
              <a:t>  </a:t>
            </a:r>
            <a:r>
              <a:rPr lang="en-US" altLang="sr-Latn-RS" sz="1800"/>
              <a:t>usled </a:t>
            </a:r>
            <a:r>
              <a:rPr lang="sr-Latn-RS" altLang="sr-Latn-RS" sz="1800"/>
              <a:t>promena</a:t>
            </a:r>
            <a:r>
              <a:rPr lang="en-US" altLang="sr-Latn-RS" sz="1800"/>
              <a:t> vrednosti pojačanja u </a:t>
            </a:r>
            <a:r>
              <a:rPr lang="sr-Latn-RS" altLang="sr-Latn-RS" sz="1800"/>
              <a:t>stacionarnom</a:t>
            </a:r>
            <a:r>
              <a:rPr lang="en-US" altLang="sr-Latn-RS" sz="1800"/>
              <a:t> stanju i </a:t>
            </a:r>
            <a:r>
              <a:rPr lang="sr-Latn-RS" altLang="sr-Latn-RS" sz="1800"/>
              <a:t>postojanja nemodelovane (ili teško modelovane)</a:t>
            </a:r>
            <a:r>
              <a:rPr lang="en-US" altLang="sr-Latn-RS" sz="1800"/>
              <a:t> dinamike, kompenzacija </a:t>
            </a:r>
            <a:r>
              <a:rPr lang="sr-Latn-RS" altLang="sr-Latn-RS" sz="1800"/>
              <a:t>poremećaja</a:t>
            </a:r>
            <a:r>
              <a:rPr lang="en-US" altLang="sr-Latn-RS" sz="1800"/>
              <a:t> se retko koristi </a:t>
            </a:r>
            <a:r>
              <a:rPr lang="sr-Latn-RS" altLang="sr-Latn-RS" sz="1800"/>
              <a:t>kao samostalan način upravljanja</a:t>
            </a:r>
            <a:r>
              <a:rPr lang="en-US" altLang="sr-Latn-RS" sz="180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Uobičajena strategija je da se</a:t>
            </a:r>
            <a:r>
              <a:rPr lang="sr-Latn-RS" altLang="sr-Latn-RS" sz="1800"/>
              <a:t> feed-forward upravljanje</a:t>
            </a:r>
            <a:r>
              <a:rPr lang="en-US" altLang="sr-Latn-RS" sz="1800"/>
              <a:t> koristi u </a:t>
            </a:r>
            <a:r>
              <a:rPr lang="sr-Latn-RS" altLang="sr-Latn-RS" sz="1800"/>
              <a:t>kombinaciji</a:t>
            </a:r>
            <a:r>
              <a:rPr lang="en-US" altLang="sr-Latn-RS" sz="1800"/>
              <a:t> sa konvenci</a:t>
            </a:r>
            <a:r>
              <a:rPr lang="sr-Latn-RS" altLang="sr-Latn-RS" sz="1800"/>
              <a:t>o</a:t>
            </a:r>
            <a:r>
              <a:rPr lang="en-US" altLang="sr-Latn-RS" sz="1800"/>
              <a:t>alnim </a:t>
            </a:r>
            <a:r>
              <a:rPr lang="sr-Latn-RS" altLang="sr-Latn-RS" sz="1800"/>
              <a:t>PID regulatorom i </a:t>
            </a:r>
            <a:r>
              <a:rPr lang="en-US" altLang="sr-Latn-RS" sz="1800"/>
              <a:t> povratnom spregom.  Povratna sprega će ukloniti offset  usled  netačnosti u kompenzovanju</a:t>
            </a:r>
            <a:r>
              <a:rPr lang="sr-Latn-RS" altLang="sr-Latn-RS" sz="1800"/>
              <a:t>,</a:t>
            </a:r>
            <a:r>
              <a:rPr lang="en-US" altLang="sr-Latn-RS" sz="1800"/>
              <a:t> </a:t>
            </a:r>
            <a:r>
              <a:rPr lang="sr-Latn-RS" altLang="sr-Latn-RS" sz="1800"/>
              <a:t>eliminisati </a:t>
            </a:r>
            <a:r>
              <a:rPr lang="en-US" altLang="sr-Latn-RS" sz="1800"/>
              <a:t>grešk</a:t>
            </a:r>
            <a:r>
              <a:rPr lang="sr-Latn-RS" altLang="sr-Latn-RS" sz="1800"/>
              <a:t>e nastale kao posledica promene dinamike sistema</a:t>
            </a:r>
            <a:r>
              <a:rPr lang="en-US" altLang="sr-Latn-RS" sz="1800"/>
              <a:t> i </a:t>
            </a:r>
            <a:r>
              <a:rPr lang="sr-Latn-RS" altLang="sr-Latn-RS" sz="1800"/>
              <a:t>izvršiti korekcije</a:t>
            </a:r>
            <a:r>
              <a:rPr lang="en-US" altLang="sr-Latn-RS" sz="1800"/>
              <a:t> za ostale poremećaje.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40DA2-DE3D-45F2-B05B-AB5D6734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3" y="6324600"/>
            <a:ext cx="9120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RS" altLang="sr-Latn-RS" sz="1600">
                <a:latin typeface="Arial" panose="020B0604020202020204" pitchFamily="34" charset="0"/>
              </a:rPr>
              <a:t>offset – mogućnost eliminacije poremećaja ali nemogućnost povratka u početno stanje. Postoji margina promene upravljane veličine</a:t>
            </a: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5B01DF52-1BED-48BD-A018-C02883AE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514600"/>
            <a:ext cx="7620000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8" name="Picture 4">
            <a:extLst>
              <a:ext uri="{FF2B5EF4-FFF2-40B4-BE49-F238E27FC236}">
                <a16:creationId xmlns:a16="http://schemas.microsoft.com/office/drawing/2014/main" id="{B4800CEC-BB45-4D77-BF94-5A0C578EF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819400"/>
            <a:ext cx="1857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D62C66D-E1A3-9574-9582-621144BD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32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67A04F83-5991-480A-B572-7BBBBF35D776}"/>
              </a:ext>
            </a:extLst>
          </p:cNvPr>
          <p:cNvSpPr txBox="1">
            <a:spLocks/>
          </p:cNvSpPr>
          <p:nvPr/>
        </p:nvSpPr>
        <p:spPr bwMode="auto">
          <a:xfrm>
            <a:off x="307975" y="76200"/>
            <a:ext cx="850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sr-Latn-RS" sz="2400">
                <a:solidFill>
                  <a:srgbClr val="FF0000"/>
                </a:solidFill>
              </a:rPr>
              <a:t>Kompenzacija </a:t>
            </a:r>
            <a:r>
              <a:rPr lang="sr-Latn-RS" altLang="sr-Latn-RS" sz="2400">
                <a:solidFill>
                  <a:srgbClr val="FF0000"/>
                </a:solidFill>
              </a:rPr>
              <a:t>poremećaja i dinamike</a:t>
            </a:r>
            <a:r>
              <a:rPr lang="en-US" altLang="sr-Latn-RS" sz="2400">
                <a:solidFill>
                  <a:srgbClr val="FF0000"/>
                </a:solidFill>
              </a:rPr>
              <a:t> </a:t>
            </a:r>
            <a:r>
              <a:rPr lang="sr-Latn-RS" altLang="sr-Latn-RS" sz="2400">
                <a:solidFill>
                  <a:srgbClr val="FF0000"/>
                </a:solidFill>
              </a:rPr>
              <a:t>kombinovana s</a:t>
            </a:r>
            <a:r>
              <a:rPr lang="en-US" altLang="sr-Latn-RS" sz="2400">
                <a:solidFill>
                  <a:srgbClr val="FF0000"/>
                </a:solidFill>
              </a:rPr>
              <a:t>a PID petlj</a:t>
            </a:r>
            <a:r>
              <a:rPr lang="sr-Latn-RS" altLang="sr-Latn-RS" sz="2400">
                <a:solidFill>
                  <a:srgbClr val="FF0000"/>
                </a:solidFill>
              </a:rPr>
              <a:t>om</a:t>
            </a:r>
            <a:endParaRPr lang="en-US" altLang="sr-Latn-RS" sz="2400">
              <a:solidFill>
                <a:srgbClr val="FF0000"/>
              </a:solidFill>
            </a:endParaRPr>
          </a:p>
        </p:txBody>
      </p:sp>
      <p:pic>
        <p:nvPicPr>
          <p:cNvPr id="61443" name="Picture 5">
            <a:extLst>
              <a:ext uri="{FF2B5EF4-FFF2-40B4-BE49-F238E27FC236}">
                <a16:creationId xmlns:a16="http://schemas.microsoft.com/office/drawing/2014/main" id="{4B6CB386-3B76-484C-8F53-D6BA9FC88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525463"/>
            <a:ext cx="65468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21B7A7-0BFB-40D7-B957-6C53C89F4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2800"/>
            <a:ext cx="543718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BF5F7-EB58-4685-A00A-09AF6BD02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63925"/>
            <a:ext cx="2514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>
                <a:latin typeface="Arial" panose="020B0604020202020204" pitchFamily="34" charset="0"/>
              </a:rPr>
              <a:t>Prethodni SBD se može transformisati u oblik: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3643F-3F2A-E085-2955-5AC32D3C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33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9752F5BC-30CF-4679-BA21-F9164357CF2B}"/>
              </a:ext>
            </a:extLst>
          </p:cNvPr>
          <p:cNvSpPr txBox="1">
            <a:spLocks/>
          </p:cNvSpPr>
          <p:nvPr/>
        </p:nvSpPr>
        <p:spPr bwMode="auto">
          <a:xfrm>
            <a:off x="307975" y="0"/>
            <a:ext cx="850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sr-Latn-RS" sz="2400">
                <a:solidFill>
                  <a:srgbClr val="FF0000"/>
                </a:solidFill>
              </a:rPr>
              <a:t>Kompenzacija </a:t>
            </a:r>
            <a:r>
              <a:rPr lang="sr-Latn-RS" altLang="sr-Latn-RS" sz="2400">
                <a:solidFill>
                  <a:srgbClr val="FF0000"/>
                </a:solidFill>
              </a:rPr>
              <a:t>poremećaja i dinamike</a:t>
            </a:r>
            <a:r>
              <a:rPr lang="en-US" altLang="sr-Latn-RS" sz="2400">
                <a:solidFill>
                  <a:srgbClr val="FF0000"/>
                </a:solidFill>
              </a:rPr>
              <a:t> </a:t>
            </a:r>
            <a:r>
              <a:rPr lang="sr-Latn-RS" altLang="sr-Latn-RS" sz="2400">
                <a:solidFill>
                  <a:srgbClr val="FF0000"/>
                </a:solidFill>
              </a:rPr>
              <a:t>kombinovana s</a:t>
            </a:r>
            <a:r>
              <a:rPr lang="en-US" altLang="sr-Latn-RS" sz="2400">
                <a:solidFill>
                  <a:srgbClr val="FF0000"/>
                </a:solidFill>
              </a:rPr>
              <a:t>a PID petlj</a:t>
            </a:r>
            <a:r>
              <a:rPr lang="sr-Latn-RS" altLang="sr-Latn-RS" sz="2400">
                <a:solidFill>
                  <a:srgbClr val="FF0000"/>
                </a:solidFill>
              </a:rPr>
              <a:t>om</a:t>
            </a:r>
            <a:endParaRPr lang="en-US" altLang="sr-Latn-RS" sz="2400">
              <a:solidFill>
                <a:srgbClr val="FF0000"/>
              </a:solidFill>
            </a:endParaRPr>
          </a:p>
        </p:txBody>
      </p:sp>
      <p:sp>
        <p:nvSpPr>
          <p:cNvPr id="62467" name="TextBox 4">
            <a:extLst>
              <a:ext uri="{FF2B5EF4-FFF2-40B4-BE49-F238E27FC236}">
                <a16:creationId xmlns:a16="http://schemas.microsoft.com/office/drawing/2014/main" id="{B37B6873-EBAB-4A4A-BBEC-4DF878368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735013"/>
            <a:ext cx="1941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>
                <a:latin typeface="Arial" panose="020B0604020202020204" pitchFamily="34" charset="0"/>
              </a:rPr>
              <a:t>Konačan SBD je: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43A6F04A-BB2E-4E51-8826-F60ACA29E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457200"/>
            <a:ext cx="6323013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469" name="Object 6">
            <a:extLst>
              <a:ext uri="{FF2B5EF4-FFF2-40B4-BE49-F238E27FC236}">
                <a16:creationId xmlns:a16="http://schemas.microsoft.com/office/drawing/2014/main" id="{16443B78-6656-43B5-8CC0-97A20056A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3863" y="3932238"/>
          <a:ext cx="262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3" imgW="2628900" imgH="673100" progId="Equation.3">
                  <p:embed/>
                </p:oleObj>
              </mc:Choice>
              <mc:Fallback>
                <p:oleObj name="Jednačina" r:id="rId3" imgW="2628900" imgH="673100" progId="Equation.3">
                  <p:embed/>
                  <p:pic>
                    <p:nvPicPr>
                      <p:cNvPr id="62469" name="Object 6">
                        <a:extLst>
                          <a:ext uri="{FF2B5EF4-FFF2-40B4-BE49-F238E27FC236}">
                            <a16:creationId xmlns:a16="http://schemas.microsoft.com/office/drawing/2014/main" id="{16443B78-6656-43B5-8CC0-97A20056A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3932238"/>
                        <a:ext cx="2628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Box 7">
            <a:extLst>
              <a:ext uri="{FF2B5EF4-FFF2-40B4-BE49-F238E27FC236}">
                <a16:creationId xmlns:a16="http://schemas.microsoft.com/office/drawing/2014/main" id="{15AE5612-C03C-4531-9C9D-FFFBE578A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3929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>
                <a:latin typeface="Arial" panose="020B0604020202020204" pitchFamily="34" charset="0"/>
              </a:rPr>
              <a:t>Funkcija prenosa poremećaj-izlaz je: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71" name="TextBox 8">
            <a:extLst>
              <a:ext uri="{FF2B5EF4-FFF2-40B4-BE49-F238E27FC236}">
                <a16:creationId xmlns:a16="http://schemas.microsoft.com/office/drawing/2014/main" id="{E1269572-2137-4AFA-BB9F-AB81D1103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10150"/>
            <a:ext cx="8505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>
                <a:latin typeface="Arial" panose="020B0604020202020204" pitchFamily="34" charset="0"/>
              </a:rPr>
              <a:t>Potreban uslov za eliminaciju poremećaja je da je vrednost funkcije prenosa poremećaj-izlaz jednaka nuli, odnosno: G</a:t>
            </a:r>
            <a:r>
              <a:rPr lang="sr-Latn-RS" altLang="en-US" sz="1800" baseline="-25000">
                <a:latin typeface="Arial" panose="020B0604020202020204" pitchFamily="34" charset="0"/>
              </a:rPr>
              <a:t>ff</a:t>
            </a:r>
            <a:r>
              <a:rPr lang="sr-Latn-RS" altLang="en-US" sz="1800">
                <a:latin typeface="Arial" panose="020B0604020202020204" pitchFamily="34" charset="0"/>
              </a:rPr>
              <a:t>(s)=-G</a:t>
            </a:r>
            <a:r>
              <a:rPr lang="sr-Latn-RS" altLang="en-US" sz="1800" baseline="-25000">
                <a:latin typeface="Arial" panose="020B0604020202020204" pitchFamily="34" charset="0"/>
              </a:rPr>
              <a:t>1</a:t>
            </a:r>
            <a:r>
              <a:rPr lang="sr-Latn-RS" altLang="en-US" sz="1800">
                <a:latin typeface="Arial" panose="020B0604020202020204" pitchFamily="34" charset="0"/>
              </a:rPr>
              <a:t>(s)/G</a:t>
            </a:r>
            <a:r>
              <a:rPr lang="sr-Latn-RS" altLang="en-US" sz="1800" baseline="-25000">
                <a:latin typeface="Arial" panose="020B0604020202020204" pitchFamily="34" charset="0"/>
              </a:rPr>
              <a:t>2</a:t>
            </a:r>
            <a:r>
              <a:rPr lang="sr-Latn-RS" altLang="en-US" sz="1800">
                <a:latin typeface="Arial" panose="020B0604020202020204" pitchFamily="34" charset="0"/>
              </a:rPr>
              <a:t>(s)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958A4-4034-5413-7B49-DD2EC4DB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34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D05B645A-2752-4BDE-893C-302B383C0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228600"/>
            <a:ext cx="8502650" cy="544513"/>
          </a:xfrm>
        </p:spPr>
        <p:txBody>
          <a:bodyPr/>
          <a:lstStyle/>
          <a:p>
            <a:pPr eaLnBrk="1" hangingPunct="1"/>
            <a:r>
              <a:rPr lang="sr-Latn-RS" altLang="sr-Latn-RS" sz="2400"/>
              <a:t>Feed-forward</a:t>
            </a:r>
            <a:r>
              <a:rPr lang="en-US" altLang="sr-Latn-RS" sz="2400"/>
              <a:t> </a:t>
            </a:r>
            <a:r>
              <a:rPr lang="sr-Latn-RS" altLang="sr-Latn-RS" sz="2400"/>
              <a:t>upravljanje</a:t>
            </a:r>
            <a:endParaRPr lang="en-US" altLang="sr-Latn-RS" sz="2400"/>
          </a:p>
        </p:txBody>
      </p:sp>
      <p:sp>
        <p:nvSpPr>
          <p:cNvPr id="63491" name="TextBox 4">
            <a:extLst>
              <a:ext uri="{FF2B5EF4-FFF2-40B4-BE49-F238E27FC236}">
                <a16:creationId xmlns:a16="http://schemas.microsoft.com/office/drawing/2014/main" id="{DCD12709-F33D-4060-9186-3C440DAE1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595438"/>
            <a:ext cx="867568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/>
              <a:t>Feed-forward u</a:t>
            </a:r>
            <a:r>
              <a:rPr lang="en-US" altLang="sr-Latn-RS" sz="1800"/>
              <a:t>pravljanje može da inkorporira i funkciju set pointa.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Korišćenje set pointa kao ulaza u proračunavanje </a:t>
            </a:r>
            <a:r>
              <a:rPr lang="sr-Latn-RS" altLang="sr-Latn-RS" sz="1800"/>
              <a:t>feed-forward akcije</a:t>
            </a:r>
            <a:r>
              <a:rPr lang="en-US" altLang="sr-Latn-RS" sz="1800"/>
              <a:t> je ono što razlikuje </a:t>
            </a:r>
            <a:r>
              <a:rPr lang="sr-Latn-RS" altLang="sr-Latn-RS" sz="1800"/>
              <a:t> feed-forward </a:t>
            </a:r>
            <a:r>
              <a:rPr lang="en-US" altLang="sr-Latn-RS" sz="1800"/>
              <a:t>upravljanje </a:t>
            </a:r>
            <a:r>
              <a:rPr lang="sr-Latn-RS" altLang="sr-Latn-RS" sz="1800"/>
              <a:t>od</a:t>
            </a:r>
            <a:r>
              <a:rPr lang="en-US" altLang="sr-Latn-RS" sz="1800"/>
              <a:t> kompenzacij</a:t>
            </a:r>
            <a:r>
              <a:rPr lang="sr-Latn-RS" altLang="sr-Latn-RS" sz="1800"/>
              <a:t>e</a:t>
            </a:r>
            <a:r>
              <a:rPr lang="en-US" altLang="sr-Latn-RS" sz="1800"/>
              <a:t>.</a:t>
            </a:r>
          </a:p>
        </p:txBody>
      </p:sp>
      <p:pic>
        <p:nvPicPr>
          <p:cNvPr id="63492" name="Picture 6">
            <a:extLst>
              <a:ext uri="{FF2B5EF4-FFF2-40B4-BE49-F238E27FC236}">
                <a16:creationId xmlns:a16="http://schemas.microsoft.com/office/drawing/2014/main" id="{4DC6601A-D2C9-44F5-A334-19363B73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7070725" cy="304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4">
            <a:extLst>
              <a:ext uri="{FF2B5EF4-FFF2-40B4-BE49-F238E27FC236}">
                <a16:creationId xmlns:a16="http://schemas.microsoft.com/office/drawing/2014/main" id="{ADAF6CDA-AA80-4A81-B19D-2C68F50D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7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DAF7E-1CC9-E5E8-EDAE-7B2902E9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35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141E2D0D-79A1-4086-8FA1-5C7F058C4067}"/>
              </a:ext>
            </a:extLst>
          </p:cNvPr>
          <p:cNvSpPr txBox="1">
            <a:spLocks/>
          </p:cNvSpPr>
          <p:nvPr/>
        </p:nvSpPr>
        <p:spPr bwMode="auto">
          <a:xfrm>
            <a:off x="307975" y="228600"/>
            <a:ext cx="850265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sr-Latn-RS" sz="2400">
                <a:solidFill>
                  <a:srgbClr val="FF0000"/>
                </a:solidFill>
              </a:rPr>
              <a:t>Feed-forward</a:t>
            </a:r>
            <a:r>
              <a:rPr lang="en-US" altLang="sr-Latn-RS" sz="2400">
                <a:solidFill>
                  <a:srgbClr val="FF0000"/>
                </a:solidFill>
              </a:rPr>
              <a:t> </a:t>
            </a:r>
            <a:r>
              <a:rPr lang="sr-Latn-RS" altLang="sr-Latn-RS" sz="2400">
                <a:solidFill>
                  <a:srgbClr val="FF0000"/>
                </a:solidFill>
              </a:rPr>
              <a:t>upravljanje</a:t>
            </a:r>
            <a:endParaRPr lang="en-US" altLang="sr-Latn-RS" sz="2400">
              <a:solidFill>
                <a:srgbClr val="FF0000"/>
              </a:solidFill>
            </a:endParaRPr>
          </a:p>
        </p:txBody>
      </p:sp>
      <p:sp>
        <p:nvSpPr>
          <p:cNvPr id="65539" name="TextBox 5">
            <a:extLst>
              <a:ext uri="{FF2B5EF4-FFF2-40B4-BE49-F238E27FC236}">
                <a16:creationId xmlns:a16="http://schemas.microsoft.com/office/drawing/2014/main" id="{68BAA19D-9E42-41D8-A79A-AED0E3D1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5454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>
                <a:latin typeface="Arial" panose="020B0604020202020204" pitchFamily="34" charset="0"/>
              </a:rPr>
              <a:t>Inkorporiranje set-pointa u feedforward upravljanje.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r-Latn-RS" altLang="en-US" sz="1800">
                <a:latin typeface="Arial" panose="020B0604020202020204" pitchFamily="34" charset="0"/>
              </a:rPr>
              <a:t>Kompenzacija u direktnoj grani.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65540" name="Picture 6">
            <a:extLst>
              <a:ext uri="{FF2B5EF4-FFF2-40B4-BE49-F238E27FC236}">
                <a16:creationId xmlns:a16="http://schemas.microsoft.com/office/drawing/2014/main" id="{5924DF64-B440-4253-8C19-B5BA828AB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514600"/>
            <a:ext cx="832485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249BFF-B3A4-4765-B4D9-1C2C04FC3B66}"/>
              </a:ext>
            </a:extLst>
          </p:cNvPr>
          <p:cNvSpPr txBox="1"/>
          <p:nvPr/>
        </p:nvSpPr>
        <p:spPr>
          <a:xfrm>
            <a:off x="1036196" y="5406479"/>
            <a:ext cx="1326004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r-Latn-RS" sz="1900" dirty="0"/>
              <a:t>Adaptacija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8425A9B-3095-96DF-239B-BE4F3385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36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>
            <a:extLst>
              <a:ext uri="{FF2B5EF4-FFF2-40B4-BE49-F238E27FC236}">
                <a16:creationId xmlns:a16="http://schemas.microsoft.com/office/drawing/2014/main" id="{D0752BCC-D061-4E68-9007-4D2AEACA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7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3" name="Title 1">
            <a:extLst>
              <a:ext uri="{FF2B5EF4-FFF2-40B4-BE49-F238E27FC236}">
                <a16:creationId xmlns:a16="http://schemas.microsoft.com/office/drawing/2014/main" id="{35B961A0-6AEB-440D-800D-6CD8E0008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7848600" cy="544513"/>
          </a:xfrm>
        </p:spPr>
        <p:txBody>
          <a:bodyPr/>
          <a:lstStyle/>
          <a:p>
            <a:pPr eaLnBrk="1" hangingPunct="1"/>
            <a:r>
              <a:rPr lang="sr-Latn-RS" altLang="sr-Latn-RS" sz="2000"/>
              <a:t>Feed-forward upravljanje kombinovano sa </a:t>
            </a:r>
            <a:r>
              <a:rPr lang="en-US" altLang="sr-Latn-RS" sz="2000"/>
              <a:t>PID </a:t>
            </a:r>
            <a:r>
              <a:rPr lang="sr-Latn-RS" altLang="sr-Latn-RS" sz="2000"/>
              <a:t>regulacionom petljom</a:t>
            </a:r>
            <a:endParaRPr lang="en-US" altLang="sr-Latn-RS" sz="2000"/>
          </a:p>
        </p:txBody>
      </p:sp>
      <p:sp>
        <p:nvSpPr>
          <p:cNvPr id="66564" name="TextBox 4">
            <a:extLst>
              <a:ext uri="{FF2B5EF4-FFF2-40B4-BE49-F238E27FC236}">
                <a16:creationId xmlns:a16="http://schemas.microsoft.com/office/drawing/2014/main" id="{140F9CF0-F425-413A-B376-EEA2785DC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685800"/>
            <a:ext cx="70469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U praksi,</a:t>
            </a:r>
            <a:r>
              <a:rPr lang="sr-Latn-RS" altLang="sr-Latn-RS" sz="1800"/>
              <a:t> feed-forward</a:t>
            </a:r>
            <a:r>
              <a:rPr lang="en-US" altLang="sr-Latn-RS" sz="1800"/>
              <a:t> upravljanje se retko koristi</a:t>
            </a:r>
            <a:r>
              <a:rPr lang="sr-Latn-RS" altLang="sr-Latn-RS" sz="1800"/>
              <a:t> samostalno</a:t>
            </a:r>
            <a:r>
              <a:rPr lang="en-US" altLang="sr-Latn-RS" sz="1800"/>
              <a:t> zbog problema offset-a i po</a:t>
            </a:r>
            <a:r>
              <a:rPr lang="sr-Latn-RS" altLang="sr-Latn-RS" sz="1800"/>
              <a:t>s</a:t>
            </a:r>
            <a:r>
              <a:rPr lang="en-US" altLang="sr-Latn-RS" sz="1800"/>
              <a:t>t</a:t>
            </a:r>
            <a:r>
              <a:rPr lang="sr-Latn-RS" altLang="sr-Latn-RS" sz="1800"/>
              <a:t>ojanja</a:t>
            </a:r>
            <a:r>
              <a:rPr lang="en-US" altLang="sr-Latn-RS" sz="1800"/>
              <a:t> ostali</a:t>
            </a:r>
            <a:r>
              <a:rPr lang="sr-Latn-RS" altLang="sr-Latn-RS" sz="1800"/>
              <a:t>h</a:t>
            </a:r>
            <a:r>
              <a:rPr lang="en-US" altLang="sr-Latn-RS" sz="1800"/>
              <a:t> poremećaja.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Najčešća strategija je da se koristi zajedno sa konvencijalnim </a:t>
            </a:r>
            <a:r>
              <a:rPr lang="sr-Latn-RS" altLang="sr-Latn-RS" sz="1800"/>
              <a:t>PID</a:t>
            </a:r>
            <a:r>
              <a:rPr lang="en-US" altLang="sr-Latn-RS" sz="1800"/>
              <a:t> upravljanjem u povratnoj sprezi.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Ova povratna sprega </a:t>
            </a:r>
            <a:r>
              <a:rPr lang="sr-Latn-RS" altLang="sr-Latn-RS" sz="1800"/>
              <a:t>(PID) </a:t>
            </a:r>
            <a:r>
              <a:rPr lang="en-US" altLang="sr-Latn-RS" sz="1800"/>
              <a:t>je analogna potčinjenoj (slave) petlji u kaskadnom upravljanju (kompenzacija u </a:t>
            </a:r>
            <a:r>
              <a:rPr lang="sr-Latn-RS" altLang="sr-Latn-RS" sz="1800"/>
              <a:t>stacionarnom</a:t>
            </a:r>
            <a:r>
              <a:rPr lang="en-US" altLang="sr-Latn-RS" sz="1800"/>
              <a:t> stanju i kompenzacija dinami</a:t>
            </a:r>
            <a:r>
              <a:rPr lang="sr-Latn-RS" altLang="sr-Latn-RS" sz="1800"/>
              <a:t>ke</a:t>
            </a:r>
            <a:r>
              <a:rPr lang="en-US" altLang="sr-Latn-RS" sz="1800"/>
              <a:t> su ponovo odvojeni)</a:t>
            </a:r>
          </a:p>
        </p:txBody>
      </p:sp>
      <p:pic>
        <p:nvPicPr>
          <p:cNvPr id="66565" name="Picture 5">
            <a:extLst>
              <a:ext uri="{FF2B5EF4-FFF2-40B4-BE49-F238E27FC236}">
                <a16:creationId xmlns:a16="http://schemas.microsoft.com/office/drawing/2014/main" id="{276B9AC2-817B-40FD-AD78-8D511AA2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95613"/>
            <a:ext cx="7620000" cy="3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2C90C9-5B4C-D0AE-509E-E0A92760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37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DC62EB80-83B8-416F-ACAB-DCBA7EB7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75" y="76200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/>
              <a:t>On-Off Upravljanje</a:t>
            </a:r>
          </a:p>
        </p:txBody>
      </p:sp>
      <p:sp>
        <p:nvSpPr>
          <p:cNvPr id="68611" name="TextBox 2">
            <a:extLst>
              <a:ext uri="{FF2B5EF4-FFF2-40B4-BE49-F238E27FC236}">
                <a16:creationId xmlns:a16="http://schemas.microsoft.com/office/drawing/2014/main" id="{50E5C867-55F1-4014-91EE-CBE8FE71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762000"/>
            <a:ext cx="86709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Upravljanje tipa ON-OFF (uključeno/isključeno</a:t>
            </a:r>
            <a:r>
              <a:rPr lang="sr-Latn-RS" altLang="sr-Latn-RS" sz="1800"/>
              <a:t>, „bang-bang“</a:t>
            </a:r>
            <a:r>
              <a:rPr lang="en-US" altLang="sr-Latn-RS" sz="1800"/>
              <a:t>) je konceptualno isto kao i proporcionalno upravljanje sa velikim pojačanjem regulatora.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Karakterišu ga vrlo male, ali konačane greške koje dovode do toga da se izlaz regulatora menja izmedju maksimalnog i minimalnog u zavisnosti od znaka greške.</a:t>
            </a:r>
          </a:p>
        </p:txBody>
      </p:sp>
      <p:pic>
        <p:nvPicPr>
          <p:cNvPr id="68612" name="Picture 1">
            <a:extLst>
              <a:ext uri="{FF2B5EF4-FFF2-40B4-BE49-F238E27FC236}">
                <a16:creationId xmlns:a16="http://schemas.microsoft.com/office/drawing/2014/main" id="{D9095F68-9D4D-446B-988E-A987297A1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133600"/>
            <a:ext cx="807085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B2A0C-3815-CCEE-EE80-5D97D4C6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38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B1B0686F-2045-4281-B79E-7A6EB3D2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400"/>
              <a:t>On-Off Upravljanje </a:t>
            </a:r>
          </a:p>
        </p:txBody>
      </p:sp>
      <p:sp>
        <p:nvSpPr>
          <p:cNvPr id="70659" name="TextBox 2">
            <a:extLst>
              <a:ext uri="{FF2B5EF4-FFF2-40B4-BE49-F238E27FC236}">
                <a16:creationId xmlns:a16="http://schemas.microsoft.com/office/drawing/2014/main" id="{22A71933-2C14-4CD8-95E5-CFB8C6D5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239838"/>
            <a:ext cx="4119563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Retko je da se proporcionalni regulator sam za sebe koristi za On-Off upravljanje. Mnogo tipičnije je korišćenje pojačavača i releja</a:t>
            </a:r>
            <a:r>
              <a:rPr lang="sr-Latn-RS" altLang="sr-Latn-RS" sz="1800"/>
              <a:t>, kao što je slučaj</a:t>
            </a:r>
            <a:r>
              <a:rPr lang="en-US" altLang="sr-Latn-RS" sz="1800"/>
              <a:t> u jednostavnom termostatu.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On-Off upravljanje je</a:t>
            </a:r>
            <a:r>
              <a:rPr lang="sr-Latn-RS" altLang="sr-Latn-RS" sz="1800"/>
              <a:t> veoma</a:t>
            </a:r>
            <a:r>
              <a:rPr lang="en-US" altLang="sr-Latn-RS" sz="1800"/>
              <a:t> uobičajeno za jednostavne</a:t>
            </a:r>
            <a:r>
              <a:rPr lang="sr-Latn-RS" altLang="sr-Latn-RS" sz="1800"/>
              <a:t> procese i sisteme</a:t>
            </a:r>
            <a:r>
              <a:rPr lang="en-US" altLang="sr-Latn-RS" sz="1800"/>
              <a:t>, </a:t>
            </a:r>
            <a:r>
              <a:rPr lang="sr-Latn-RS" altLang="sr-Latn-RS" sz="1800"/>
              <a:t>bez velikih</a:t>
            </a:r>
            <a:r>
              <a:rPr lang="en-US" altLang="sr-Latn-RS" sz="1800"/>
              <a:t> zahtev</a:t>
            </a:r>
            <a:r>
              <a:rPr lang="sr-Latn-RS" altLang="sr-Latn-RS" sz="1800"/>
              <a:t>a</a:t>
            </a:r>
            <a:r>
              <a:rPr lang="en-US" altLang="sr-Latn-RS" sz="1800"/>
              <a:t>. </a:t>
            </a:r>
            <a:r>
              <a:rPr lang="sr-Latn-RS" altLang="sr-Latn-RS" sz="1800"/>
              <a:t>Iako na oko prost, ovaj način upravljnaja je složeniji nego  što se na prvi pogled čini</a:t>
            </a:r>
            <a:r>
              <a:rPr lang="en-US" altLang="sr-Latn-RS" sz="1800"/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Razmotrimo</a:t>
            </a:r>
            <a:r>
              <a:rPr lang="sr-Latn-RS" altLang="sr-Latn-RS" sz="1800"/>
              <a:t> primer</a:t>
            </a:r>
            <a:r>
              <a:rPr lang="en-US" altLang="sr-Latn-RS" sz="1800"/>
              <a:t> rezervoar</a:t>
            </a:r>
            <a:r>
              <a:rPr lang="sr-Latn-RS" altLang="sr-Latn-RS" sz="1800"/>
              <a:t>a</a:t>
            </a:r>
            <a:r>
              <a:rPr lang="en-US" altLang="sr-Latn-RS" sz="1800"/>
              <a:t> koji sadrži tečnost čija se temperatura kontr</a:t>
            </a:r>
            <a:r>
              <a:rPr lang="sr-Latn-RS" altLang="sr-Latn-RS" sz="1800"/>
              <a:t>o</a:t>
            </a:r>
            <a:r>
              <a:rPr lang="en-US" altLang="sr-Latn-RS" sz="1800"/>
              <a:t>liše</a:t>
            </a:r>
            <a:r>
              <a:rPr lang="sr-Latn-RS" altLang="sr-Latn-RS" sz="1800"/>
              <a:t> termostatom</a:t>
            </a:r>
            <a:r>
              <a:rPr lang="en-US" altLang="sr-Latn-RS" sz="1800"/>
              <a:t>.</a:t>
            </a:r>
          </a:p>
        </p:txBody>
      </p:sp>
      <p:pic>
        <p:nvPicPr>
          <p:cNvPr id="70660" name="Picture 2">
            <a:extLst>
              <a:ext uri="{FF2B5EF4-FFF2-40B4-BE49-F238E27FC236}">
                <a16:creationId xmlns:a16="http://schemas.microsoft.com/office/drawing/2014/main" id="{AF033FA5-2530-4AAD-A39F-6EF54624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2414588"/>
            <a:ext cx="32099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A373F6-D845-8861-24CB-EA2A4205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39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>
            <a:extLst>
              <a:ext uri="{FF2B5EF4-FFF2-40B4-BE49-F238E27FC236}">
                <a16:creationId xmlns:a16="http://schemas.microsoft.com/office/drawing/2014/main" id="{0D7D1F1D-F4D3-44E3-91AE-FD40F9C6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000" b="1"/>
              <a:t>P&amp;I dijagram upravljanja nivoom u rezervoaru </a:t>
            </a:r>
            <a:r>
              <a:rPr lang="sr-Latn-RS" altLang="sr-Latn-RS" sz="2000" b="1"/>
              <a:t>parnog kotla sa </a:t>
            </a:r>
            <a:r>
              <a:rPr lang="en-US" altLang="sr-Latn-RS" sz="2000" b="1"/>
              <a:t>kaskadnim sistemom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501067E3-CB85-4538-A321-8817A9F3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700213"/>
            <a:ext cx="8016875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529BC-0F4A-1359-C002-9B773FA2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4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B191FAB8-4895-4E79-B3D3-91F71661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228600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400"/>
              <a:t>On-Off Upravljanje</a:t>
            </a:r>
          </a:p>
        </p:txBody>
      </p:sp>
      <p:sp>
        <p:nvSpPr>
          <p:cNvPr id="72707" name="TextBox 2">
            <a:extLst>
              <a:ext uri="{FF2B5EF4-FFF2-40B4-BE49-F238E27FC236}">
                <a16:creationId xmlns:a16="http://schemas.microsoft.com/office/drawing/2014/main" id="{59B48C5B-3EAC-4FA5-94B2-8110F1B25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762000"/>
            <a:ext cx="85248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U zavisnosti od temperature tečnosti u rezervoaru, napajanje</a:t>
            </a:r>
            <a:r>
              <a:rPr lang="sr-Latn-RS" altLang="sr-Latn-RS" sz="1800"/>
              <a:t> grejača je uključeno ili nije.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 Ovim </a:t>
            </a:r>
            <a:r>
              <a:rPr lang="sr-Latn-RS" altLang="sr-Latn-RS" sz="1800"/>
              <a:t>postupkom</a:t>
            </a:r>
            <a:r>
              <a:rPr lang="en-US" altLang="sr-Latn-RS" sz="1800"/>
              <a:t> temperatura</a:t>
            </a:r>
            <a:r>
              <a:rPr lang="sr-Latn-RS" altLang="sr-Latn-RS" sz="1800"/>
              <a:t> ciklično</a:t>
            </a:r>
            <a:r>
              <a:rPr lang="en-US" altLang="sr-Latn-RS" sz="1800"/>
              <a:t> </a:t>
            </a:r>
            <a:r>
              <a:rPr lang="sr-Latn-RS" altLang="sr-Latn-RS" sz="1800"/>
              <a:t>osciluje</a:t>
            </a:r>
            <a:r>
              <a:rPr lang="en-US" altLang="sr-Latn-RS" sz="1800"/>
              <a:t> oko set pointa </a:t>
            </a:r>
            <a:r>
              <a:rPr lang="en-US" altLang="sr-Latn-RS" sz="1800">
                <a:latin typeface="Symbol" panose="05050102010706020507" pitchFamily="18" charset="2"/>
              </a:rPr>
              <a:t>q</a:t>
            </a:r>
            <a:r>
              <a:rPr lang="en-US" altLang="sr-Latn-RS" sz="1800" baseline="-25000"/>
              <a:t>R</a:t>
            </a:r>
            <a:r>
              <a:rPr lang="en-US" altLang="sr-Latn-RS" sz="1800"/>
              <a:t> za malu vrednost </a:t>
            </a:r>
            <a:r>
              <a:rPr lang="en-US" altLang="sr-Latn-RS" sz="1800">
                <a:latin typeface="Symbol" panose="05050102010706020507" pitchFamily="18" charset="2"/>
              </a:rPr>
              <a:t>Dq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Kako je </a:t>
            </a:r>
            <a:r>
              <a:rPr lang="en-US" altLang="sr-Latn-RS" sz="1800">
                <a:latin typeface="Symbol" panose="05050102010706020507" pitchFamily="18" charset="2"/>
              </a:rPr>
              <a:t>Dq</a:t>
            </a:r>
            <a:r>
              <a:rPr lang="en-US" altLang="sr-Latn-RS" sz="1800"/>
              <a:t> malo, delovi krive za hladjenje i za grejanje mogu da se aproksimiraju pravim linijama.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C6D5C-F58A-4B1B-8822-3BAB2278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46350"/>
            <a:ext cx="7433888" cy="4155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D532F-8E05-6DA3-7F9F-35A1BB69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40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1721D2B6-C791-417C-BC25-19791A409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225425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400"/>
              <a:t>On-Off Krive</a:t>
            </a:r>
          </a:p>
        </p:txBody>
      </p:sp>
      <p:sp>
        <p:nvSpPr>
          <p:cNvPr id="74755" name="TextBox 2">
            <a:extLst>
              <a:ext uri="{FF2B5EF4-FFF2-40B4-BE49-F238E27FC236}">
                <a16:creationId xmlns:a16="http://schemas.microsoft.com/office/drawing/2014/main" id="{5F4593B8-E07D-46ED-91CF-12D8C507F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9538"/>
            <a:ext cx="89154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b="1"/>
              <a:t>M</a:t>
            </a:r>
            <a:r>
              <a:rPr lang="en-US" altLang="sr-Latn-RS" sz="1800"/>
              <a:t>-masa sadržaja suda [kg];</a:t>
            </a:r>
            <a:endParaRPr lang="sr-Latn-R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b="1"/>
              <a:t>C</a:t>
            </a:r>
            <a:r>
              <a:rPr lang="en-US" altLang="sr-Latn-RS" sz="1800" b="1" baseline="-25000"/>
              <a:t>p</a:t>
            </a:r>
            <a:r>
              <a:rPr lang="en-US" altLang="sr-Latn-RS" sz="1800"/>
              <a:t>-specifična toplota [kJkg</a:t>
            </a:r>
            <a:r>
              <a:rPr lang="en-US" altLang="sr-Latn-RS" sz="1800" baseline="30000"/>
              <a:t>-1</a:t>
            </a:r>
            <a:r>
              <a:rPr lang="en-US" altLang="sr-Latn-RS" sz="1800"/>
              <a:t>K</a:t>
            </a:r>
            <a:r>
              <a:rPr lang="en-US" altLang="sr-Latn-RS" sz="1800" baseline="30000"/>
              <a:t>-1</a:t>
            </a:r>
            <a:r>
              <a:rPr lang="en-US" altLang="sr-Latn-RS" sz="1800"/>
              <a:t>];</a:t>
            </a:r>
            <a:endParaRPr lang="sr-Latn-R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b="1"/>
              <a:t>W</a:t>
            </a:r>
            <a:r>
              <a:rPr lang="en-US" altLang="sr-Latn-RS" sz="1800"/>
              <a:t>-snaga grejača [kW];</a:t>
            </a:r>
            <a:endParaRPr lang="sr-Latn-R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b="1"/>
              <a:t>U</a:t>
            </a:r>
            <a:r>
              <a:rPr lang="en-US" altLang="sr-Latn-RS" sz="1800"/>
              <a:t>-koeficijent ukupnog prenosa toplote [kWm</a:t>
            </a:r>
            <a:r>
              <a:rPr lang="en-US" altLang="sr-Latn-RS" sz="1800" baseline="30000"/>
              <a:t>-2</a:t>
            </a:r>
            <a:r>
              <a:rPr lang="en-US" altLang="sr-Latn-RS" sz="1800"/>
              <a:t>K</a:t>
            </a:r>
            <a:r>
              <a:rPr lang="en-US" altLang="sr-Latn-RS" sz="1800" baseline="30000"/>
              <a:t>-1</a:t>
            </a:r>
            <a:r>
              <a:rPr lang="en-US" altLang="sr-Latn-RS" sz="1800"/>
              <a:t>];</a:t>
            </a:r>
            <a:endParaRPr lang="sr-Latn-R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b="1"/>
              <a:t>A</a:t>
            </a:r>
            <a:r>
              <a:rPr lang="en-US" altLang="sr-Latn-RS" sz="1800"/>
              <a:t>-efektivna površina</a:t>
            </a:r>
            <a:r>
              <a:rPr lang="sr-Latn-RS" altLang="sr-Latn-RS" sz="1800"/>
              <a:t> </a:t>
            </a:r>
            <a:r>
              <a:rPr lang="en-US" altLang="sr-Latn-RS" sz="1800"/>
              <a:t>[m</a:t>
            </a:r>
            <a:r>
              <a:rPr lang="en-US" altLang="sr-Latn-RS" sz="1800" baseline="30000"/>
              <a:t>2</a:t>
            </a:r>
            <a:r>
              <a:rPr lang="en-US" altLang="sr-Latn-RS" sz="1800"/>
              <a:t>];</a:t>
            </a:r>
            <a:endParaRPr lang="sr-Latn-R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b="1"/>
              <a:t>t</a:t>
            </a:r>
            <a:r>
              <a:rPr lang="en-US" altLang="sr-Latn-RS" sz="1800"/>
              <a:t>-vreme [s];</a:t>
            </a:r>
            <a:endParaRPr lang="sr-Latn-R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b="1"/>
              <a:t>T</a:t>
            </a:r>
            <a:r>
              <a:rPr lang="en-US" altLang="sr-Latn-RS" sz="1800"/>
              <a:t>-vremenska konstanta [s]; </a:t>
            </a:r>
            <a:endParaRPr lang="sr-Latn-R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b="1">
                <a:latin typeface="Symbol" panose="05050102010706020507" pitchFamily="18" charset="2"/>
              </a:rPr>
              <a:t>q</a:t>
            </a:r>
            <a:r>
              <a:rPr lang="en-US" altLang="sr-Latn-RS" sz="1800"/>
              <a:t>-temperatura [°C].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Znakovi u indeksu:</a:t>
            </a:r>
            <a:r>
              <a:rPr lang="sr-Latn-RS" altLang="sr-Latn-RS" sz="1800"/>
              <a:t> </a:t>
            </a:r>
            <a:r>
              <a:rPr lang="sr-Latn-RS" altLang="sr-Latn-RS" sz="1800" b="1"/>
              <a:t>B</a:t>
            </a:r>
            <a:r>
              <a:rPr lang="sr-Latn-RS" altLang="sr-Latn-RS" sz="1800"/>
              <a:t>-početna vrednost;</a:t>
            </a:r>
            <a:r>
              <a:rPr lang="en-US" altLang="sr-Latn-RS" sz="1800"/>
              <a:t> </a:t>
            </a:r>
            <a:r>
              <a:rPr lang="en-US" altLang="sr-Latn-RS" sz="1800" b="1"/>
              <a:t>C</a:t>
            </a:r>
            <a:r>
              <a:rPr lang="en-US" altLang="sr-Latn-RS" sz="1800"/>
              <a:t>-regulator; </a:t>
            </a:r>
            <a:r>
              <a:rPr lang="en-US" altLang="sr-Latn-RS" sz="1800" b="1"/>
              <a:t>M</a:t>
            </a:r>
            <a:r>
              <a:rPr lang="sr-Latn-RS" altLang="sr-Latn-RS" sz="1800"/>
              <a:t>-</a:t>
            </a:r>
            <a:r>
              <a:rPr lang="en-US" altLang="sr-Latn-RS" sz="1800"/>
              <a:t>merenje; </a:t>
            </a:r>
            <a:r>
              <a:rPr lang="en-US" altLang="sr-Latn-RS" sz="1800" b="1"/>
              <a:t>P</a:t>
            </a:r>
            <a:r>
              <a:rPr lang="en-US" altLang="sr-Latn-RS" sz="1800"/>
              <a:t>-proces; </a:t>
            </a:r>
            <a:r>
              <a:rPr lang="en-US" altLang="sr-Latn-RS" sz="1800" b="1"/>
              <a:t>R</a:t>
            </a:r>
            <a:r>
              <a:rPr lang="en-US" altLang="sr-Latn-RS" sz="1800"/>
              <a:t>-set point</a:t>
            </a:r>
          </a:p>
        </p:txBody>
      </p:sp>
      <p:sp>
        <p:nvSpPr>
          <p:cNvPr id="74756" name="TextBox 4">
            <a:extLst>
              <a:ext uri="{FF2B5EF4-FFF2-40B4-BE49-F238E27FC236}">
                <a16:creationId xmlns:a16="http://schemas.microsoft.com/office/drawing/2014/main" id="{68EDD0F2-279C-40EA-BFA2-9C8E0E2B4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812800"/>
            <a:ext cx="86090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Razmotrimo krivu zagre</a:t>
            </a:r>
            <a:r>
              <a:rPr lang="sr-Latn-RS" altLang="sr-Latn-RS" sz="1800"/>
              <a:t>v</a:t>
            </a:r>
            <a:r>
              <a:rPr lang="en-US" altLang="sr-Latn-RS" sz="1800"/>
              <a:t>anj</a:t>
            </a:r>
            <a:r>
              <a:rPr lang="sr-Latn-RS" altLang="sr-Latn-RS" sz="1800"/>
              <a:t>a</a:t>
            </a:r>
            <a:r>
              <a:rPr lang="en-US" altLang="sr-Latn-RS" sz="1800"/>
              <a:t>. Ako je grejač uključen, pretpostavimo da je tečnost dobro izmešana i da nema gubitaka toplote usled isparenja, onda se toplotni b</a:t>
            </a:r>
            <a:r>
              <a:rPr lang="sr-Latn-RS" altLang="sr-Latn-RS" sz="1800"/>
              <a:t>a</a:t>
            </a:r>
            <a:r>
              <a:rPr lang="en-US" altLang="sr-Latn-RS" sz="1800"/>
              <a:t>lans </a:t>
            </a:r>
            <a:r>
              <a:rPr lang="sr-Latn-RS" altLang="sr-Latn-RS" sz="1800"/>
              <a:t>u nestacionarnom</a:t>
            </a:r>
            <a:r>
              <a:rPr lang="en-US" altLang="sr-Latn-RS" sz="1800"/>
              <a:t> stanj</a:t>
            </a:r>
            <a:r>
              <a:rPr lang="sr-Latn-RS" altLang="sr-Latn-RS" sz="1800"/>
              <a:t>u (prelazni režim)</a:t>
            </a:r>
            <a:r>
              <a:rPr lang="en-US" altLang="sr-Latn-RS" sz="1800"/>
              <a:t> za sadržaj suda mo</a:t>
            </a:r>
            <a:r>
              <a:rPr lang="sr-Latn-RS" altLang="sr-Latn-RS" sz="1800"/>
              <a:t>že napisati kao</a:t>
            </a:r>
            <a:r>
              <a:rPr lang="en-US" altLang="sr-Latn-RS" sz="1800"/>
              <a:t>:</a:t>
            </a:r>
          </a:p>
        </p:txBody>
      </p:sp>
      <p:graphicFrame>
        <p:nvGraphicFramePr>
          <p:cNvPr id="74757" name="Object 3">
            <a:extLst>
              <a:ext uri="{FF2B5EF4-FFF2-40B4-BE49-F238E27FC236}">
                <a16:creationId xmlns:a16="http://schemas.microsoft.com/office/drawing/2014/main" id="{A941D362-BCA7-43AE-91F2-2E1FEBB7B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8475" y="2713038"/>
          <a:ext cx="30686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900" imgH="1168400" progId="Equation.DSMT4">
                  <p:embed/>
                </p:oleObj>
              </mc:Choice>
              <mc:Fallback>
                <p:oleObj name="Equation" r:id="rId3" imgW="2374900" imgH="1168400" progId="Equation.DSMT4">
                  <p:embed/>
                  <p:pic>
                    <p:nvPicPr>
                      <p:cNvPr id="74757" name="Object 3">
                        <a:extLst>
                          <a:ext uri="{FF2B5EF4-FFF2-40B4-BE49-F238E27FC236}">
                            <a16:creationId xmlns:a16="http://schemas.microsoft.com/office/drawing/2014/main" id="{A941D362-BCA7-43AE-91F2-2E1FEBB7B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2713038"/>
                        <a:ext cx="306863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7">
            <a:extLst>
              <a:ext uri="{FF2B5EF4-FFF2-40B4-BE49-F238E27FC236}">
                <a16:creationId xmlns:a16="http://schemas.microsoft.com/office/drawing/2014/main" id="{414CA3DA-F97B-475F-92A9-F7E8014F7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1698625"/>
          <a:ext cx="41433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92400" imgH="660400" progId="Equation.DSMT4">
                  <p:embed/>
                </p:oleObj>
              </mc:Choice>
              <mc:Fallback>
                <p:oleObj name="Equation" r:id="rId5" imgW="2692400" imgH="660400" progId="Equation.DSMT4">
                  <p:embed/>
                  <p:pic>
                    <p:nvPicPr>
                      <p:cNvPr id="74758" name="Object 7">
                        <a:extLst>
                          <a:ext uri="{FF2B5EF4-FFF2-40B4-BE49-F238E27FC236}">
                            <a16:creationId xmlns:a16="http://schemas.microsoft.com/office/drawing/2014/main" id="{414CA3DA-F97B-475F-92A9-F7E8014F7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698625"/>
                        <a:ext cx="41433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8A83A295-5317-4B47-9161-3ED02B9A1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0" y="1704975"/>
          <a:ext cx="41433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92400" imgH="660400" progId="Equation.DSMT4">
                  <p:embed/>
                </p:oleObj>
              </mc:Choice>
              <mc:Fallback>
                <p:oleObj name="Equation" r:id="rId7" imgW="2692400" imgH="66040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8A83A295-5317-4B47-9161-3ED02B9A1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1704975"/>
                        <a:ext cx="41433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593863C-C554-4147-A931-1266EFF94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189230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800">
                <a:cs typeface="Calibri" panose="020F0502020204030204" pitchFamily="34" charset="0"/>
              </a:rPr>
              <a:t>→</a:t>
            </a:r>
            <a:endParaRPr lang="en-US" altLang="sr-Latn-RS" sz="1800">
              <a:latin typeface="Arial" panose="020B0604020202020204" pitchFamily="34" charset="0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B7369A4-A416-2597-03BC-EABFE98A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41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CFC6EF14-F282-4C34-9883-2D289D39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0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400"/>
              <a:t>On-Off Krive</a:t>
            </a:r>
          </a:p>
        </p:txBody>
      </p:sp>
      <p:sp>
        <p:nvSpPr>
          <p:cNvPr id="76803" name="TextBox 2">
            <a:extLst>
              <a:ext uri="{FF2B5EF4-FFF2-40B4-BE49-F238E27FC236}">
                <a16:creationId xmlns:a16="http://schemas.microsoft.com/office/drawing/2014/main" id="{347FA82F-CA39-44EC-B694-FB99D906C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49913"/>
            <a:ext cx="852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Neka </a:t>
            </a:r>
            <a:r>
              <a:rPr lang="en-US" altLang="sr-Latn-RS" sz="1800">
                <a:latin typeface="Symbol" panose="05050102010706020507" pitchFamily="18" charset="2"/>
              </a:rPr>
              <a:t>q</a:t>
            </a:r>
            <a:r>
              <a:rPr lang="en-US" altLang="sr-Latn-RS" sz="1800" baseline="-25000"/>
              <a:t>pAvg </a:t>
            </a:r>
            <a:r>
              <a:rPr lang="en-US" altLang="sr-Latn-RS" sz="1800"/>
              <a:t>srednja vredost </a:t>
            </a:r>
            <a:r>
              <a:rPr lang="en-US" altLang="sr-Latn-RS" sz="1800">
                <a:latin typeface="Symbol" panose="05050102010706020507" pitchFamily="18" charset="2"/>
              </a:rPr>
              <a:t>q</a:t>
            </a:r>
            <a:r>
              <a:rPr lang="en-US" altLang="sr-Latn-RS" sz="1800" baseline="-25000"/>
              <a:t>p</a:t>
            </a:r>
            <a:r>
              <a:rPr lang="en-US" altLang="sr-Latn-RS" sz="1800"/>
              <a:t> unutar opsega</a:t>
            </a:r>
            <a:r>
              <a:rPr lang="en-US" altLang="sr-Latn-RS" sz="1800" b="1" i="1"/>
              <a:t> </a:t>
            </a:r>
            <a:r>
              <a:rPr lang="en-US" altLang="sr-Latn-RS" sz="1800">
                <a:latin typeface="Symbol" panose="05050102010706020507" pitchFamily="18" charset="2"/>
              </a:rPr>
              <a:t>Dq</a:t>
            </a:r>
            <a:r>
              <a:rPr lang="en-US" altLang="sr-Latn-RS" sz="1800"/>
              <a:t>. Prema tome, unutar</a:t>
            </a:r>
            <a:r>
              <a:rPr lang="en-US" altLang="sr-Latn-RS" sz="1800" b="1" i="1"/>
              <a:t> </a:t>
            </a:r>
            <a:r>
              <a:rPr lang="en-US" altLang="sr-Latn-RS" sz="1800">
                <a:latin typeface="Symbol" panose="05050102010706020507" pitchFamily="18" charset="2"/>
              </a:rPr>
              <a:t>Dq</a:t>
            </a:r>
            <a:r>
              <a:rPr lang="en-US" altLang="sr-Latn-RS" sz="1800"/>
              <a:t>:</a:t>
            </a:r>
          </a:p>
        </p:txBody>
      </p:sp>
      <p:sp>
        <p:nvSpPr>
          <p:cNvPr id="76804" name="TextBox 4">
            <a:extLst>
              <a:ext uri="{FF2B5EF4-FFF2-40B4-BE49-F238E27FC236}">
                <a16:creationId xmlns:a16="http://schemas.microsoft.com/office/drawing/2014/main" id="{AB71A2EA-FD23-4383-83DE-4CE1D46CB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381000"/>
            <a:ext cx="8609013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Definišimo sledeće konstante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/>
              <a:t>tako da se sada može napisati:</a:t>
            </a: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nagib  krive zagre</a:t>
            </a:r>
            <a:r>
              <a:rPr lang="sr-Latn-RS" altLang="sr-Latn-RS" sz="1800"/>
              <a:t>v</a:t>
            </a:r>
            <a:r>
              <a:rPr lang="en-US" altLang="sr-Latn-RS" sz="1800"/>
              <a:t>anj</a:t>
            </a:r>
            <a:r>
              <a:rPr lang="sr-Latn-RS" altLang="sr-Latn-RS" sz="1800"/>
              <a:t>a je</a:t>
            </a: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</p:txBody>
      </p:sp>
      <p:graphicFrame>
        <p:nvGraphicFramePr>
          <p:cNvPr id="76805" name="Object 2">
            <a:extLst>
              <a:ext uri="{FF2B5EF4-FFF2-40B4-BE49-F238E27FC236}">
                <a16:creationId xmlns:a16="http://schemas.microsoft.com/office/drawing/2014/main" id="{F6B2D243-D391-42C1-9C58-1533BDBC6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349250"/>
          <a:ext cx="2679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700" imgH="1346200" progId="Equation.DSMT4">
                  <p:embed/>
                </p:oleObj>
              </mc:Choice>
              <mc:Fallback>
                <p:oleObj name="Equation" r:id="rId3" imgW="2679700" imgH="1346200" progId="Equation.DSMT4">
                  <p:embed/>
                  <p:pic>
                    <p:nvPicPr>
                      <p:cNvPr id="76805" name="Object 2">
                        <a:extLst>
                          <a:ext uri="{FF2B5EF4-FFF2-40B4-BE49-F238E27FC236}">
                            <a16:creationId xmlns:a16="http://schemas.microsoft.com/office/drawing/2014/main" id="{F6B2D243-D391-42C1-9C58-1533BDBC6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49250"/>
                        <a:ext cx="26797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3">
            <a:extLst>
              <a:ext uri="{FF2B5EF4-FFF2-40B4-BE49-F238E27FC236}">
                <a16:creationId xmlns:a16="http://schemas.microsoft.com/office/drawing/2014/main" id="{5EC856D7-EE1B-40B1-A91F-CEB1E4ACDE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1752600"/>
          <a:ext cx="3937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7000" imgH="1371600" progId="Equation.DSMT4">
                  <p:embed/>
                </p:oleObj>
              </mc:Choice>
              <mc:Fallback>
                <p:oleObj name="Equation" r:id="rId5" imgW="3937000" imgH="1371600" progId="Equation.DSMT4">
                  <p:embed/>
                  <p:pic>
                    <p:nvPicPr>
                      <p:cNvPr id="76806" name="Object 3">
                        <a:extLst>
                          <a:ext uri="{FF2B5EF4-FFF2-40B4-BE49-F238E27FC236}">
                            <a16:creationId xmlns:a16="http://schemas.microsoft.com/office/drawing/2014/main" id="{5EC856D7-EE1B-40B1-A91F-CEB1E4ACDE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752600"/>
                        <a:ext cx="3937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4">
            <a:extLst>
              <a:ext uri="{FF2B5EF4-FFF2-40B4-BE49-F238E27FC236}">
                <a16:creationId xmlns:a16="http://schemas.microsoft.com/office/drawing/2014/main" id="{3E6B1020-235F-4598-A31D-D6CC1AC07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3317875"/>
          <a:ext cx="1727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7200" imgH="1130300" progId="Equation.3">
                  <p:embed/>
                </p:oleObj>
              </mc:Choice>
              <mc:Fallback>
                <p:oleObj name="Equation" r:id="rId7" imgW="1727200" imgH="1130300" progId="Equation.3">
                  <p:embed/>
                  <p:pic>
                    <p:nvPicPr>
                      <p:cNvPr id="76807" name="Object 4">
                        <a:extLst>
                          <a:ext uri="{FF2B5EF4-FFF2-40B4-BE49-F238E27FC236}">
                            <a16:creationId xmlns:a16="http://schemas.microsoft.com/office/drawing/2014/main" id="{3E6B1020-235F-4598-A31D-D6CC1AC071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317875"/>
                        <a:ext cx="1727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5">
            <a:extLst>
              <a:ext uri="{FF2B5EF4-FFF2-40B4-BE49-F238E27FC236}">
                <a16:creationId xmlns:a16="http://schemas.microsoft.com/office/drawing/2014/main" id="{12738163-536B-469C-98F7-217552674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3125" y="4724400"/>
          <a:ext cx="2298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98700" imgH="914400" progId="Equation.3">
                  <p:embed/>
                </p:oleObj>
              </mc:Choice>
              <mc:Fallback>
                <p:oleObj name="Equation" r:id="rId9" imgW="2298700" imgH="914400" progId="Equation.3">
                  <p:embed/>
                  <p:pic>
                    <p:nvPicPr>
                      <p:cNvPr id="76808" name="Object 5">
                        <a:extLst>
                          <a:ext uri="{FF2B5EF4-FFF2-40B4-BE49-F238E27FC236}">
                            <a16:creationId xmlns:a16="http://schemas.microsoft.com/office/drawing/2014/main" id="{12738163-536B-469C-98F7-217552674A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4724400"/>
                        <a:ext cx="2298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6">
            <a:extLst>
              <a:ext uri="{FF2B5EF4-FFF2-40B4-BE49-F238E27FC236}">
                <a16:creationId xmlns:a16="http://schemas.microsoft.com/office/drawing/2014/main" id="{FC679EBC-DA56-4953-B4F6-C04764080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3788" y="6057900"/>
          <a:ext cx="1866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66090" imgH="723586" progId="Equation.3">
                  <p:embed/>
                </p:oleObj>
              </mc:Choice>
              <mc:Fallback>
                <p:oleObj name="Equation" r:id="rId11" imgW="1866090" imgH="723586" progId="Equation.3">
                  <p:embed/>
                  <p:pic>
                    <p:nvPicPr>
                      <p:cNvPr id="76809" name="Object 6">
                        <a:extLst>
                          <a:ext uri="{FF2B5EF4-FFF2-40B4-BE49-F238E27FC236}">
                            <a16:creationId xmlns:a16="http://schemas.microsoft.com/office/drawing/2014/main" id="{FC679EBC-DA56-4953-B4F6-C04764080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6057900"/>
                        <a:ext cx="1866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07B7F1B-6D70-4637-A08F-64BE92498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0575" y="3375025"/>
          <a:ext cx="1409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3" imgW="1409700" imgH="889000" progId="Equation.3">
                  <p:embed/>
                </p:oleObj>
              </mc:Choice>
              <mc:Fallback>
                <p:oleObj name="Jednačina" r:id="rId13" imgW="1409700" imgH="8890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A07B7F1B-6D70-4637-A08F-64BE92498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3375025"/>
                        <a:ext cx="1409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07D9C4-9456-4D41-BE07-08CD450FC236}"/>
              </a:ext>
            </a:extLst>
          </p:cNvPr>
          <p:cNvCxnSpPr/>
          <p:nvPr/>
        </p:nvCxnSpPr>
        <p:spPr>
          <a:xfrm flipH="1">
            <a:off x="4876800" y="4114800"/>
            <a:ext cx="16002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975997-A128-401C-AC60-6111135EC32A}"/>
              </a:ext>
            </a:extLst>
          </p:cNvPr>
          <p:cNvCxnSpPr>
            <a:cxnSpLocks/>
          </p:cNvCxnSpPr>
          <p:nvPr/>
        </p:nvCxnSpPr>
        <p:spPr>
          <a:xfrm flipV="1">
            <a:off x="4730750" y="3814763"/>
            <a:ext cx="1139825" cy="4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504E90-3A45-18AF-B955-98BA653C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42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4B802340-162F-4DAF-8768-6E1AD51A7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657225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400"/>
              <a:t>On-Off Krive</a:t>
            </a:r>
          </a:p>
        </p:txBody>
      </p:sp>
      <p:sp>
        <p:nvSpPr>
          <p:cNvPr id="78851" name="TextBox 4">
            <a:extLst>
              <a:ext uri="{FF2B5EF4-FFF2-40B4-BE49-F238E27FC236}">
                <a16:creationId xmlns:a16="http://schemas.microsoft.com/office/drawing/2014/main" id="{742EB909-0AB8-4031-B10A-A7645F95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292225"/>
            <a:ext cx="8609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Sad razmotrimo krivu hlađenja. Ako je grejač isključen, tad</a:t>
            </a:r>
            <a:r>
              <a:rPr lang="sr-Latn-RS" altLang="sr-Latn-RS" sz="1800"/>
              <a:t> je</a:t>
            </a:r>
            <a:r>
              <a:rPr lang="en-US" altLang="sr-Latn-RS" sz="1800"/>
              <a:t> toplot</a:t>
            </a:r>
            <a:r>
              <a:rPr lang="sr-Latn-RS" altLang="sr-Latn-RS" sz="1800"/>
              <a:t>ni balans</a:t>
            </a:r>
            <a:r>
              <a:rPr lang="en-US" altLang="sr-Latn-RS" sz="1800"/>
              <a:t> u </a:t>
            </a:r>
            <a:r>
              <a:rPr lang="sr-Latn-RS" altLang="sr-Latn-RS" sz="1800"/>
              <a:t>prelaznom režimu </a:t>
            </a:r>
            <a:r>
              <a:rPr lang="en-US" altLang="sr-Latn-RS" sz="1800"/>
              <a:t>za sadržaj suda:</a:t>
            </a:r>
          </a:p>
        </p:txBody>
      </p:sp>
      <p:graphicFrame>
        <p:nvGraphicFramePr>
          <p:cNvPr id="78852" name="Object 5">
            <a:extLst>
              <a:ext uri="{FF2B5EF4-FFF2-40B4-BE49-F238E27FC236}">
                <a16:creationId xmlns:a16="http://schemas.microsoft.com/office/drawing/2014/main" id="{E2189CE1-2F3F-47F1-80B6-A8EEF13AB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7613" y="5154613"/>
          <a:ext cx="1765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300" imgH="723900" progId="Equation.3">
                  <p:embed/>
                </p:oleObj>
              </mc:Choice>
              <mc:Fallback>
                <p:oleObj name="Equation" r:id="rId3" imgW="1765300" imgH="723900" progId="Equation.3">
                  <p:embed/>
                  <p:pic>
                    <p:nvPicPr>
                      <p:cNvPr id="78852" name="Object 5">
                        <a:extLst>
                          <a:ext uri="{FF2B5EF4-FFF2-40B4-BE49-F238E27FC236}">
                            <a16:creationId xmlns:a16="http://schemas.microsoft.com/office/drawing/2014/main" id="{E2189CE1-2F3F-47F1-80B6-A8EEF13AB6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5154613"/>
                        <a:ext cx="1765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3">
            <a:extLst>
              <a:ext uri="{FF2B5EF4-FFF2-40B4-BE49-F238E27FC236}">
                <a16:creationId xmlns:a16="http://schemas.microsoft.com/office/drawing/2014/main" id="{5477A52F-9BC7-47B1-A941-5C897458E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209800"/>
          <a:ext cx="209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95500" imgH="609600" progId="Equation.3">
                  <p:embed/>
                </p:oleObj>
              </mc:Choice>
              <mc:Fallback>
                <p:oleObj name="Equation" r:id="rId5" imgW="2095500" imgH="609600" progId="Equation.3">
                  <p:embed/>
                  <p:pic>
                    <p:nvPicPr>
                      <p:cNvPr id="78853" name="Object 3">
                        <a:extLst>
                          <a:ext uri="{FF2B5EF4-FFF2-40B4-BE49-F238E27FC236}">
                            <a16:creationId xmlns:a16="http://schemas.microsoft.com/office/drawing/2014/main" id="{5477A52F-9BC7-47B1-A941-5C897458E4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2095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4">
            <a:extLst>
              <a:ext uri="{FF2B5EF4-FFF2-40B4-BE49-F238E27FC236}">
                <a16:creationId xmlns:a16="http://schemas.microsoft.com/office/drawing/2014/main" id="{39103240-5B30-42D9-8DEA-07062EC76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0" y="2805113"/>
          <a:ext cx="1206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06500" imgH="736600" progId="Equation.3">
                  <p:embed/>
                </p:oleObj>
              </mc:Choice>
              <mc:Fallback>
                <p:oleObj name="Equation" r:id="rId7" imgW="1206500" imgH="736600" progId="Equation.3">
                  <p:embed/>
                  <p:pic>
                    <p:nvPicPr>
                      <p:cNvPr id="78854" name="Object 4">
                        <a:extLst>
                          <a:ext uri="{FF2B5EF4-FFF2-40B4-BE49-F238E27FC236}">
                            <a16:creationId xmlns:a16="http://schemas.microsoft.com/office/drawing/2014/main" id="{39103240-5B30-42D9-8DEA-07062EC766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805113"/>
                        <a:ext cx="1206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5">
            <a:extLst>
              <a:ext uri="{FF2B5EF4-FFF2-40B4-BE49-F238E27FC236}">
                <a16:creationId xmlns:a16="http://schemas.microsoft.com/office/drawing/2014/main" id="{0EBAD20A-E109-482A-A7F1-03C7A49D2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3854450"/>
          <a:ext cx="226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60600" imgH="914400" progId="Equation.3">
                  <p:embed/>
                </p:oleObj>
              </mc:Choice>
              <mc:Fallback>
                <p:oleObj name="Equation" r:id="rId9" imgW="2260600" imgH="914400" progId="Equation.3">
                  <p:embed/>
                  <p:pic>
                    <p:nvPicPr>
                      <p:cNvPr id="78855" name="Object 5">
                        <a:extLst>
                          <a:ext uri="{FF2B5EF4-FFF2-40B4-BE49-F238E27FC236}">
                            <a16:creationId xmlns:a16="http://schemas.microsoft.com/office/drawing/2014/main" id="{0EBAD20A-E109-482A-A7F1-03C7A49D2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854450"/>
                        <a:ext cx="226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719FD25-13EE-4FBA-8CE3-B9EBEAE5B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5438" y="2808288"/>
          <a:ext cx="1092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1" imgW="1091726" imgH="888614" progId="Equation.3">
                  <p:embed/>
                </p:oleObj>
              </mc:Choice>
              <mc:Fallback>
                <p:oleObj name="Jednačina" r:id="rId11" imgW="1091726" imgH="888614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5719FD25-13EE-4FBA-8CE3-B9EBEAE5B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8" y="2808288"/>
                        <a:ext cx="1092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13597F-38BE-4F70-A527-6683B897BF0C}"/>
              </a:ext>
            </a:extLst>
          </p:cNvPr>
          <p:cNvCxnSpPr>
            <a:cxnSpLocks/>
          </p:cNvCxnSpPr>
          <p:nvPr/>
        </p:nvCxnSpPr>
        <p:spPr>
          <a:xfrm flipH="1">
            <a:off x="5149850" y="3548063"/>
            <a:ext cx="1973263" cy="534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D5619-B206-416C-83BA-BE638F23CA53}"/>
              </a:ext>
            </a:extLst>
          </p:cNvPr>
          <p:cNvCxnSpPr>
            <a:cxnSpLocks/>
          </p:cNvCxnSpPr>
          <p:nvPr/>
        </p:nvCxnSpPr>
        <p:spPr>
          <a:xfrm flipV="1">
            <a:off x="5376863" y="3248025"/>
            <a:ext cx="1139825" cy="4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ED08BC-8A25-45B4-0598-4B16532F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43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301967DA-C28F-45C2-8959-C49CF095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0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400" b="1"/>
              <a:t>On-Off Upravljanje – efekat</a:t>
            </a:r>
            <a:r>
              <a:rPr lang="sr-Latn-RS" altLang="sr-Latn-RS" sz="2400" b="1"/>
              <a:t> kašnjenja</a:t>
            </a:r>
            <a:endParaRPr lang="en-US" altLang="sr-Latn-RS" sz="2400"/>
          </a:p>
        </p:txBody>
      </p:sp>
      <p:sp>
        <p:nvSpPr>
          <p:cNvPr id="80899" name="TextBox 4">
            <a:extLst>
              <a:ext uri="{FF2B5EF4-FFF2-40B4-BE49-F238E27FC236}">
                <a16:creationId xmlns:a16="http://schemas.microsoft.com/office/drawing/2014/main" id="{5A3FB1D7-D03B-4239-910E-C98BB0929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860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Period</a:t>
            </a:r>
            <a:r>
              <a:rPr lang="sr-Latn-RS" altLang="sr-Latn-RS" sz="1800"/>
              <a:t>a</a:t>
            </a:r>
            <a:r>
              <a:rPr lang="en-US" altLang="sr-Latn-RS" sz="1800"/>
              <a:t> regula</a:t>
            </a:r>
            <a:r>
              <a:rPr lang="sr-Latn-RS" altLang="sr-Latn-RS" sz="1800"/>
              <a:t>cije</a:t>
            </a:r>
            <a:r>
              <a:rPr lang="en-US" altLang="sr-Latn-RS" sz="1800"/>
              <a:t> t</a:t>
            </a:r>
            <a:r>
              <a:rPr lang="en-US" altLang="sr-Latn-RS" sz="1800" baseline="-25000"/>
              <a:t>c  </a:t>
            </a:r>
            <a:r>
              <a:rPr lang="en-US" altLang="sr-Latn-RS" sz="1800"/>
              <a:t>je suma vremena t</a:t>
            </a:r>
            <a:r>
              <a:rPr lang="en-US" altLang="sr-Latn-RS" sz="1800" baseline="-25000"/>
              <a:t>on</a:t>
            </a:r>
            <a:r>
              <a:rPr lang="en-US" altLang="sr-Latn-RS" sz="1800"/>
              <a:t> i t</a:t>
            </a:r>
            <a:r>
              <a:rPr lang="en-US" altLang="sr-Latn-RS" sz="1800" baseline="-25000"/>
              <a:t>off </a:t>
            </a:r>
            <a:r>
              <a:rPr lang="en-US" altLang="sr-Latn-RS" sz="1800"/>
              <a:t>:</a:t>
            </a:r>
          </a:p>
        </p:txBody>
      </p:sp>
      <p:graphicFrame>
        <p:nvGraphicFramePr>
          <p:cNvPr id="80900" name="Object 7">
            <a:extLst>
              <a:ext uri="{FF2B5EF4-FFF2-40B4-BE49-F238E27FC236}">
                <a16:creationId xmlns:a16="http://schemas.microsoft.com/office/drawing/2014/main" id="{2D67D51C-7B1C-4349-A80A-3CEE41D56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493241"/>
              </p:ext>
            </p:extLst>
          </p:nvPr>
        </p:nvGraphicFramePr>
        <p:xfrm>
          <a:off x="5539676" y="1144101"/>
          <a:ext cx="3571666" cy="94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840" imgH="482400" progId="Equation.DSMT4">
                  <p:embed/>
                </p:oleObj>
              </mc:Choice>
              <mc:Fallback>
                <p:oleObj name="Equation" r:id="rId3" imgW="1815840" imgH="482400" progId="Equation.DSMT4">
                  <p:embed/>
                  <p:pic>
                    <p:nvPicPr>
                      <p:cNvPr id="80900" name="Object 7">
                        <a:extLst>
                          <a:ext uri="{FF2B5EF4-FFF2-40B4-BE49-F238E27FC236}">
                            <a16:creationId xmlns:a16="http://schemas.microsoft.com/office/drawing/2014/main" id="{2D67D51C-7B1C-4349-A80A-3CEE41D56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676" y="1144101"/>
                        <a:ext cx="3571666" cy="949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5">
            <a:extLst>
              <a:ext uri="{FF2B5EF4-FFF2-40B4-BE49-F238E27FC236}">
                <a16:creationId xmlns:a16="http://schemas.microsoft.com/office/drawing/2014/main" id="{CDE97560-70A0-467B-8F31-BBC70905E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21934"/>
              </p:ext>
            </p:extLst>
          </p:nvPr>
        </p:nvGraphicFramePr>
        <p:xfrm>
          <a:off x="5539676" y="5943600"/>
          <a:ext cx="16282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330120" progId="Equation.DSMT4">
                  <p:embed/>
                </p:oleObj>
              </mc:Choice>
              <mc:Fallback>
                <p:oleObj name="Equation" r:id="rId5" imgW="1434960" imgH="330120" progId="Equation.DSMT4">
                  <p:embed/>
                  <p:pic>
                    <p:nvPicPr>
                      <p:cNvPr id="80906" name="Object 5">
                        <a:extLst>
                          <a:ext uri="{FF2B5EF4-FFF2-40B4-BE49-F238E27FC236}">
                            <a16:creationId xmlns:a16="http://schemas.microsoft.com/office/drawing/2014/main" id="{CDE97560-70A0-467B-8F31-BBC70905E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676" y="5943600"/>
                        <a:ext cx="16282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5A3E4D-5619-416E-9209-1D4C71E2AB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1018982"/>
            <a:ext cx="5486400" cy="3066644"/>
          </a:xfrm>
          <a:prstGeom prst="rect">
            <a:avLst/>
          </a:prstGeom>
        </p:spPr>
      </p:pic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38772333-D5DA-4EB8-9D13-4D6B1C89A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91000"/>
              </p:ext>
            </p:extLst>
          </p:nvPr>
        </p:nvGraphicFramePr>
        <p:xfrm>
          <a:off x="5539676" y="2592549"/>
          <a:ext cx="1809750" cy="119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647640" progId="Equation.DSMT4">
                  <p:embed/>
                </p:oleObj>
              </mc:Choice>
              <mc:Fallback>
                <p:oleObj name="Equation" r:id="rId8" imgW="977760" imgH="647640" progId="Equation.DSMT4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38772333-D5DA-4EB8-9D13-4D6B1C89A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676" y="2592549"/>
                        <a:ext cx="1809750" cy="1198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98831D7A-9432-450A-A6C1-BE80176D0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792866"/>
              </p:ext>
            </p:extLst>
          </p:nvPr>
        </p:nvGraphicFramePr>
        <p:xfrm>
          <a:off x="5539676" y="4290549"/>
          <a:ext cx="1809750" cy="115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920" imgH="647640" progId="Equation.DSMT4">
                  <p:embed/>
                </p:oleObj>
              </mc:Choice>
              <mc:Fallback>
                <p:oleObj name="Equation" r:id="rId10" imgW="1015920" imgH="647640" progId="Equation.DSMT4">
                  <p:embed/>
                  <p:pic>
                    <p:nvPicPr>
                      <p:cNvPr id="16" name="Object 7">
                        <a:extLst>
                          <a:ext uri="{FF2B5EF4-FFF2-40B4-BE49-F238E27FC236}">
                            <a16:creationId xmlns:a16="http://schemas.microsoft.com/office/drawing/2014/main" id="{98831D7A-9432-450A-A6C1-BE80176D0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676" y="4290549"/>
                        <a:ext cx="1809750" cy="1153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770D9-F87E-1C3C-5B66-56DC1E68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44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301967DA-C28F-45C2-8959-C49CF095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0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400" b="1"/>
              <a:t>On-Off Upravljanje – efekat</a:t>
            </a:r>
            <a:r>
              <a:rPr lang="sr-Latn-RS" altLang="sr-Latn-RS" sz="2400" b="1"/>
              <a:t> kašnjenja</a:t>
            </a:r>
            <a:endParaRPr lang="en-US" altLang="sr-Latn-RS" sz="2400"/>
          </a:p>
        </p:txBody>
      </p:sp>
      <p:sp>
        <p:nvSpPr>
          <p:cNvPr id="80899" name="TextBox 4">
            <a:extLst>
              <a:ext uri="{FF2B5EF4-FFF2-40B4-BE49-F238E27FC236}">
                <a16:creationId xmlns:a16="http://schemas.microsoft.com/office/drawing/2014/main" id="{5A3FB1D7-D03B-4239-910E-C98BB0929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860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Period</a:t>
            </a:r>
            <a:r>
              <a:rPr lang="sr-Latn-RS" altLang="sr-Latn-RS" sz="1800"/>
              <a:t>a</a:t>
            </a:r>
            <a:r>
              <a:rPr lang="en-US" altLang="sr-Latn-RS" sz="1800"/>
              <a:t> regula</a:t>
            </a:r>
            <a:r>
              <a:rPr lang="sr-Latn-RS" altLang="sr-Latn-RS" sz="1800"/>
              <a:t>cije</a:t>
            </a:r>
            <a:r>
              <a:rPr lang="en-US" altLang="sr-Latn-RS" sz="1800"/>
              <a:t> t</a:t>
            </a:r>
            <a:r>
              <a:rPr lang="en-US" altLang="sr-Latn-RS" sz="1800" baseline="-25000"/>
              <a:t>c  </a:t>
            </a:r>
            <a:r>
              <a:rPr lang="en-US" altLang="sr-Latn-RS" sz="1800"/>
              <a:t>je suma vremena t</a:t>
            </a:r>
            <a:r>
              <a:rPr lang="en-US" altLang="sr-Latn-RS" sz="1800" baseline="-25000"/>
              <a:t>on</a:t>
            </a:r>
            <a:r>
              <a:rPr lang="en-US" altLang="sr-Latn-RS" sz="1800"/>
              <a:t> i t</a:t>
            </a:r>
            <a:r>
              <a:rPr lang="en-US" altLang="sr-Latn-RS" sz="1800" baseline="-25000"/>
              <a:t>off </a:t>
            </a:r>
            <a:r>
              <a:rPr lang="en-US" altLang="sr-Latn-RS" sz="1800"/>
              <a:t>:</a:t>
            </a:r>
          </a:p>
        </p:txBody>
      </p:sp>
      <p:graphicFrame>
        <p:nvGraphicFramePr>
          <p:cNvPr id="80900" name="Object 7">
            <a:extLst>
              <a:ext uri="{FF2B5EF4-FFF2-40B4-BE49-F238E27FC236}">
                <a16:creationId xmlns:a16="http://schemas.microsoft.com/office/drawing/2014/main" id="{2D67D51C-7B1C-4349-A80A-3CEE41D56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0" y="838200"/>
          <a:ext cx="2692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1003300" progId="Equation.DSMT4">
                  <p:embed/>
                </p:oleObj>
              </mc:Choice>
              <mc:Fallback>
                <p:oleObj name="Equation" r:id="rId3" imgW="2692400" imgH="1003300" progId="Equation.DSMT4">
                  <p:embed/>
                  <p:pic>
                    <p:nvPicPr>
                      <p:cNvPr id="80900" name="Object 7">
                        <a:extLst>
                          <a:ext uri="{FF2B5EF4-FFF2-40B4-BE49-F238E27FC236}">
                            <a16:creationId xmlns:a16="http://schemas.microsoft.com/office/drawing/2014/main" id="{2D67D51C-7B1C-4349-A80A-3CEE41D56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838200"/>
                        <a:ext cx="2692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74C760B-D4A3-4D39-ABA2-58590987C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295400"/>
          <a:ext cx="1765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65300" imgH="723900" progId="Equation.DSMT4">
                  <p:embed/>
                </p:oleObj>
              </mc:Choice>
              <mc:Fallback>
                <p:oleObj name="Equation" r:id="rId5" imgW="1765300" imgH="7239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74C760B-D4A3-4D39-ABA2-58590987C1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295400"/>
                        <a:ext cx="1765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C8E36E1-FF27-4C88-B079-C60AC6780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81000"/>
          <a:ext cx="1866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66090" imgH="723586" progId="Equation.DSMT4">
                  <p:embed/>
                </p:oleObj>
              </mc:Choice>
              <mc:Fallback>
                <p:oleObj name="Equation" r:id="rId7" imgW="1866090" imgH="723586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C8E36E1-FF27-4C88-B079-C60AC6780C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1000"/>
                        <a:ext cx="1866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006B71-F21A-4E3A-A96D-B1E4EBCBED54}"/>
              </a:ext>
            </a:extLst>
          </p:cNvPr>
          <p:cNvCxnSpPr/>
          <p:nvPr/>
        </p:nvCxnSpPr>
        <p:spPr>
          <a:xfrm flipH="1">
            <a:off x="6019800" y="750888"/>
            <a:ext cx="609600" cy="2397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A0D3A5-6A5D-4B01-A904-49C914F8BB60}"/>
              </a:ext>
            </a:extLst>
          </p:cNvPr>
          <p:cNvCxnSpPr/>
          <p:nvPr/>
        </p:nvCxnSpPr>
        <p:spPr>
          <a:xfrm flipH="1" flipV="1">
            <a:off x="6019800" y="1190625"/>
            <a:ext cx="609600" cy="3333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905" name="Picture 3">
            <a:extLst>
              <a:ext uri="{FF2B5EF4-FFF2-40B4-BE49-F238E27FC236}">
                <a16:creationId xmlns:a16="http://schemas.microsoft.com/office/drawing/2014/main" id="{BADFE0DF-69E5-4302-A6B3-093B1BB258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3892550"/>
            <a:ext cx="5913437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906" name="Object 5">
            <a:extLst>
              <a:ext uri="{FF2B5EF4-FFF2-40B4-BE49-F238E27FC236}">
                <a16:creationId xmlns:a16="http://schemas.microsoft.com/office/drawing/2014/main" id="{CDE97560-70A0-467B-8F31-BBC70905E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1943100"/>
          <a:ext cx="3683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3000" imgH="1104900" progId="Equation.DSMT4">
                  <p:embed/>
                </p:oleObj>
              </mc:Choice>
              <mc:Fallback>
                <p:oleObj name="Equation" r:id="rId10" imgW="3683000" imgH="1104900" progId="Equation.DSMT4">
                  <p:embed/>
                  <p:pic>
                    <p:nvPicPr>
                      <p:cNvPr id="80906" name="Object 5">
                        <a:extLst>
                          <a:ext uri="{FF2B5EF4-FFF2-40B4-BE49-F238E27FC236}">
                            <a16:creationId xmlns:a16="http://schemas.microsoft.com/office/drawing/2014/main" id="{CDE97560-70A0-467B-8F31-BBC70905E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943100"/>
                        <a:ext cx="3683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TextBox 9">
            <a:extLst>
              <a:ext uri="{FF2B5EF4-FFF2-40B4-BE49-F238E27FC236}">
                <a16:creationId xmlns:a16="http://schemas.microsoft.com/office/drawing/2014/main" id="{6C40F16C-F10C-4B71-91F9-737FDD481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2743200"/>
            <a:ext cx="2073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sr-Latn-RS" sz="1800">
                <a:latin typeface="Symbol" panose="05050102010706020507" pitchFamily="18" charset="2"/>
              </a:rPr>
              <a:t>Dq</a:t>
            </a:r>
            <a:r>
              <a:rPr lang="sr-Latn-RS" altLang="sr-Latn-RS" sz="1800">
                <a:latin typeface="Arial" panose="020B0604020202020204" pitchFamily="34" charset="0"/>
              </a:rPr>
              <a:t>=</a:t>
            </a:r>
            <a:r>
              <a:rPr lang="sr-Latn-RS" altLang="sr-Latn-RS" sz="1800">
                <a:latin typeface="Symbol" panose="05050102010706020507" pitchFamily="18" charset="2"/>
              </a:rPr>
              <a:t>q</a:t>
            </a:r>
            <a:r>
              <a:rPr lang="sr-Latn-RS" altLang="sr-Latn-RS" sz="1800" baseline="-25000">
                <a:latin typeface="Arial" panose="020B0604020202020204" pitchFamily="34" charset="0"/>
              </a:rPr>
              <a:t>krajnje</a:t>
            </a:r>
            <a:r>
              <a:rPr lang="sr-Latn-RS" altLang="sr-Latn-RS" sz="1800">
                <a:latin typeface="Arial" panose="020B0604020202020204" pitchFamily="34" charset="0"/>
              </a:rPr>
              <a:t> – </a:t>
            </a:r>
            <a:r>
              <a:rPr lang="sr-Latn-RS" altLang="sr-Latn-RS" sz="1800">
                <a:latin typeface="Symbol" panose="05050102010706020507" pitchFamily="18" charset="2"/>
              </a:rPr>
              <a:t>q</a:t>
            </a:r>
            <a:r>
              <a:rPr lang="sr-Latn-RS" altLang="sr-Latn-RS" sz="1800" baseline="-25000">
                <a:latin typeface="Arial" panose="020B0604020202020204" pitchFamily="34" charset="0"/>
              </a:rPr>
              <a:t>početno</a:t>
            </a:r>
          </a:p>
        </p:txBody>
      </p:sp>
      <p:graphicFrame>
        <p:nvGraphicFramePr>
          <p:cNvPr id="80908" name="Object 10">
            <a:extLst>
              <a:ext uri="{FF2B5EF4-FFF2-40B4-BE49-F238E27FC236}">
                <a16:creationId xmlns:a16="http://schemas.microsoft.com/office/drawing/2014/main" id="{506CD98C-A123-419D-B72A-16520A520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600" y="3276600"/>
          <a:ext cx="3746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46500" imgH="812800" progId="Equation.DSMT4">
                  <p:embed/>
                </p:oleObj>
              </mc:Choice>
              <mc:Fallback>
                <p:oleObj name="Equation" r:id="rId12" imgW="3746500" imgH="812800" progId="Equation.DSMT4">
                  <p:embed/>
                  <p:pic>
                    <p:nvPicPr>
                      <p:cNvPr id="80908" name="Object 10">
                        <a:extLst>
                          <a:ext uri="{FF2B5EF4-FFF2-40B4-BE49-F238E27FC236}">
                            <a16:creationId xmlns:a16="http://schemas.microsoft.com/office/drawing/2014/main" id="{506CD98C-A123-419D-B72A-16520A520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3276600"/>
                        <a:ext cx="3746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1">
            <a:extLst>
              <a:ext uri="{FF2B5EF4-FFF2-40B4-BE49-F238E27FC236}">
                <a16:creationId xmlns:a16="http://schemas.microsoft.com/office/drawing/2014/main" id="{C9919596-1851-4F19-BC96-5E66A0F27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3124200"/>
          <a:ext cx="241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3000" imgH="825500" progId="Equation.DSMT4">
                  <p:embed/>
                </p:oleObj>
              </mc:Choice>
              <mc:Fallback>
                <p:oleObj name="Equation" r:id="rId14" imgW="2413000" imgH="825500" progId="Equation.DSMT4">
                  <p:embed/>
                  <p:pic>
                    <p:nvPicPr>
                      <p:cNvPr id="80909" name="Object 11">
                        <a:extLst>
                          <a:ext uri="{FF2B5EF4-FFF2-40B4-BE49-F238E27FC236}">
                            <a16:creationId xmlns:a16="http://schemas.microsoft.com/office/drawing/2014/main" id="{C9919596-1851-4F19-BC96-5E66A0F27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124200"/>
                        <a:ext cx="2413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2140259-5683-14B2-496E-D16ACF27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45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  <p:extLst>
      <p:ext uri="{BB962C8B-B14F-4D97-AF65-F5344CB8AC3E}">
        <p14:creationId xmlns:p14="http://schemas.microsoft.com/office/powerpoint/2010/main" val="35711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0C56A3A4-D42E-4E01-8B72-889F0F8D3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1" y="51594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400" b="1" dirty="0"/>
              <a:t>On-Off </a:t>
            </a:r>
            <a:r>
              <a:rPr lang="en-US" altLang="sr-Latn-RS" sz="2400" b="1" dirty="0" err="1"/>
              <a:t>Upravljanje</a:t>
            </a:r>
            <a:r>
              <a:rPr lang="en-US" altLang="sr-Latn-RS" sz="2400" b="1" dirty="0"/>
              <a:t> – </a:t>
            </a:r>
            <a:r>
              <a:rPr lang="en-US" altLang="sr-Latn-RS" sz="2400" b="1" dirty="0" err="1"/>
              <a:t>efekat</a:t>
            </a:r>
            <a:r>
              <a:rPr lang="sr-Latn-RS" altLang="sr-Latn-RS" sz="2400" b="1" dirty="0"/>
              <a:t> kašnjenja</a:t>
            </a:r>
            <a:endParaRPr lang="en-US" altLang="sr-Latn-RS" sz="2400" dirty="0"/>
          </a:p>
        </p:txBody>
      </p:sp>
      <p:graphicFrame>
        <p:nvGraphicFramePr>
          <p:cNvPr id="39943" name="Object 4">
            <a:extLst>
              <a:ext uri="{FF2B5EF4-FFF2-40B4-BE49-F238E27FC236}">
                <a16:creationId xmlns:a16="http://schemas.microsoft.com/office/drawing/2014/main" id="{B95F7562-B6E8-493C-A387-D263EBAEC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41921"/>
              </p:ext>
            </p:extLst>
          </p:nvPr>
        </p:nvGraphicFramePr>
        <p:xfrm>
          <a:off x="2235200" y="717550"/>
          <a:ext cx="3556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3" imgW="3556000" imgH="774700" progId="Equation.3">
                  <p:embed/>
                </p:oleObj>
              </mc:Choice>
              <mc:Fallback>
                <p:oleObj name="Jednačina" r:id="rId3" imgW="3556000" imgH="774700" progId="Equation.3">
                  <p:embed/>
                  <p:pic>
                    <p:nvPicPr>
                      <p:cNvPr id="39943" name="Object 4">
                        <a:extLst>
                          <a:ext uri="{FF2B5EF4-FFF2-40B4-BE49-F238E27FC236}">
                            <a16:creationId xmlns:a16="http://schemas.microsoft.com/office/drawing/2014/main" id="{B95F7562-B6E8-493C-A387-D263EBAEC2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717550"/>
                        <a:ext cx="3556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5">
            <a:extLst>
              <a:ext uri="{FF2B5EF4-FFF2-40B4-BE49-F238E27FC236}">
                <a16:creationId xmlns:a16="http://schemas.microsoft.com/office/drawing/2014/main" id="{BC0AAD55-5373-40AC-9B61-B2AAF5D9C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1300" y="1719263"/>
          <a:ext cx="1689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89100" imgH="660400" progId="Equation.3">
                  <p:embed/>
                </p:oleObj>
              </mc:Choice>
              <mc:Fallback>
                <p:oleObj name="Equation" r:id="rId5" imgW="1689100" imgH="660400" progId="Equation.3">
                  <p:embed/>
                  <p:pic>
                    <p:nvPicPr>
                      <p:cNvPr id="39944" name="Object 5">
                        <a:extLst>
                          <a:ext uri="{FF2B5EF4-FFF2-40B4-BE49-F238E27FC236}">
                            <a16:creationId xmlns:a16="http://schemas.microsoft.com/office/drawing/2014/main" id="{BC0AAD55-5373-40AC-9B61-B2AAF5D9C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719263"/>
                        <a:ext cx="1689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779997-A57A-4B05-A6EE-4A177D065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2571750"/>
            <a:ext cx="5600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RS" altLang="sr-Latn-RS" sz="1800">
                <a:latin typeface="Symbol" panose="05050102010706020507" pitchFamily="18" charset="2"/>
              </a:rPr>
              <a:t>Dq</a:t>
            </a:r>
            <a:r>
              <a:rPr lang="sr-Latn-RS" altLang="sr-Latn-RS" sz="1800" baseline="-25000">
                <a:latin typeface="Arial" panose="020B0604020202020204" pitchFamily="34" charset="0"/>
              </a:rPr>
              <a:t>M</a:t>
            </a:r>
            <a:r>
              <a:rPr lang="sr-Latn-RS" altLang="sr-Latn-RS" sz="1800">
                <a:latin typeface="Arial" panose="020B0604020202020204" pitchFamily="34" charset="0"/>
              </a:rPr>
              <a:t> – „diferencijalni procep“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RS" altLang="sr-Latn-RS" sz="1800">
                <a:latin typeface="Arial" panose="020B0604020202020204" pitchFamily="34" charset="0"/>
              </a:rPr>
              <a:t>T</a:t>
            </a:r>
            <a:r>
              <a:rPr lang="sr-Latn-RS" altLang="sr-Latn-RS" sz="1800" baseline="-25000">
                <a:latin typeface="Arial" panose="020B0604020202020204" pitchFamily="34" charset="0"/>
              </a:rPr>
              <a:t>M</a:t>
            </a:r>
            <a:r>
              <a:rPr lang="sr-Latn-RS" altLang="sr-Latn-RS" sz="1800">
                <a:latin typeface="Arial" panose="020B0604020202020204" pitchFamily="34" charset="0"/>
              </a:rPr>
              <a:t> – vremenska konstanta senzora temperature</a:t>
            </a:r>
          </a:p>
        </p:txBody>
      </p:sp>
      <p:pic>
        <p:nvPicPr>
          <p:cNvPr id="82950" name="Picture 3">
            <a:extLst>
              <a:ext uri="{FF2B5EF4-FFF2-40B4-BE49-F238E27FC236}">
                <a16:creationId xmlns:a16="http://schemas.microsoft.com/office/drawing/2014/main" id="{8D42DBA3-DBF0-4C50-A14B-7CB3757565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3359150"/>
            <a:ext cx="67865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EAF4276-8005-4D28-B0E3-02489F981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295400"/>
          <a:ext cx="1765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300" imgH="723900" progId="Equation.DSMT4">
                  <p:embed/>
                </p:oleObj>
              </mc:Choice>
              <mc:Fallback>
                <p:oleObj name="Equation" r:id="rId8" imgW="1765300" imgH="7239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EAF4276-8005-4D28-B0E3-02489F981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295400"/>
                        <a:ext cx="1765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FEAE343-834E-4CF8-921F-ADF0F76A6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81000"/>
          <a:ext cx="1866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66090" imgH="723586" progId="Equation.DSMT4">
                  <p:embed/>
                </p:oleObj>
              </mc:Choice>
              <mc:Fallback>
                <p:oleObj name="Equation" r:id="rId10" imgW="1866090" imgH="723586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FEAE343-834E-4CF8-921F-ADF0F76A6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1000"/>
                        <a:ext cx="1866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AD381E-7CAB-4FF3-B0C9-1D3573843345}"/>
              </a:ext>
            </a:extLst>
          </p:cNvPr>
          <p:cNvCxnSpPr/>
          <p:nvPr/>
        </p:nvCxnSpPr>
        <p:spPr>
          <a:xfrm flipH="1">
            <a:off x="6019800" y="750888"/>
            <a:ext cx="609600" cy="2397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C12FE4-1D69-4E72-9D5A-B033E2C30850}"/>
              </a:ext>
            </a:extLst>
          </p:cNvPr>
          <p:cNvCxnSpPr/>
          <p:nvPr/>
        </p:nvCxnSpPr>
        <p:spPr>
          <a:xfrm flipH="1" flipV="1">
            <a:off x="6019800" y="1190625"/>
            <a:ext cx="609600" cy="3333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D2693D-5D4B-8979-0F76-744DF1EB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46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207604E9-1CCA-4F32-AD98-DECCA024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152400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000" b="1"/>
              <a:t>On-Off Upravljanje – efekat</a:t>
            </a:r>
            <a:r>
              <a:rPr lang="sr-Latn-RS" altLang="sr-Latn-RS" sz="2000" b="1"/>
              <a:t> kašnjenja</a:t>
            </a:r>
            <a:endParaRPr lang="en-US" altLang="sr-Latn-RS" sz="2000" b="1"/>
          </a:p>
        </p:txBody>
      </p:sp>
      <p:sp>
        <p:nvSpPr>
          <p:cNvPr id="84995" name="TextBox 4">
            <a:extLst>
              <a:ext uri="{FF2B5EF4-FFF2-40B4-BE49-F238E27FC236}">
                <a16:creationId xmlns:a16="http://schemas.microsoft.com/office/drawing/2014/main" id="{0D4DA966-7214-4CBB-8BEB-659C5CA7C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838200"/>
            <a:ext cx="860901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dirty="0" err="1"/>
              <a:t>Srednja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vrednost</a:t>
            </a:r>
            <a:r>
              <a:rPr lang="sr-Latn-RS" altLang="sr-Latn-RS" sz="1800" dirty="0"/>
              <a:t> promene</a:t>
            </a:r>
            <a:r>
              <a:rPr lang="en-US" altLang="sr-Latn-RS" sz="1800" dirty="0"/>
              <a:t> temperature </a:t>
            </a:r>
            <a:r>
              <a:rPr lang="en-US" altLang="sr-Latn-RS" sz="1800" dirty="0" err="1"/>
              <a:t>rezervoara</a:t>
            </a:r>
            <a:r>
              <a:rPr lang="en-US" altLang="sr-Latn-RS" sz="1800" dirty="0"/>
              <a:t> je pol</a:t>
            </a:r>
            <a:r>
              <a:rPr lang="sr-Latn-RS" altLang="sr-Latn-RS" sz="1800" dirty="0" err="1"/>
              <a:t>ovina</a:t>
            </a:r>
            <a:r>
              <a:rPr lang="sr-Latn-RS" altLang="sr-Latn-RS" sz="1800" dirty="0"/>
              <a:t> </a:t>
            </a:r>
            <a:r>
              <a:rPr lang="en-US" altLang="sr-Latn-RS" sz="1800" dirty="0" err="1">
                <a:latin typeface="Symbol" panose="05050102010706020507" pitchFamily="18" charset="2"/>
              </a:rPr>
              <a:t>Dq</a:t>
            </a:r>
            <a:r>
              <a:rPr lang="en-US" altLang="sr-Latn-RS" sz="1800" dirty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dirty="0" err="1"/>
              <a:t>Pretpostavimo</a:t>
            </a:r>
            <a:r>
              <a:rPr lang="en-US" altLang="sr-Latn-RS" sz="1800" dirty="0"/>
              <a:t> da </a:t>
            </a:r>
            <a:r>
              <a:rPr lang="sr-Latn-RS" altLang="sr-Latn-RS" sz="1800" dirty="0"/>
              <a:t>su oscilacije </a:t>
            </a:r>
            <a:r>
              <a:rPr lang="en-US" altLang="sr-Latn-RS" sz="1800" dirty="0" err="1"/>
              <a:t>simetričn</a:t>
            </a:r>
            <a:r>
              <a:rPr lang="sr-Latn-RS" altLang="sr-Latn-RS" sz="1800" dirty="0"/>
              <a:t>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oko</a:t>
            </a:r>
            <a:r>
              <a:rPr lang="en-US" altLang="sr-Latn-RS" sz="1800" dirty="0"/>
              <a:t> set point-a 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/>
              <a:t>R</a:t>
            </a:r>
            <a:r>
              <a:rPr lang="en-US" altLang="sr-Latn-RS" sz="1800" dirty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</p:txBody>
      </p:sp>
      <p:graphicFrame>
        <p:nvGraphicFramePr>
          <p:cNvPr id="84996" name="Object 9">
            <a:extLst>
              <a:ext uri="{FF2B5EF4-FFF2-40B4-BE49-F238E27FC236}">
                <a16:creationId xmlns:a16="http://schemas.microsoft.com/office/drawing/2014/main" id="{624B1401-A76A-4A6B-921F-1FBD9990A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222375"/>
          <a:ext cx="3492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92500" imgH="660400" progId="Equation.3">
                  <p:embed/>
                </p:oleObj>
              </mc:Choice>
              <mc:Fallback>
                <p:oleObj name="Equation" r:id="rId3" imgW="3492500" imgH="660400" progId="Equation.3">
                  <p:embed/>
                  <p:pic>
                    <p:nvPicPr>
                      <p:cNvPr id="84996" name="Object 9">
                        <a:extLst>
                          <a:ext uri="{FF2B5EF4-FFF2-40B4-BE49-F238E27FC236}">
                            <a16:creationId xmlns:a16="http://schemas.microsoft.com/office/drawing/2014/main" id="{624B1401-A76A-4A6B-921F-1FBD9990A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22375"/>
                        <a:ext cx="3492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3">
            <a:extLst>
              <a:ext uri="{FF2B5EF4-FFF2-40B4-BE49-F238E27FC236}">
                <a16:creationId xmlns:a16="http://schemas.microsoft.com/office/drawing/2014/main" id="{25550740-6C35-43A6-9E03-1DE1076DB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1038" y="2387600"/>
          <a:ext cx="567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676900" imgH="889000" progId="Equation.DSMT4">
                  <p:embed/>
                </p:oleObj>
              </mc:Choice>
              <mc:Fallback>
                <p:oleObj name="Equation" r:id="rId5" imgW="5676900" imgH="889000" progId="Equation.DSMT4">
                  <p:embed/>
                  <p:pic>
                    <p:nvPicPr>
                      <p:cNvPr id="84997" name="Object 3">
                        <a:extLst>
                          <a:ext uri="{FF2B5EF4-FFF2-40B4-BE49-F238E27FC236}">
                            <a16:creationId xmlns:a16="http://schemas.microsoft.com/office/drawing/2014/main" id="{25550740-6C35-43A6-9E03-1DE1076DB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2387600"/>
                        <a:ext cx="567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35111327-6AF6-4D4E-91F8-CF0710E2B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296" y="729570"/>
          <a:ext cx="1689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9100" imgH="660400" progId="Equation.3">
                  <p:embed/>
                </p:oleObj>
              </mc:Choice>
              <mc:Fallback>
                <p:oleObj name="Equation" r:id="rId7" imgW="1689100" imgH="66040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35111327-6AF6-4D4E-91F8-CF0710E2B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296" y="729570"/>
                        <a:ext cx="1689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FE3DFC7-0A1A-40AC-8B7D-D0652FFCC1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068" y="3113723"/>
            <a:ext cx="8487863" cy="3718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28F481-A093-9C6A-FE2E-720C6A0F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47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  <p:extLst>
      <p:ext uri="{BB962C8B-B14F-4D97-AF65-F5344CB8AC3E}">
        <p14:creationId xmlns:p14="http://schemas.microsoft.com/office/powerpoint/2010/main" val="7979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207604E9-1CCA-4F32-AD98-DECCA024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152400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 sz="2000" b="1"/>
              <a:t>On-Off Upravljanje – efekat</a:t>
            </a:r>
            <a:r>
              <a:rPr lang="sr-Latn-RS" altLang="sr-Latn-RS" sz="2000" b="1"/>
              <a:t> kašnjenja</a:t>
            </a:r>
            <a:endParaRPr lang="en-US" altLang="sr-Latn-RS" sz="2000" b="1"/>
          </a:p>
        </p:txBody>
      </p:sp>
      <p:sp>
        <p:nvSpPr>
          <p:cNvPr id="84995" name="TextBox 4">
            <a:extLst>
              <a:ext uri="{FF2B5EF4-FFF2-40B4-BE49-F238E27FC236}">
                <a16:creationId xmlns:a16="http://schemas.microsoft.com/office/drawing/2014/main" id="{0D4DA966-7214-4CBB-8BEB-659C5CA7C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3149750"/>
            <a:ext cx="860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dirty="0"/>
              <a:t>Za On-off </a:t>
            </a:r>
            <a:r>
              <a:rPr lang="en-US" altLang="sr-Latn-RS" sz="1800" dirty="0" err="1"/>
              <a:t>upravljanje</a:t>
            </a:r>
            <a:r>
              <a:rPr lang="en-US" altLang="sr-Latn-RS" sz="1800" dirty="0"/>
              <a:t> offset je </a:t>
            </a:r>
            <a:r>
              <a:rPr lang="en-US" altLang="sr-Latn-RS" sz="1800" dirty="0" err="1"/>
              <a:t>razlika</a:t>
            </a:r>
            <a:r>
              <a:rPr lang="en-US" altLang="sr-Latn-RS" sz="1800" dirty="0"/>
              <a:t> 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/>
              <a:t>pAVG</a:t>
            </a:r>
            <a:r>
              <a:rPr lang="en-US" altLang="sr-Latn-RS" sz="1800" dirty="0" err="1"/>
              <a:t>-</a:t>
            </a:r>
            <a:r>
              <a:rPr lang="en-US" altLang="sr-Latn-RS" sz="1800" dirty="0" err="1">
                <a:latin typeface="Symbol" panose="05050102010706020507" pitchFamily="18" charset="2"/>
              </a:rPr>
              <a:t>q</a:t>
            </a:r>
            <a:r>
              <a:rPr lang="en-US" altLang="sr-Latn-RS" sz="1800" baseline="-25000" dirty="0" err="1"/>
              <a:t>R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odakle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sledi</a:t>
            </a:r>
            <a:endParaRPr lang="en-US" altLang="sr-Latn-RS" sz="1800" dirty="0"/>
          </a:p>
        </p:txBody>
      </p:sp>
      <p:graphicFrame>
        <p:nvGraphicFramePr>
          <p:cNvPr id="84997" name="Object 3">
            <a:extLst>
              <a:ext uri="{FF2B5EF4-FFF2-40B4-BE49-F238E27FC236}">
                <a16:creationId xmlns:a16="http://schemas.microsoft.com/office/drawing/2014/main" id="{25550740-6C35-43A6-9E03-1DE1076DB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686313"/>
              </p:ext>
            </p:extLst>
          </p:nvPr>
        </p:nvGraphicFramePr>
        <p:xfrm>
          <a:off x="1909763" y="982883"/>
          <a:ext cx="567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676900" imgH="889000" progId="Equation.DSMT4">
                  <p:embed/>
                </p:oleObj>
              </mc:Choice>
              <mc:Fallback>
                <p:oleObj name="Equation" r:id="rId3" imgW="5676900" imgH="889000" progId="Equation.DSMT4">
                  <p:embed/>
                  <p:pic>
                    <p:nvPicPr>
                      <p:cNvPr id="84997" name="Object 3">
                        <a:extLst>
                          <a:ext uri="{FF2B5EF4-FFF2-40B4-BE49-F238E27FC236}">
                            <a16:creationId xmlns:a16="http://schemas.microsoft.com/office/drawing/2014/main" id="{25550740-6C35-43A6-9E03-1DE1076DB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982883"/>
                        <a:ext cx="567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4">
            <a:extLst>
              <a:ext uri="{FF2B5EF4-FFF2-40B4-BE49-F238E27FC236}">
                <a16:creationId xmlns:a16="http://schemas.microsoft.com/office/drawing/2014/main" id="{BE004C6D-A402-4F11-8BDF-F1779EEDF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748568"/>
              </p:ext>
            </p:extLst>
          </p:nvPr>
        </p:nvGraphicFramePr>
        <p:xfrm>
          <a:off x="2438400" y="3735388"/>
          <a:ext cx="3937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7000" imgH="673100" progId="Equation.3">
                  <p:embed/>
                </p:oleObj>
              </mc:Choice>
              <mc:Fallback>
                <p:oleObj name="Equation" r:id="rId5" imgW="3937000" imgH="673100" progId="Equation.3">
                  <p:embed/>
                  <p:pic>
                    <p:nvPicPr>
                      <p:cNvPr id="84998" name="Object 4">
                        <a:extLst>
                          <a:ext uri="{FF2B5EF4-FFF2-40B4-BE49-F238E27FC236}">
                            <a16:creationId xmlns:a16="http://schemas.microsoft.com/office/drawing/2014/main" id="{BE004C6D-A402-4F11-8BDF-F1779EEDF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5388"/>
                        <a:ext cx="3937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Box 1">
            <a:extLst>
              <a:ext uri="{FF2B5EF4-FFF2-40B4-BE49-F238E27FC236}">
                <a16:creationId xmlns:a16="http://schemas.microsoft.com/office/drawing/2014/main" id="{67CD9DE2-553C-4367-9415-D073423CF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75213"/>
            <a:ext cx="83931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sr-Latn-RS" sz="1800">
                <a:latin typeface="Arial" panose="020B0604020202020204" pitchFamily="34" charset="0"/>
              </a:rPr>
              <a:t>Što je vremenska konstanta senzora temperature (T</a:t>
            </a:r>
            <a:r>
              <a:rPr lang="sr-Latn-RS" altLang="sr-Latn-RS" sz="1800" baseline="-25000">
                <a:latin typeface="Arial" panose="020B0604020202020204" pitchFamily="34" charset="0"/>
              </a:rPr>
              <a:t>M</a:t>
            </a:r>
            <a:r>
              <a:rPr lang="sr-Latn-RS" altLang="sr-Latn-RS" sz="1800">
                <a:latin typeface="Arial" panose="020B0604020202020204" pitchFamily="34" charset="0"/>
              </a:rPr>
              <a:t>) manja, offset, odnosno odstupanje od referentne vrednosti u stacionarnom stanju je manje.</a:t>
            </a:r>
          </a:p>
          <a:p>
            <a:pPr>
              <a:spcBef>
                <a:spcPct val="0"/>
              </a:spcBef>
              <a:buFontTx/>
              <a:buNone/>
            </a:pPr>
            <a:endParaRPr lang="sr-Latn-RS" altLang="sr-Latn-R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r-Latn-RS" altLang="sr-Latn-RS" sz="1800">
                <a:latin typeface="Arial" panose="020B0604020202020204" pitchFamily="34" charset="0"/>
              </a:rPr>
              <a:t>Sličan efekat ima i povećanje vremenske konstante (T</a:t>
            </a:r>
            <a:r>
              <a:rPr lang="sr-Latn-RS" altLang="sr-Latn-RS" sz="1800" baseline="-25000">
                <a:latin typeface="Arial" panose="020B0604020202020204" pitchFamily="34" charset="0"/>
              </a:rPr>
              <a:t>p</a:t>
            </a:r>
            <a:r>
              <a:rPr lang="sr-Latn-RS" altLang="sr-Latn-RS" sz="1800">
                <a:latin typeface="Arial" panose="020B0604020202020204" pitchFamily="34" charset="0"/>
              </a:rPr>
              <a:t>) procesa, ali samo prividno. Povećanjem T</a:t>
            </a:r>
            <a:r>
              <a:rPr lang="sr-Latn-RS" altLang="sr-Latn-RS" sz="1800" baseline="-25000">
                <a:latin typeface="Arial" panose="020B0604020202020204" pitchFamily="34" charset="0"/>
              </a:rPr>
              <a:t>p</a:t>
            </a:r>
            <a:r>
              <a:rPr lang="sr-Latn-RS" altLang="sr-Latn-RS" sz="1800">
                <a:latin typeface="Arial" panose="020B0604020202020204" pitchFamily="34" charset="0"/>
              </a:rPr>
              <a:t> se smanjuje brzina reagovanja procesa i u slučaju dejstva značajnog poremećaja, povratak na željenu vrednost će dugo trajati.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57CC4784-7DED-41EE-B717-04B03880CA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357186"/>
              </p:ext>
            </p:extLst>
          </p:nvPr>
        </p:nvGraphicFramePr>
        <p:xfrm>
          <a:off x="1864606" y="2133831"/>
          <a:ext cx="4307593" cy="88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6920" imgH="355320" progId="Equation.DSMT4">
                  <p:embed/>
                </p:oleObj>
              </mc:Choice>
              <mc:Fallback>
                <p:oleObj name="Equation" r:id="rId7" imgW="1726920" imgH="355320" progId="Equation.DSMT4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57CC4784-7DED-41EE-B717-04B03880C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606" y="2133831"/>
                        <a:ext cx="4307593" cy="887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57F3BF-0F07-C22E-084B-0F13B6A6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48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4B11D338-D02D-4A35-9618-D9FDF707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5" y="657225"/>
            <a:ext cx="8502650" cy="544513"/>
          </a:xfrm>
        </p:spPr>
        <p:txBody>
          <a:bodyPr/>
          <a:lstStyle/>
          <a:p>
            <a:pPr eaLnBrk="1" hangingPunct="1"/>
            <a:r>
              <a:rPr lang="en-US" altLang="sr-Latn-RS"/>
              <a:t>Sekvencijalno upravljanje</a:t>
            </a:r>
          </a:p>
        </p:txBody>
      </p:sp>
      <p:sp>
        <p:nvSpPr>
          <p:cNvPr id="87043" name="TextBox 2">
            <a:extLst>
              <a:ext uri="{FF2B5EF4-FFF2-40B4-BE49-F238E27FC236}">
                <a16:creationId xmlns:a16="http://schemas.microsoft.com/office/drawing/2014/main" id="{6F99389D-A36D-478E-95D0-A9F8069F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355725"/>
            <a:ext cx="86185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i="1"/>
              <a:t>Obrađeno je u okviru predavanja o PLC-ima</a:t>
            </a:r>
            <a:endParaRPr lang="en-US" altLang="sr-Latn-RS" sz="1800" u="sng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679267-DC4C-1E95-EFA2-FCFD11D6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49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>
            <a:extLst>
              <a:ext uri="{FF2B5EF4-FFF2-40B4-BE49-F238E27FC236}">
                <a16:creationId xmlns:a16="http://schemas.microsoft.com/office/drawing/2014/main" id="{F7436BFE-1A68-49B7-AD50-2CB37E44A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5607"/>
            <a:ext cx="624840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000" b="1" dirty="0" err="1"/>
              <a:t>Upravljanje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nivoom</a:t>
            </a:r>
            <a:r>
              <a:rPr lang="en-US" altLang="sr-Latn-RS" sz="2000" b="1" dirty="0"/>
              <a:t> u </a:t>
            </a:r>
            <a:r>
              <a:rPr lang="en-US" altLang="sr-Latn-RS" sz="2000" b="1" dirty="0" err="1"/>
              <a:t>rezervoaru</a:t>
            </a:r>
            <a:r>
              <a:rPr lang="sr-Latn-RS" altLang="sr-Latn-RS" sz="2000" b="1" dirty="0"/>
              <a:t> sa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kaskadnim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sistemom</a:t>
            </a:r>
            <a:endParaRPr lang="en-US" altLang="sr-Latn-RS" sz="2000" b="1" dirty="0"/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9C52F501-5372-4693-A2A0-1D18D225D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8523"/>
            <a:ext cx="9144000" cy="595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Efekat</a:t>
            </a:r>
            <a:r>
              <a:rPr lang="en-US" altLang="sr-Latn-RS" sz="1800" dirty="0"/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poreme</a:t>
            </a:r>
            <a:r>
              <a:rPr lang="sr-Latn-RS" altLang="sr-Latn-RS" sz="1800" dirty="0">
                <a:solidFill>
                  <a:srgbClr val="0070C0"/>
                </a:solidFill>
              </a:rPr>
              <a:t>ć</a:t>
            </a:r>
            <a:r>
              <a:rPr lang="en-US" altLang="sr-Latn-RS" sz="1800" dirty="0" err="1">
                <a:solidFill>
                  <a:srgbClr val="0070C0"/>
                </a:solidFill>
              </a:rPr>
              <a:t>aja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pritiska</a:t>
            </a:r>
            <a:r>
              <a:rPr lang="en-US" altLang="sr-Latn-RS" sz="1800" dirty="0">
                <a:solidFill>
                  <a:srgbClr val="0070C0"/>
                </a:solidFill>
              </a:rPr>
              <a:t> pare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se</a:t>
            </a:r>
            <a:r>
              <a:rPr lang="en-US" altLang="sr-Latn-RS" sz="1800" dirty="0"/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kompenzova</a:t>
            </a:r>
            <a:r>
              <a:rPr lang="sr-Latn-RS" altLang="sr-Latn-RS" sz="1800" dirty="0">
                <a:solidFill>
                  <a:srgbClr val="0070C0"/>
                </a:solidFill>
              </a:rPr>
              <a:t>ti </a:t>
            </a:r>
            <a:r>
              <a:rPr lang="sr-Latn-RS" altLang="sr-Latn-RS" sz="1800" dirty="0"/>
              <a:t>upotrebom </a:t>
            </a:r>
            <a:r>
              <a:rPr lang="sr-Latn-RS" altLang="sr-Latn-RS" sz="1800" dirty="0">
                <a:solidFill>
                  <a:srgbClr val="0070C0"/>
                </a:solidFill>
              </a:rPr>
              <a:t>pomoćne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petlj</a:t>
            </a:r>
            <a:r>
              <a:rPr lang="sr-Latn-RS" altLang="sr-Latn-RS" sz="1800" dirty="0">
                <a:solidFill>
                  <a:srgbClr val="0070C0"/>
                </a:solidFill>
              </a:rPr>
              <a:t>e </a:t>
            </a:r>
            <a:r>
              <a:rPr lang="en-US" altLang="sr-Latn-RS" sz="1800" dirty="0" err="1"/>
              <a:t>koj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  </a:t>
            </a:r>
            <a:r>
              <a:rPr lang="en-US" altLang="sr-Latn-RS" sz="1800" dirty="0" err="1">
                <a:solidFill>
                  <a:srgbClr val="0070C0"/>
                </a:solidFill>
              </a:rPr>
              <a:t>upravlja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protokom</a:t>
            </a:r>
            <a:r>
              <a:rPr lang="sr-Latn-RS" altLang="sr-Latn-RS" sz="1800" dirty="0">
                <a:solidFill>
                  <a:srgbClr val="0070C0"/>
                </a:solidFill>
              </a:rPr>
              <a:t> </a:t>
            </a:r>
            <a:r>
              <a:rPr lang="sr-Latn-RS" altLang="sr-Latn-RS" sz="1800" dirty="0"/>
              <a:t>napojne vode</a:t>
            </a:r>
            <a:r>
              <a:rPr lang="en-US" altLang="sr-Latn-RS" sz="18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>
                <a:solidFill>
                  <a:srgbClr val="0070C0"/>
                </a:solidFill>
              </a:rPr>
              <a:t>Set point</a:t>
            </a:r>
            <a:r>
              <a:rPr lang="en-US" altLang="sr-Latn-RS" sz="1800" dirty="0"/>
              <a:t>-om </a:t>
            </a:r>
            <a:r>
              <a:rPr lang="en-US" altLang="sr-Latn-RS" sz="1800" dirty="0" err="1"/>
              <a:t>petlje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protokom</a:t>
            </a:r>
            <a:r>
              <a:rPr lang="en-US" altLang="sr-Latn-RS" sz="1800" dirty="0"/>
              <a:t> </a:t>
            </a:r>
            <a:r>
              <a:rPr lang="en-US" altLang="sr-Latn-RS" sz="1800" i="1" dirty="0" err="1">
                <a:solidFill>
                  <a:srgbClr val="0070C0"/>
                </a:solidFill>
              </a:rPr>
              <a:t>u</a:t>
            </a:r>
            <a:r>
              <a:rPr lang="en-US" altLang="sr-Latn-RS" sz="1800" i="1" baseline="-25000" dirty="0" err="1">
                <a:solidFill>
                  <a:srgbClr val="0070C0"/>
                </a:solidFill>
              </a:rPr>
              <a:t>M</a:t>
            </a:r>
            <a:r>
              <a:rPr lang="en-US" altLang="sr-Latn-RS" sz="1800" dirty="0"/>
              <a:t> se </a:t>
            </a:r>
            <a:r>
              <a:rPr lang="sr-Latn-RS" altLang="sr-Latn-RS" sz="1800" dirty="0"/>
              <a:t>upravlja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pomoću</a:t>
            </a:r>
            <a:r>
              <a:rPr lang="en-US" altLang="sr-Latn-RS" sz="1800" dirty="0"/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izlaza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regulatora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nivoa</a:t>
            </a:r>
            <a:r>
              <a:rPr lang="en-US" altLang="sr-Latn-RS" sz="1800" dirty="0"/>
              <a:t>. </a:t>
            </a:r>
            <a:endParaRPr lang="sr-Latn-R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Ako</a:t>
            </a:r>
            <a:r>
              <a:rPr lang="en-US" altLang="sr-Latn-RS" sz="1800" dirty="0"/>
              <a:t> je </a:t>
            </a:r>
            <a:r>
              <a:rPr lang="en-US" altLang="sr-Latn-RS" sz="1800" dirty="0" err="1">
                <a:solidFill>
                  <a:srgbClr val="0070C0"/>
                </a:solidFill>
              </a:rPr>
              <a:t>nivo</a:t>
            </a:r>
            <a:r>
              <a:rPr lang="en-US" altLang="sr-Latn-RS" sz="1800" dirty="0"/>
              <a:t> </a:t>
            </a:r>
            <a:r>
              <a:rPr lang="en-US" altLang="sr-Latn-RS" sz="1800" i="1" dirty="0"/>
              <a:t>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previše</a:t>
            </a:r>
            <a:r>
              <a:rPr lang="en-US" altLang="sr-Latn-RS" sz="1800" dirty="0"/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nizak</a:t>
            </a:r>
            <a:r>
              <a:rPr lang="en-US" altLang="sr-Latn-RS" sz="1800" dirty="0"/>
              <a:t>, </a:t>
            </a:r>
            <a:r>
              <a:rPr lang="en-US" altLang="sr-Latn-RS" sz="1800" dirty="0">
                <a:solidFill>
                  <a:srgbClr val="0070C0"/>
                </a:solidFill>
              </a:rPr>
              <a:t>set point </a:t>
            </a:r>
            <a:r>
              <a:rPr lang="en-US" altLang="sr-Latn-RS" sz="1800" dirty="0" err="1"/>
              <a:t>petlje</a:t>
            </a:r>
            <a:r>
              <a:rPr lang="sr-Latn-RS" altLang="sr-Latn-RS" sz="1800" dirty="0"/>
              <a:t> </a:t>
            </a:r>
            <a:r>
              <a:rPr lang="sr-Latn-RS" altLang="sr-Latn-RS" sz="1800" dirty="0">
                <a:solidFill>
                  <a:srgbClr val="0070C0"/>
                </a:solidFill>
              </a:rPr>
              <a:t>protoka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će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biti</a:t>
            </a:r>
            <a:r>
              <a:rPr lang="en-US" altLang="sr-Latn-RS" sz="1800" dirty="0"/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povećan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obrnuto</a:t>
            </a:r>
            <a:r>
              <a:rPr lang="en-US" altLang="sr-Latn-RS" sz="1800" dirty="0"/>
              <a:t>.</a:t>
            </a:r>
            <a:endParaRPr lang="sr-Latn-R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Petlja</a:t>
            </a:r>
            <a:r>
              <a:rPr lang="en-US" altLang="sr-Latn-RS" sz="1800" dirty="0"/>
              <a:t> za </a:t>
            </a:r>
            <a:r>
              <a:rPr lang="en-US" altLang="sr-Latn-RS" sz="1800" dirty="0" err="1"/>
              <a:t>upr</a:t>
            </a:r>
            <a:r>
              <a:rPr lang="sr-Latn-RS" altLang="sr-Latn-RS" sz="1800" dirty="0"/>
              <a:t>a</a:t>
            </a:r>
            <a:r>
              <a:rPr lang="en-US" altLang="sr-Latn-RS" sz="1800" dirty="0" err="1"/>
              <a:t>vljanje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kontroliše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 </a:t>
            </a:r>
            <a:r>
              <a:rPr lang="en-US" altLang="sr-Latn-RS" sz="1800" i="1" dirty="0" err="1"/>
              <a:t>F</a:t>
            </a:r>
            <a:r>
              <a:rPr lang="en-US" altLang="sr-Latn-RS" sz="1800" i="1" baseline="-25000" dirty="0" err="1"/>
              <a:t>w</a:t>
            </a:r>
            <a:r>
              <a:rPr lang="en-US" altLang="sr-Latn-RS" sz="1800" dirty="0"/>
              <a:t>  </a:t>
            </a:r>
            <a:r>
              <a:rPr lang="sr-Latn-RS" altLang="sr-Latn-RS" sz="1800" dirty="0"/>
              <a:t>prema vrednosti </a:t>
            </a:r>
            <a:r>
              <a:rPr lang="en-US" altLang="sr-Latn-RS" sz="1800" dirty="0"/>
              <a:t>set </a:t>
            </a:r>
            <a:r>
              <a:rPr lang="en-US" altLang="sr-Latn-RS" sz="1800" dirty="0" err="1"/>
              <a:t>pointa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normalnom</a:t>
            </a:r>
            <a:r>
              <a:rPr lang="sr-Latn-RS" altLang="sr-Latn-RS" sz="1800" dirty="0"/>
              <a:t> - stacionarnom stanju</a:t>
            </a:r>
            <a:r>
              <a:rPr lang="en-US" altLang="sr-Latn-RS" sz="1800" dirty="0"/>
              <a:t>. </a:t>
            </a:r>
            <a:endParaRPr lang="sr-Latn-R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 dirty="0"/>
              <a:t>P</a:t>
            </a:r>
            <a:r>
              <a:rPr lang="en-US" altLang="sr-Latn-RS" sz="1800" dirty="0" err="1"/>
              <a:t>retpostav</a:t>
            </a:r>
            <a:r>
              <a:rPr lang="sr-Latn-RS" altLang="sr-Latn-RS" sz="1800" dirty="0"/>
              <a:t>ka je</a:t>
            </a:r>
            <a:r>
              <a:rPr lang="en-US" altLang="sr-Latn-RS" sz="1800" dirty="0"/>
              <a:t> da</a:t>
            </a:r>
            <a:r>
              <a:rPr lang="sr-Latn-RS" altLang="sr-Latn-RS" sz="1800" dirty="0"/>
              <a:t> 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pritisak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rezervoaru</a:t>
            </a:r>
            <a:r>
              <a:rPr lang="en-US" altLang="sr-Latn-RS" sz="1800" dirty="0"/>
              <a:t> </a:t>
            </a:r>
            <a:r>
              <a:rPr lang="en-US" altLang="sr-Latn-RS" sz="1800" i="1" dirty="0"/>
              <a:t>P</a:t>
            </a:r>
            <a:r>
              <a:rPr lang="en-US" altLang="sr-Latn-RS" sz="1800" i="1" baseline="-25000" dirty="0"/>
              <a:t>s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iznenad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porast</a:t>
            </a:r>
            <a:r>
              <a:rPr lang="sr-Latn-RS" altLang="sr-Latn-RS" sz="1800" dirty="0"/>
              <a:t>ao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zbog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kratkotrajnog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opadanja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protoka (potrošnje)</a:t>
            </a:r>
            <a:r>
              <a:rPr lang="en-US" altLang="sr-Latn-RS" sz="1800" dirty="0"/>
              <a:t> pare </a:t>
            </a:r>
            <a:r>
              <a:rPr lang="en-US" altLang="sr-Latn-RS" sz="1800" i="1" dirty="0"/>
              <a:t>F</a:t>
            </a:r>
            <a:r>
              <a:rPr lang="en-US" altLang="sr-Latn-RS" sz="1800" i="1" baseline="-25000" dirty="0"/>
              <a:t>s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što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izaziva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opad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n</a:t>
            </a:r>
            <a:r>
              <a:rPr lang="sr-Latn-RS" altLang="sr-Latn-RS" sz="1800" dirty="0"/>
              <a:t>j</a:t>
            </a:r>
            <a:r>
              <a:rPr lang="en-US" altLang="sr-Latn-RS" sz="1800" dirty="0"/>
              <a:t>e </a:t>
            </a:r>
            <a:r>
              <a:rPr lang="en-US" altLang="sr-Latn-RS" sz="1800" dirty="0" err="1"/>
              <a:t>protok</a:t>
            </a:r>
            <a:r>
              <a:rPr lang="sr-Latn-RS" altLang="sr-Latn-RS" sz="1800" dirty="0"/>
              <a:t>a napojne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. </a:t>
            </a:r>
            <a:endParaRPr lang="sr-Latn-R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Petlja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 za regulaciju </a:t>
            </a:r>
            <a:r>
              <a:rPr lang="en-US" altLang="sr-Latn-RS" sz="1800" dirty="0" err="1"/>
              <a:t>protoka</a:t>
            </a:r>
            <a:r>
              <a:rPr lang="sr-Latn-RS" altLang="sr-Latn-RS" sz="1800" dirty="0"/>
              <a:t> vode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će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odreagovati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što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će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otvoriti</a:t>
            </a:r>
            <a:r>
              <a:rPr lang="en-US" altLang="sr-Latn-RS" sz="1800" dirty="0"/>
              <a:t> ventil da bi </a:t>
            </a:r>
            <a:r>
              <a:rPr lang="en-US" altLang="sr-Latn-RS" sz="1800" dirty="0" err="1"/>
              <a:t>održao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 </a:t>
            </a:r>
            <a:r>
              <a:rPr lang="en-US" altLang="sr-Latn-RS" sz="1800" i="1" dirty="0" err="1"/>
              <a:t>F</a:t>
            </a:r>
            <a:r>
              <a:rPr lang="en-US" altLang="sr-Latn-RS" sz="1800" i="1" baseline="-25000" dirty="0" err="1"/>
              <a:t>w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onoliko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koliko</a:t>
            </a:r>
            <a:r>
              <a:rPr lang="en-US" altLang="sr-Latn-RS" sz="1800" dirty="0"/>
              <a:t> to </a:t>
            </a:r>
            <a:r>
              <a:rPr lang="en-US" altLang="sr-Latn-RS" sz="1800" dirty="0" err="1"/>
              <a:t>zahteva</a:t>
            </a:r>
            <a:r>
              <a:rPr lang="en-US" altLang="sr-Latn-RS" sz="1800" dirty="0"/>
              <a:t> regulator </a:t>
            </a:r>
            <a:r>
              <a:rPr lang="en-US" altLang="sr-Latn-RS" sz="1800" dirty="0" err="1"/>
              <a:t>nivoa</a:t>
            </a:r>
            <a:r>
              <a:rPr lang="en-US" altLang="sr-Latn-RS" sz="1800" dirty="0"/>
              <a:t>. </a:t>
            </a:r>
            <a:endParaRPr lang="sr-Latn-R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/>
              <a:t>Kao </a:t>
            </a:r>
            <a:r>
              <a:rPr lang="en-US" altLang="sr-Latn-RS" sz="1800" dirty="0" err="1"/>
              <a:t>efekat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 za</a:t>
            </a:r>
            <a:r>
              <a:rPr lang="sr-Latn-RS" altLang="sr-Latn-RS" sz="1800" dirty="0"/>
              <a:t> regulaciju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izol</a:t>
            </a:r>
            <a:r>
              <a:rPr lang="sr-Latn-RS" altLang="sr-Latn-RS" sz="1800" dirty="0"/>
              <a:t>uje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petlju</a:t>
            </a:r>
            <a:r>
              <a:rPr lang="en-US" altLang="sr-Latn-RS" sz="1800" dirty="0"/>
              <a:t> za</a:t>
            </a:r>
            <a:r>
              <a:rPr lang="sr-Latn-RS" altLang="sr-Latn-RS" sz="1800" dirty="0"/>
              <a:t> regulaciju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nivo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 od</a:t>
            </a:r>
            <a:r>
              <a:rPr lang="sr-Latn-RS" altLang="sr-Latn-RS" sz="1800" dirty="0"/>
              <a:t> </a:t>
            </a:r>
            <a:r>
              <a:rPr lang="en-US" altLang="sr-Latn-RS" sz="1800" dirty="0" err="1"/>
              <a:t>promena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pritisku</a:t>
            </a:r>
            <a:r>
              <a:rPr lang="en-US" altLang="sr-Latn-RS" sz="1800" dirty="0"/>
              <a:t> pare</a:t>
            </a:r>
            <a:r>
              <a:rPr lang="sr-Latn-RS" altLang="sr-Latn-RS" sz="1800" dirty="0"/>
              <a:t>, odnosno kompenzuje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pritiska pare</a:t>
            </a:r>
            <a:r>
              <a:rPr lang="en-US" altLang="sr-Latn-RS" sz="18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8B2D72-8A09-AED0-5BFC-4AD5659F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5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7DB9FE1D-E57D-452A-B6E8-28B6D917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75" y="3155950"/>
            <a:ext cx="8502650" cy="544513"/>
          </a:xfrm>
        </p:spPr>
        <p:txBody>
          <a:bodyPr/>
          <a:lstStyle/>
          <a:p>
            <a:pPr eaLnBrk="1" hangingPunct="1"/>
            <a:r>
              <a:rPr lang="sr-Latn-RS" altLang="sr-Latn-RS" b="1"/>
              <a:t>kraj</a:t>
            </a:r>
            <a:endParaRPr lang="en-US" altLang="sr-Latn-RS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64890-DD9A-3F54-4E36-1521D721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50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4">
            <a:extLst>
              <a:ext uri="{FF2B5EF4-FFF2-40B4-BE49-F238E27FC236}">
                <a16:creationId xmlns:a16="http://schemas.microsoft.com/office/drawing/2014/main" id="{DC49594B-9891-4706-B8D0-7F18F8677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86" y="0"/>
            <a:ext cx="9154886" cy="50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>
                <a:latin typeface="+mn-lt"/>
                <a:cs typeface="Arial" charset="0"/>
              </a:rPr>
              <a:t>Blok dijagram upravljanja nivoom u rezervoaru </a:t>
            </a:r>
            <a:r>
              <a:rPr lang="sr-Latn-RS" sz="2000" b="1" dirty="0">
                <a:latin typeface="+mn-lt"/>
                <a:cs typeface="Arial" charset="0"/>
              </a:rPr>
              <a:t>parnog kotla </a:t>
            </a:r>
            <a:r>
              <a:rPr lang="en-US" sz="2000" b="1" dirty="0">
                <a:latin typeface="+mn-lt"/>
                <a:cs typeface="Arial" charset="0"/>
              </a:rPr>
              <a:t>sa kaskadnim sistemom</a:t>
            </a:r>
            <a:endParaRPr lang="sr-Latn-RS" sz="2000" b="1" dirty="0">
              <a:latin typeface="+mn-lt"/>
              <a:cs typeface="Arial" charset="0"/>
            </a:endParaRP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EEF34819-9F1B-49AF-9FB7-51C991BA2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4259"/>
            <a:ext cx="91440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1BAFB98-F41F-496B-BBCE-F9C542F8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584723"/>
            <a:ext cx="4582886" cy="238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4EFCD2-E328-8204-156F-606EFB61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6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7BFD7351-47A3-45B4-AC03-B13055836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0"/>
            <a:ext cx="51006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000" b="1" dirty="0" err="1"/>
              <a:t>Kaskadno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upravljanje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reaktor</a:t>
            </a:r>
            <a:r>
              <a:rPr lang="sr-Latn-RS" altLang="sr-Latn-RS" sz="2000" b="1" dirty="0"/>
              <a:t>om sa plaštom</a:t>
            </a:r>
            <a:endParaRPr lang="en-US" altLang="sr-Latn-RS" sz="2000" b="1" dirty="0"/>
          </a:p>
        </p:txBody>
      </p:sp>
      <p:sp>
        <p:nvSpPr>
          <p:cNvPr id="10243" name="TextBox 5">
            <a:extLst>
              <a:ext uri="{FF2B5EF4-FFF2-40B4-BE49-F238E27FC236}">
                <a16:creationId xmlns:a16="http://schemas.microsoft.com/office/drawing/2014/main" id="{C78FFBF2-21FE-49D9-8857-18117D92E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"/>
            <a:ext cx="4654550" cy="606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Izbor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pomoćne (</a:t>
            </a:r>
            <a:r>
              <a:rPr lang="en-US" altLang="sr-Latn-RS" sz="1800" dirty="0" err="1"/>
              <a:t>potčinjene</a:t>
            </a:r>
            <a:r>
              <a:rPr lang="sr-Latn-RS" altLang="sr-Latn-RS" sz="1800" dirty="0"/>
              <a:t>,</a:t>
            </a:r>
            <a:r>
              <a:rPr lang="en-US" altLang="sr-Latn-RS" sz="1800" dirty="0"/>
              <a:t> slave) </a:t>
            </a:r>
            <a:r>
              <a:rPr lang="en-US" altLang="sr-Latn-RS" sz="1800" dirty="0" err="1"/>
              <a:t>promenljive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nije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uvek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 lak i jednoznačan</a:t>
            </a:r>
            <a:endParaRPr lang="en-U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 dirty="0"/>
              <a:t>Posmatra se </a:t>
            </a:r>
            <a:r>
              <a:rPr lang="en-US" altLang="sr-Latn-RS" sz="1800" dirty="0" err="1"/>
              <a:t>reaktor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rezervoarom</a:t>
            </a:r>
            <a:r>
              <a:rPr lang="sr-Latn-RS" altLang="sr-Latn-RS" sz="1800" dirty="0"/>
              <a:t> za mešanje i plaštom za regulaciju temperature</a:t>
            </a:r>
            <a:r>
              <a:rPr lang="en-US" altLang="sr-Latn-RS" sz="1800" dirty="0"/>
              <a:t>.</a:t>
            </a:r>
            <a:endParaRPr lang="sr-Latn-R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Reagen</a:t>
            </a:r>
            <a:r>
              <a:rPr lang="sr-Latn-RS" altLang="sr-Latn-RS" sz="1800" dirty="0"/>
              <a:t>s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dolaze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reaktor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sr-Latn-RS" altLang="sr-Latn-RS" sz="1800" dirty="0"/>
              <a:t> </a:t>
            </a:r>
            <a:r>
              <a:rPr lang="en-US" altLang="sr-Latn-RS" sz="1800" dirty="0" err="1"/>
              <a:t>proizvod</a:t>
            </a:r>
            <a:r>
              <a:rPr lang="sr-Latn-RS" altLang="sr-Latn-RS" sz="1800" dirty="0"/>
              <a:t>i (produkti mešanja i reakcije) ističu </a:t>
            </a:r>
            <a:r>
              <a:rPr lang="en-US" altLang="sr-Latn-RS" sz="1800" dirty="0" err="1"/>
              <a:t>kroz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od</a:t>
            </a:r>
            <a:r>
              <a:rPr lang="en-US" altLang="sr-Latn-RS" sz="1800" dirty="0" err="1"/>
              <a:t>vod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istom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brzinom</a:t>
            </a:r>
            <a:r>
              <a:rPr lang="en-US" altLang="sr-Latn-RS" sz="1800" dirty="0"/>
              <a:t>. </a:t>
            </a:r>
            <a:endParaRPr lang="sr-Latn-RS" altLang="sr-Latn-RS" sz="1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Reakcija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egzotermna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toplota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odvodi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š</a:t>
            </a:r>
            <a:r>
              <a:rPr lang="en-US" altLang="sr-Latn-RS" sz="1800" dirty="0"/>
              <a:t>to</a:t>
            </a:r>
            <a:r>
              <a:rPr lang="sr-Latn-RS" altLang="sr-Latn-RS" sz="1800" dirty="0"/>
              <a:t> rashladna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cirkulise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kroz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omotač</a:t>
            </a:r>
            <a:r>
              <a:rPr lang="sr-Latn-RS" altLang="sr-Latn-RS" sz="1800" dirty="0"/>
              <a:t> (plašt, </a:t>
            </a:r>
            <a:r>
              <a:rPr lang="sr-Latn-RS" altLang="sr-Latn-RS" sz="1800" dirty="0" err="1"/>
              <a:t>džeket-jacket</a:t>
            </a:r>
            <a:r>
              <a:rPr lang="sr-Latn-RS" altLang="sr-Latn-RS" sz="1800" dirty="0"/>
              <a:t>)</a:t>
            </a:r>
            <a:r>
              <a:rPr lang="en-US" altLang="sr-Latn-RS" sz="18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Temperatur</a:t>
            </a:r>
            <a:r>
              <a:rPr lang="sr-Latn-RS" altLang="sr-Latn-RS" sz="1800" dirty="0"/>
              <a:t>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reaktora</a:t>
            </a:r>
            <a:r>
              <a:rPr lang="en-US" altLang="sr-Latn-RS" sz="1800" dirty="0"/>
              <a:t> se </a:t>
            </a:r>
            <a:r>
              <a:rPr lang="sr-Latn-RS" altLang="sr-Latn-RS" sz="1800" dirty="0"/>
              <a:t>kontroliše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konvenci</a:t>
            </a:r>
            <a:r>
              <a:rPr lang="sr-Latn-RS" altLang="sr-Latn-RS" sz="1800" dirty="0" err="1"/>
              <a:t>onal</a:t>
            </a:r>
            <a:r>
              <a:rPr lang="en-US" altLang="sr-Latn-RS" sz="1800" dirty="0"/>
              <a:t>nom </a:t>
            </a:r>
            <a:r>
              <a:rPr lang="sr-Latn-RS" altLang="sr-Latn-RS" sz="1800" dirty="0" err="1"/>
              <a:t>PID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petljom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upravlja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.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0C5CE6D9-0962-465B-B6D1-4A309EFA1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47875"/>
            <a:ext cx="43434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78122-05E5-7C83-15CF-90D18669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7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>
            <a:extLst>
              <a:ext uri="{FF2B5EF4-FFF2-40B4-BE49-F238E27FC236}">
                <a16:creationId xmlns:a16="http://schemas.microsoft.com/office/drawing/2014/main" id="{CC22901C-5627-41F3-A7E8-E6CB8DC6D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61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/>
              <a:t>Ova </a:t>
            </a:r>
            <a:r>
              <a:rPr lang="en-US" altLang="sr-Latn-RS" sz="1800" dirty="0" err="1"/>
              <a:t>šema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ima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spor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odziv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zbog</a:t>
            </a:r>
            <a:r>
              <a:rPr lang="en-US" altLang="sr-Latn-RS" sz="1800" dirty="0"/>
              <a:t> spore di</a:t>
            </a:r>
            <a:r>
              <a:rPr lang="sr-Latn-RS" altLang="sr-Latn-RS" sz="1800" dirty="0"/>
              <a:t>n</a:t>
            </a:r>
            <a:r>
              <a:rPr lang="en-US" altLang="sr-Latn-RS" sz="1800" dirty="0" err="1"/>
              <a:t>amike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reaktora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zbog</a:t>
            </a:r>
            <a:r>
              <a:rPr lang="en-US" altLang="sr-Latn-RS" sz="1800" dirty="0"/>
              <a:t> spore di</a:t>
            </a:r>
            <a:r>
              <a:rPr lang="sr-Latn-RS" altLang="sr-Latn-RS" sz="1800" dirty="0"/>
              <a:t>n</a:t>
            </a:r>
            <a:r>
              <a:rPr lang="en-US" altLang="sr-Latn-RS" sz="1800" dirty="0" err="1"/>
              <a:t>amike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njegovog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plašta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Konkretno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bilo</a:t>
            </a:r>
            <a:r>
              <a:rPr lang="en-US" altLang="sr-Latn-RS" sz="1800" dirty="0"/>
              <a:t> koji </a:t>
            </a:r>
            <a:r>
              <a:rPr lang="en-US" altLang="sr-Latn-RS" sz="1800" dirty="0" err="1"/>
              <a:t>poremećaj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dovodnom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pritisku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 za </a:t>
            </a:r>
            <a:r>
              <a:rPr lang="en-US" altLang="sr-Latn-RS" sz="1800" dirty="0" err="1"/>
              <a:t>hladjenje</a:t>
            </a:r>
            <a:r>
              <a:rPr lang="en-US" altLang="sr-Latn-RS" sz="1800" dirty="0"/>
              <a:t>  </a:t>
            </a:r>
            <a:r>
              <a:rPr lang="en-US" altLang="sr-Latn-RS" sz="1800" dirty="0" err="1"/>
              <a:t>dovodi</a:t>
            </a:r>
            <a:r>
              <a:rPr lang="en-US" altLang="sr-Latn-RS" sz="1800" dirty="0"/>
              <a:t> do </a:t>
            </a:r>
            <a:r>
              <a:rPr lang="en-US" altLang="sr-Latn-RS" sz="1800" dirty="0" err="1"/>
              <a:t>promene</a:t>
            </a:r>
            <a:r>
              <a:rPr lang="en-US" altLang="sr-Latn-RS" sz="1800" dirty="0"/>
              <a:t> temperature u </a:t>
            </a:r>
            <a:r>
              <a:rPr lang="sr-Latn-RS" altLang="sr-Latn-RS" sz="1800" dirty="0"/>
              <a:t>plaštu ko</a:t>
            </a:r>
            <a:r>
              <a:rPr lang="en-US" altLang="sr-Latn-RS" sz="1800" dirty="0"/>
              <a:t>ji </a:t>
            </a:r>
            <a:r>
              <a:rPr lang="en-US" altLang="sr-Latn-RS" sz="1800" dirty="0" err="1"/>
              <a:t>će</a:t>
            </a:r>
            <a:r>
              <a:rPr lang="en-US" altLang="sr-Latn-RS" sz="1800" dirty="0"/>
              <a:t>, </a:t>
            </a:r>
            <a:r>
              <a:rPr lang="sr-Latn-RS" altLang="sr-Latn-RS" sz="1800" dirty="0"/>
              <a:t>posle određenog vremena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uticati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temperaturu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reaktora</a:t>
            </a:r>
            <a:r>
              <a:rPr lang="en-US" altLang="sr-Latn-RS" sz="1800" dirty="0"/>
              <a:t>. </a:t>
            </a:r>
            <a:endParaRPr lang="sr-Latn-RS" altLang="sr-Latn-RS" sz="1800" dirty="0"/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Samo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temperatura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reaktora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odstupi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svog</a:t>
            </a:r>
            <a:r>
              <a:rPr lang="en-US" altLang="sr-Latn-RS" sz="1800" dirty="0"/>
              <a:t> set </a:t>
            </a:r>
            <a:r>
              <a:rPr lang="en-US" altLang="sr-Latn-RS" sz="1800" dirty="0" err="1"/>
              <a:t>pointa</a:t>
            </a:r>
            <a:r>
              <a:rPr lang="en-US" altLang="sr-Latn-RS" sz="1800" dirty="0"/>
              <a:t>, </a:t>
            </a:r>
            <a:r>
              <a:rPr lang="sr-Latn-RS" altLang="sr-Latn-RS" sz="1800" dirty="0"/>
              <a:t>tek tada</a:t>
            </a:r>
            <a:r>
              <a:rPr lang="en-US" altLang="sr-Latn-RS" sz="1800" dirty="0"/>
              <a:t> regulator </a:t>
            </a:r>
            <a:r>
              <a:rPr lang="en-US" altLang="sr-Latn-RS" sz="1800" dirty="0" err="1"/>
              <a:t>poči</a:t>
            </a:r>
            <a:r>
              <a:rPr lang="sr-Latn-RS" altLang="sr-Latn-RS" sz="1800" dirty="0"/>
              <a:t>nje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kompenzuje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poremećaj</a:t>
            </a:r>
            <a:r>
              <a:rPr lang="en-US" altLang="sr-Latn-RS" sz="1800" dirty="0"/>
              <a:t>. </a:t>
            </a:r>
            <a:endParaRPr lang="sr-Latn-RS" altLang="sr-Latn-RS" sz="1800" dirty="0"/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 dirty="0"/>
              <a:t>P</a:t>
            </a:r>
            <a:r>
              <a:rPr lang="en-US" altLang="sr-Latn-RS" sz="1800" dirty="0"/>
              <a:t>re </a:t>
            </a:r>
            <a:r>
              <a:rPr lang="en-US" altLang="sr-Latn-RS" sz="1800" dirty="0" err="1"/>
              <a:t>nego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što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kompenzacija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završi</a:t>
            </a:r>
            <a:r>
              <a:rPr lang="sr-Latn-RS" altLang="sr-Latn-RS" sz="1800" dirty="0"/>
              <a:t> mogu da se jave značajne greške</a:t>
            </a:r>
            <a:r>
              <a:rPr lang="en-US" altLang="sr-Latn-RS" sz="1800" dirty="0"/>
              <a:t>. </a:t>
            </a:r>
            <a:endParaRPr lang="sr-Latn-RS" altLang="sr-Latn-RS" sz="1800" dirty="0"/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/>
              <a:t>Ovo je </a:t>
            </a:r>
            <a:r>
              <a:rPr lang="en-US" altLang="sr-Latn-RS" sz="1800" dirty="0" err="1"/>
              <a:t>klasičan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zahtev</a:t>
            </a:r>
            <a:r>
              <a:rPr lang="en-US" altLang="sr-Latn-RS" sz="1800" dirty="0"/>
              <a:t> za </a:t>
            </a:r>
            <a:r>
              <a:rPr lang="en-US" altLang="sr-Latn-RS" sz="1800" dirty="0" err="1"/>
              <a:t>kaskadno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upravljanje</a:t>
            </a:r>
            <a:r>
              <a:rPr lang="en-US" altLang="sr-Latn-RS" sz="1800" dirty="0"/>
              <a:t>. </a:t>
            </a:r>
            <a:endParaRPr lang="sr-Latn-RS" altLang="sr-Latn-RS" sz="1800" dirty="0"/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Postoji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izbor</a:t>
            </a:r>
            <a:r>
              <a:rPr lang="en-US" altLang="sr-Latn-RS" sz="1800" dirty="0"/>
              <a:t> od tri </a:t>
            </a:r>
            <a:r>
              <a:rPr lang="sr-Latn-RS" altLang="sr-Latn-RS" sz="1800" dirty="0"/>
              <a:t>pomoćne </a:t>
            </a:r>
            <a:r>
              <a:rPr lang="en-US" altLang="sr-Latn-RS" sz="1800" dirty="0"/>
              <a:t>(slave)</a:t>
            </a:r>
            <a:r>
              <a:rPr lang="sr-Latn-RS" altLang="sr-Latn-RS" sz="1800" dirty="0"/>
              <a:t> </a:t>
            </a:r>
            <a:r>
              <a:rPr lang="en-US" altLang="sr-Latn-RS" sz="1800" dirty="0" err="1"/>
              <a:t>petlje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koriste</a:t>
            </a:r>
            <a:r>
              <a:rPr lang="sr-Latn-RS" altLang="sr-Latn-RS" sz="1800" dirty="0"/>
              <a:t>:</a:t>
            </a:r>
            <a:endParaRPr lang="en-US" altLang="sr-Latn-RS" sz="1800" dirty="0"/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sr-Latn-RS" altLang="sr-Latn-RS" sz="1800" dirty="0"/>
              <a:t>p</a:t>
            </a:r>
            <a:r>
              <a:rPr lang="en-US" altLang="sr-Latn-RS" sz="1800" dirty="0" err="1"/>
              <a:t>rotok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,</a:t>
            </a:r>
            <a:r>
              <a:rPr lang="sr-Latn-RS" altLang="sr-Latn-RS" sz="1800" dirty="0"/>
              <a:t> ili</a:t>
            </a:r>
            <a:endParaRPr lang="en-US" altLang="sr-Latn-RS" sz="1800" dirty="0"/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sr-Latn-RS" altLang="sr-Latn-RS" sz="1800" dirty="0"/>
              <a:t>p</a:t>
            </a:r>
            <a:r>
              <a:rPr lang="en-US" altLang="sr-Latn-RS" sz="1800" dirty="0" err="1"/>
              <a:t>ritisak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,</a:t>
            </a:r>
            <a:r>
              <a:rPr lang="sr-Latn-RS" altLang="sr-Latn-RS" sz="1800" dirty="0"/>
              <a:t> ili</a:t>
            </a:r>
            <a:endParaRPr lang="en-US" altLang="sr-Latn-RS" sz="1800" dirty="0"/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sr-Latn-RS" altLang="sr-Latn-RS" sz="1800" dirty="0"/>
              <a:t>t</a:t>
            </a:r>
            <a:r>
              <a:rPr lang="en-US" altLang="sr-Latn-RS" sz="1800" dirty="0" err="1"/>
              <a:t>emperaturu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endParaRPr lang="en-US" altLang="sr-Latn-RS" sz="1800" dirty="0"/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kao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promenljive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kojima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upravlja</a:t>
            </a:r>
            <a:r>
              <a:rPr lang="en-US" altLang="sr-Latn-RS" sz="1800" dirty="0"/>
              <a:t>,</a:t>
            </a: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CB8C837F-0D04-4DF0-837B-F87D1E46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3581400"/>
            <a:ext cx="46545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2AE3CB-05AB-FBEB-9DD0-35C5CB40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8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>
            <a:extLst>
              <a:ext uri="{FF2B5EF4-FFF2-40B4-BE49-F238E27FC236}">
                <a16:creationId xmlns:a16="http://schemas.microsoft.com/office/drawing/2014/main" id="{67E97E2F-D174-4955-85F5-C1ADCC70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000" b="1" dirty="0" err="1"/>
              <a:t>Kaskadno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upravljanje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reaktorom</a:t>
            </a:r>
            <a:r>
              <a:rPr lang="en-US" altLang="sr-Latn-RS" sz="2000" b="1" dirty="0"/>
              <a:t> – </a:t>
            </a:r>
            <a:r>
              <a:rPr lang="sr-Latn-RS" altLang="sr-Latn-RS" sz="2000" b="1" dirty="0"/>
              <a:t>pomoćna </a:t>
            </a:r>
            <a:r>
              <a:rPr lang="en-US" altLang="sr-Latn-RS" sz="2000" b="1" dirty="0"/>
              <a:t>(slave) pe</a:t>
            </a:r>
            <a:r>
              <a:rPr lang="sr-Latn-RS" altLang="sr-Latn-RS" sz="2000" b="1" dirty="0"/>
              <a:t>t</a:t>
            </a:r>
            <a:r>
              <a:rPr lang="en-US" altLang="sr-Latn-RS" sz="2000" b="1" dirty="0" err="1"/>
              <a:t>lja</a:t>
            </a:r>
            <a:r>
              <a:rPr lang="en-US" altLang="sr-Latn-RS" sz="2000" b="1" dirty="0"/>
              <a:t> </a:t>
            </a:r>
            <a:r>
              <a:rPr lang="en-US" altLang="sr-Latn-RS" sz="2000" b="1" dirty="0" err="1"/>
              <a:t>protoka</a:t>
            </a:r>
            <a:endParaRPr lang="en-US" altLang="sr-Latn-RS" sz="2000" b="1" dirty="0"/>
          </a:p>
        </p:txBody>
      </p:sp>
      <p:sp>
        <p:nvSpPr>
          <p:cNvPr id="14339" name="TextBox 3">
            <a:extLst>
              <a:ext uri="{FF2B5EF4-FFF2-40B4-BE49-F238E27FC236}">
                <a16:creationId xmlns:a16="http://schemas.microsoft.com/office/drawing/2014/main" id="{3C7A02EE-E504-47DC-AD3C-EDB595011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272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sr-Latn-RS" sz="1800" dirty="0" err="1"/>
              <a:t>Korišćenje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pomoćne</a:t>
            </a:r>
            <a:r>
              <a:rPr lang="en-US" altLang="sr-Latn-RS" sz="1800" dirty="0"/>
              <a:t> (slave) </a:t>
            </a:r>
            <a:r>
              <a:rPr lang="en-US" altLang="sr-Latn-RS" sz="1800" dirty="0" err="1"/>
              <a:t>promenljive</a:t>
            </a:r>
            <a:r>
              <a:rPr lang="en-US" altLang="sr-Latn-RS" sz="1800" dirty="0"/>
              <a:t> je u </a:t>
            </a:r>
            <a:r>
              <a:rPr lang="en-US" altLang="sr-Latn-RS" sz="1800" dirty="0" err="1"/>
              <a:t>suštini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isto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kao</a:t>
            </a:r>
            <a:r>
              <a:rPr lang="en-US" altLang="sr-Latn-RS" sz="1800" dirty="0"/>
              <a:t> primer </a:t>
            </a:r>
            <a:r>
              <a:rPr lang="en-US" altLang="sr-Latn-RS" sz="1800" dirty="0" err="1"/>
              <a:t>šeme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rezervoara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parnog kotla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upravljanjem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nivoom</a:t>
            </a:r>
            <a:r>
              <a:rPr lang="en-US" altLang="sr-Latn-RS" sz="1800" dirty="0"/>
              <a:t>.</a:t>
            </a:r>
            <a:endParaRPr lang="sr-Latn-RS" altLang="sr-Latn-RS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sr-Latn-RS" altLang="sr-Latn-RS" sz="1800" dirty="0"/>
              <a:t>Pomoćna </a:t>
            </a:r>
            <a:r>
              <a:rPr lang="en-US" altLang="sr-Latn-RS" sz="1800" dirty="0"/>
              <a:t>(slave)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eliminiše</a:t>
            </a:r>
            <a:r>
              <a:rPr lang="en-US" altLang="sr-Latn-RS" sz="1800" dirty="0"/>
              <a:t>  </a:t>
            </a:r>
            <a:r>
              <a:rPr lang="en-US" altLang="sr-Latn-RS" sz="1800" dirty="0" err="1"/>
              <a:t>poremećaje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brzini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sr-Latn-RS" altLang="sr-Latn-RS" sz="1800" dirty="0"/>
              <a:t> rashladne (npr.)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zbog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njenom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dovodnom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pritisku</a:t>
            </a:r>
            <a:r>
              <a:rPr lang="en-US" altLang="sr-Latn-RS" sz="1800" dirty="0"/>
              <a:t>.</a:t>
            </a:r>
            <a:endParaRPr lang="sr-Latn-RS" altLang="sr-Latn-RS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sr-Latn-RS" sz="1800" u="sng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sr-Latn-RS" altLang="sr-Latn-RS" sz="1800" dirty="0"/>
              <a:t>Pomoćna </a:t>
            </a:r>
            <a:r>
              <a:rPr lang="en-US" altLang="sr-Latn-RS" sz="1800" dirty="0"/>
              <a:t>(slave) </a:t>
            </a:r>
            <a:r>
              <a:rPr lang="en-US" altLang="sr-Latn-RS" sz="1800" dirty="0" err="1"/>
              <a:t>petlja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odziv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jer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zavisna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jedino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hidrodinamike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vodenog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sistema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dinamike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mernih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uredjaja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ventila</a:t>
            </a:r>
            <a:r>
              <a:rPr lang="en-US" altLang="sr-Latn-RS" sz="1800" dirty="0"/>
              <a:t>.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BA8D462E-4413-474A-BF04-77E2B076C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3387725"/>
            <a:ext cx="6088062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700464-5E8B-14C1-23CC-91DE18F2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EFE39A-C239-4D2C-8D4F-7F7569D5F924}" type="slidenum">
              <a:rPr lang="en-US" altLang="sr-Latn-RS" sz="1600" smtClean="0"/>
              <a:pPr>
                <a:defRPr/>
              </a:pPr>
              <a:t>9</a:t>
            </a:fld>
            <a:r>
              <a:rPr lang="sr-Latn-RS" altLang="sr-Latn-RS" sz="1600" dirty="0"/>
              <a:t>/50</a:t>
            </a:r>
            <a:endParaRPr lang="en-US" altLang="sr-Latn-R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3911</Words>
  <Application>Microsoft Office PowerPoint</Application>
  <PresentationFormat>On-screen Show (4:3)</PresentationFormat>
  <Paragraphs>379</Paragraphs>
  <Slides>50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Symbol</vt:lpstr>
      <vt:lpstr>Office Theme</vt:lpstr>
      <vt:lpstr>Equation</vt:lpstr>
      <vt:lpstr>MathType 7.0 Equation</vt:lpstr>
      <vt:lpstr>Jednačina</vt:lpstr>
      <vt:lpstr>Tipovi upravljanja</vt:lpstr>
      <vt:lpstr>Kaskadno upravljanje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 reči o direktnoj i inverznoj akciji regulatora</vt:lpstr>
      <vt:lpstr>PowerPoint Presentation</vt:lpstr>
      <vt:lpstr>PowerPoint Presentation</vt:lpstr>
      <vt:lpstr>PowerPoint Presentation</vt:lpstr>
      <vt:lpstr>PowerPoint Presentation</vt:lpstr>
      <vt:lpstr>Upravljanje odnosom</vt:lpstr>
      <vt:lpstr>Upravljanje odnosom – skaliranjem</vt:lpstr>
      <vt:lpstr>Upravljanje odnosom – skaliranjem</vt:lpstr>
      <vt:lpstr>Upravljanje odnosom – Direktni pristup</vt:lpstr>
      <vt:lpstr>Upravljanje odnosom – Direktni pristup</vt:lpstr>
      <vt:lpstr>Upravljanje odnosom – Direktni pristup</vt:lpstr>
      <vt:lpstr>Upravljanje odnosom – Direktni pristup sa temperaturnom i kompenzacijom pritiska</vt:lpstr>
      <vt:lpstr>Upravljanje odnosom – indirektni pristup</vt:lpstr>
      <vt:lpstr>Upravljanje odnosom – indirektni pristup – Blok dijagram</vt:lpstr>
      <vt:lpstr>Upravljanje odnosom – komentari</vt:lpstr>
      <vt:lpstr>„Feed-forward“ upravljanje ili upravljanje sa kompenzacijom poremećaja</vt:lpstr>
      <vt:lpstr>Feed-forward kompenzacija</vt:lpstr>
      <vt:lpstr>PowerPoint Presentation</vt:lpstr>
      <vt:lpstr>Kompenzacija dinamike</vt:lpstr>
      <vt:lpstr>PowerPoint Presentation</vt:lpstr>
      <vt:lpstr>Kompenzacija poremećaja i dinamike kombinovana sa PID petljom</vt:lpstr>
      <vt:lpstr>PowerPoint Presentation</vt:lpstr>
      <vt:lpstr>PowerPoint Presentation</vt:lpstr>
      <vt:lpstr>Feed-forward upravljanje</vt:lpstr>
      <vt:lpstr>PowerPoint Presentation</vt:lpstr>
      <vt:lpstr>Feed-forward upravljanje kombinovano sa PID regulacionom petljom</vt:lpstr>
      <vt:lpstr>On-Off Upravljanje</vt:lpstr>
      <vt:lpstr>On-Off Upravljanje </vt:lpstr>
      <vt:lpstr>On-Off Upravljanje</vt:lpstr>
      <vt:lpstr>On-Off Krive</vt:lpstr>
      <vt:lpstr>On-Off Krive</vt:lpstr>
      <vt:lpstr>On-Off Krive</vt:lpstr>
      <vt:lpstr>On-Off Upravljanje – efekat kašnjenja</vt:lpstr>
      <vt:lpstr>On-Off Upravljanje – efekat kašnjenja</vt:lpstr>
      <vt:lpstr>On-Off Upravljanje – efekat kašnjenja</vt:lpstr>
      <vt:lpstr>On-Off Upravljanje – efekat kašnjenja</vt:lpstr>
      <vt:lpstr>On-Off Upravljanje – efekat kašnjenja</vt:lpstr>
      <vt:lpstr>Sekvencijalno upravljanje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 5</dc:title>
  <dc:creator>Damir</dc:creator>
  <cp:lastModifiedBy>filip kulic</cp:lastModifiedBy>
  <cp:revision>292</cp:revision>
  <dcterms:created xsi:type="dcterms:W3CDTF">2010-05-14T16:51:04Z</dcterms:created>
  <dcterms:modified xsi:type="dcterms:W3CDTF">2022-12-19T21:04:04Z</dcterms:modified>
</cp:coreProperties>
</file>