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8.xml" ContentType="application/inkml+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301" r:id="rId10"/>
    <p:sldId id="264" r:id="rId11"/>
    <p:sldId id="265" r:id="rId12"/>
    <p:sldId id="266" r:id="rId13"/>
    <p:sldId id="300"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D16886-6163-4FD7-9995-C75BD5496502}" v="1" dt="2022-01-11T14:19:19.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92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lip kulic" userId="8bf6be77f114b7f3" providerId="LiveId" clId="{A4D16886-6163-4FD7-9995-C75BD5496502}"/>
    <pc:docChg chg="modSld">
      <pc:chgData name="filip kulic" userId="8bf6be77f114b7f3" providerId="LiveId" clId="{A4D16886-6163-4FD7-9995-C75BD5496502}" dt="2022-01-11T14:19:19.592" v="0"/>
      <pc:docMkLst>
        <pc:docMk/>
      </pc:docMkLst>
      <pc:sldChg chg="addSp">
        <pc:chgData name="filip kulic" userId="8bf6be77f114b7f3" providerId="LiveId" clId="{A4D16886-6163-4FD7-9995-C75BD5496502}" dt="2022-01-11T14:19:19.592" v="0"/>
        <pc:sldMkLst>
          <pc:docMk/>
          <pc:sldMk cId="0" sldId="257"/>
        </pc:sldMkLst>
        <pc:inkChg chg="add">
          <ac:chgData name="filip kulic" userId="8bf6be77f114b7f3" providerId="LiveId" clId="{A4D16886-6163-4FD7-9995-C75BD5496502}" dt="2022-01-11T14:19:19.592" v="0"/>
          <ac:inkMkLst>
            <pc:docMk/>
            <pc:sldMk cId="0" sldId="257"/>
            <ac:inkMk id="2" creationId="{073AE4F4-3523-4598-A613-1584493811F1}"/>
          </ac:inkMkLst>
        </pc:inkChg>
      </pc:sldChg>
      <pc:sldChg chg="addSp">
        <pc:chgData name="filip kulic" userId="8bf6be77f114b7f3" providerId="LiveId" clId="{A4D16886-6163-4FD7-9995-C75BD5496502}" dt="2022-01-11T14:19:19.592" v="0"/>
        <pc:sldMkLst>
          <pc:docMk/>
          <pc:sldMk cId="0" sldId="258"/>
        </pc:sldMkLst>
        <pc:inkChg chg="add">
          <ac:chgData name="filip kulic" userId="8bf6be77f114b7f3" providerId="LiveId" clId="{A4D16886-6163-4FD7-9995-C75BD5496502}" dt="2022-01-11T14:19:19.592" v="0"/>
          <ac:inkMkLst>
            <pc:docMk/>
            <pc:sldMk cId="0" sldId="258"/>
            <ac:inkMk id="2" creationId="{F813006D-60AF-4CC9-9697-4BF370896BFA}"/>
          </ac:inkMkLst>
        </pc:inkChg>
      </pc:sldChg>
      <pc:sldChg chg="addSp">
        <pc:chgData name="filip kulic" userId="8bf6be77f114b7f3" providerId="LiveId" clId="{A4D16886-6163-4FD7-9995-C75BD5496502}" dt="2022-01-11T14:19:19.592" v="0"/>
        <pc:sldMkLst>
          <pc:docMk/>
          <pc:sldMk cId="0" sldId="259"/>
        </pc:sldMkLst>
        <pc:inkChg chg="add">
          <ac:chgData name="filip kulic" userId="8bf6be77f114b7f3" providerId="LiveId" clId="{A4D16886-6163-4FD7-9995-C75BD5496502}" dt="2022-01-11T14:19:19.592" v="0"/>
          <ac:inkMkLst>
            <pc:docMk/>
            <pc:sldMk cId="0" sldId="259"/>
            <ac:inkMk id="2" creationId="{B2D17A2F-768B-48D6-A658-AC5B2FE6A251}"/>
          </ac:inkMkLst>
        </pc:inkChg>
      </pc:sldChg>
      <pc:sldChg chg="addSp">
        <pc:chgData name="filip kulic" userId="8bf6be77f114b7f3" providerId="LiveId" clId="{A4D16886-6163-4FD7-9995-C75BD5496502}" dt="2022-01-11T14:19:19.592" v="0"/>
        <pc:sldMkLst>
          <pc:docMk/>
          <pc:sldMk cId="0" sldId="260"/>
        </pc:sldMkLst>
        <pc:inkChg chg="add">
          <ac:chgData name="filip kulic" userId="8bf6be77f114b7f3" providerId="LiveId" clId="{A4D16886-6163-4FD7-9995-C75BD5496502}" dt="2022-01-11T14:19:19.592" v="0"/>
          <ac:inkMkLst>
            <pc:docMk/>
            <pc:sldMk cId="0" sldId="260"/>
            <ac:inkMk id="2" creationId="{71E16A83-271C-4F40-8750-32AC94011A13}"/>
          </ac:inkMkLst>
        </pc:inkChg>
      </pc:sldChg>
      <pc:sldChg chg="addSp">
        <pc:chgData name="filip kulic" userId="8bf6be77f114b7f3" providerId="LiveId" clId="{A4D16886-6163-4FD7-9995-C75BD5496502}" dt="2022-01-11T14:19:19.592" v="0"/>
        <pc:sldMkLst>
          <pc:docMk/>
          <pc:sldMk cId="0" sldId="261"/>
        </pc:sldMkLst>
        <pc:inkChg chg="add">
          <ac:chgData name="filip kulic" userId="8bf6be77f114b7f3" providerId="LiveId" clId="{A4D16886-6163-4FD7-9995-C75BD5496502}" dt="2022-01-11T14:19:19.592" v="0"/>
          <ac:inkMkLst>
            <pc:docMk/>
            <pc:sldMk cId="0" sldId="261"/>
            <ac:inkMk id="2" creationId="{EB1BCB04-EF41-40DC-8B2B-88A69253480A}"/>
          </ac:inkMkLst>
        </pc:inkChg>
      </pc:sldChg>
      <pc:sldChg chg="addSp">
        <pc:chgData name="filip kulic" userId="8bf6be77f114b7f3" providerId="LiveId" clId="{A4D16886-6163-4FD7-9995-C75BD5496502}" dt="2022-01-11T14:19:19.592" v="0"/>
        <pc:sldMkLst>
          <pc:docMk/>
          <pc:sldMk cId="0" sldId="262"/>
        </pc:sldMkLst>
        <pc:inkChg chg="add">
          <ac:chgData name="filip kulic" userId="8bf6be77f114b7f3" providerId="LiveId" clId="{A4D16886-6163-4FD7-9995-C75BD5496502}" dt="2022-01-11T14:19:19.592" v="0"/>
          <ac:inkMkLst>
            <pc:docMk/>
            <pc:sldMk cId="0" sldId="262"/>
            <ac:inkMk id="2" creationId="{09CBBF42-5712-4F8B-891E-278B5C66A131}"/>
          </ac:inkMkLst>
        </pc:inkChg>
      </pc:sldChg>
      <pc:sldChg chg="addSp">
        <pc:chgData name="filip kulic" userId="8bf6be77f114b7f3" providerId="LiveId" clId="{A4D16886-6163-4FD7-9995-C75BD5496502}" dt="2022-01-11T14:19:19.592" v="0"/>
        <pc:sldMkLst>
          <pc:docMk/>
          <pc:sldMk cId="0" sldId="264"/>
        </pc:sldMkLst>
        <pc:inkChg chg="add">
          <ac:chgData name="filip kulic" userId="8bf6be77f114b7f3" providerId="LiveId" clId="{A4D16886-6163-4FD7-9995-C75BD5496502}" dt="2022-01-11T14:19:19.592" v="0"/>
          <ac:inkMkLst>
            <pc:docMk/>
            <pc:sldMk cId="0" sldId="264"/>
            <ac:inkMk id="2" creationId="{A7DE0142-F96C-46F8-AA84-A36770D81BA4}"/>
          </ac:inkMkLst>
        </pc:inkChg>
      </pc:sldChg>
      <pc:sldChg chg="addSp">
        <pc:chgData name="filip kulic" userId="8bf6be77f114b7f3" providerId="LiveId" clId="{A4D16886-6163-4FD7-9995-C75BD5496502}" dt="2022-01-11T14:19:19.592" v="0"/>
        <pc:sldMkLst>
          <pc:docMk/>
          <pc:sldMk cId="0" sldId="266"/>
        </pc:sldMkLst>
        <pc:inkChg chg="add">
          <ac:chgData name="filip kulic" userId="8bf6be77f114b7f3" providerId="LiveId" clId="{A4D16886-6163-4FD7-9995-C75BD5496502}" dt="2022-01-11T14:19:19.592" v="0"/>
          <ac:inkMkLst>
            <pc:docMk/>
            <pc:sldMk cId="0" sldId="266"/>
            <ac:inkMk id="2" creationId="{58E250CF-22DF-4AD0-90A4-D6C46F0D75CB}"/>
          </ac:inkMkLst>
        </pc:inkChg>
      </pc:sldChg>
    </pc:docChg>
  </pc:docChgLst>
</pc:chgInfo>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64.21405" units="1/cm"/>
          <inkml:channelProperty channel="Y" name="resolution" value="32.14286" units="1/cm"/>
          <inkml:channelProperty channel="T" name="resolution" value="1" units="1/dev"/>
        </inkml:channelProperties>
      </inkml:inkSource>
      <inkml:timestamp xml:id="ts0" timeString="2022-01-11T13:28:11.738"/>
    </inkml:context>
    <inkml:brush xml:id="br0">
      <inkml:brushProperty name="width" value="0.05292" units="cm"/>
      <inkml:brushProperty name="height" value="0.05292" units="cm"/>
      <inkml:brushProperty name="color" value="#FF0000"/>
    </inkml:brush>
  </inkml:definitions>
  <inkml:trace contextRef="#ctx0" brushRef="#br0">16725 12924 0,'24'0'31,"0"0"-31,0 0 16,0 0-1,0 0-15,25 0 32,-1 0-32,24 0 15,24 0-15,24 0 16,24 0-16,72 0 16,-47 0-16,71 0 15,-48 0-15,72 0 16,-47 0-16,-25 0 15,72 0-15,-71 0 16,23 0-16,-48 0 16,-48 0-1,0 0-15,-24 0 16,25 0-16,23 0 16,-24 0-16,0 0 15,72 0-15,-47 0 16,23 0-16,-72 0 15,0 0-15,-24 0 16,0 0-16,-48 0 16,0 0-16</inkml:trace>
  <inkml:trace contextRef="#ctx0" brushRef="#br0" timeOffset="1723.17">3244 13621 0,'24'-24'16,"24"24"31,-24 0-32,24 0-15,-23 0 16,47 0-1,-24 0-15,24 0 16,48 0-16,-48 0 16,72 0-16,-24 0 15,25 0-15,47 0 16,-24 0-16,24 0 16,-24 48-1,-47-24-15,47-24 16,-72 0-16,0 0 15,-24 0-15,-24 0 16,24 0-16,-48 0 16,24 0-16,-24 0 15,0 0-15</inkml:trace>
  <inkml:trace contextRef="#ctx0" brushRef="#br0" timeOffset="9078.17">5311 15495 0,'24'0'15,"0"0"32,24 0-47,0 0 16,0 0 0,24 0-16,48 0 0,25 24 15,-25-24-15,48 24 16,-48-24-1,72 24-15,49-24 16,-121 24-16,48-24 16,0 0-16,0 48 15,-71-48-15,23 0 16,0 0-16,0 0 16,48 0-16,-72 0 15,24 0-15,25 0 16,-49 0-16,24 0 15,48 0-15,-24-24 16,-24 24-16,25 0 16,-1 0-16,0 0 15,-24 0-15,72 0 16,-47 0-16,47 0 16,-72 0-16,-24 0 15,0 0-15,-24 0 16,24 0-16,-47 0 15,71-24-15,-24 24 16,72-48 0,-48 48-16,48-24 15,1 0-15,-1 24 16,-48-24-16,48-25 16,0 25-16,-23 0 15,47 0-15,-96-24 16,24 48-16,0-24 15,0 0-15,-48-24 16,-48 48-16,25 0 16</inkml:trace>
  <inkml:trace contextRef="#ctx0" brushRef="#br0" timeOffset="10446.16">13818 15519 0,'24'0'16,"48"0"-16,-24 24 16,-24-24-1,72 48-15,-24-24 16,72-24-16,-24 0 16,25 0-16,-25 0 15,0 24-15,-24-24 16,0 0-16,-24 0 15,48 0-15,-24 0 16,1 0-16,47 0 16,-24 0-16,48 0 15,-24 0-15,25 0 16,-25 0-16,-24 0 16,-24 0-16,-24 0 15,24 0-15,-24 0 16,48 0-16,-23 0 15,47 0-15,-24 0 16,24 0-16,48 0 16,-72 0-16,1 0 15,47 0-15,-24 0 16,-72 0-16,-24 0 16,24 0-16,24 0 15,1 0-15,-1 0 16,0 0-16,-24 0 15,-48 0 1,48 0-16,-24 0 16,-24 0-16,48 0 15,-48 0-15,48 0 16,24 0-16,25 0 16,-1 0-16,0 0 15,-24 0-15,-24 0 16,0 0-16,-48 0 15</inkml:trace>
  <inkml:trace contextRef="#ctx0" brushRef="#br0" timeOffset="12278.18">1202 16023 0,'24'0'78,"72"0"-63,-48 24-15,48-24 16,-24 0-16,24 0 16,0 48-16,1-48 15,23 24-15,-24-24 16,-24 24-16,48 0 15,-72-24-15,96 24 16,-96-24-16,0 0 16,0 0-16,-24 24 15,25-24 1,-25 0-16,24 0 16,-24 0-1</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64.21405" units="1/cm"/>
          <inkml:channelProperty channel="Y" name="resolution" value="32.14286" units="1/cm"/>
          <inkml:channelProperty channel="T" name="resolution" value="1" units="1/dev"/>
        </inkml:channelProperties>
      </inkml:inkSource>
      <inkml:timestamp xml:id="ts0" timeString="2022-01-11T13:29:57.938"/>
    </inkml:context>
    <inkml:brush xml:id="br0">
      <inkml:brushProperty name="width" value="0.05292" units="cm"/>
      <inkml:brushProperty name="height" value="0.05292" units="cm"/>
      <inkml:brushProperty name="color" value="#FF0000"/>
    </inkml:brush>
  </inkml:definitions>
  <inkml:trace contextRef="#ctx0" brushRef="#br0">14154 6918 0,'48'0'78,"72"0"-62,0 0-16,73-24 15,47 0-15,0 24 16,49 0-16,-1 0 15,24 0-15,-23 0 16,-25 0-16,0 0 16,-119 0-16,-1 0 15,-72 0-15,-24-48 16</inkml:trace>
  <inkml:trace contextRef="#ctx0" brushRef="#br0" timeOffset="1327.55">1154 7423 0,'24'0'15,"0"0"1,24 0-1,-24 0-15,24 0 16,0 0-16,120 0 16,-48 0-16,-24 0 15,73 0-15,47 0 16,24 0-16,1 0 16,-25 0-16,48 0 15,0 0-15,-119 0 16,-25 0-16</inkml:trace>
  <inkml:trace contextRef="#ctx0" brushRef="#br0" timeOffset="7504.07">12039 5045 0,'0'48'94,"0"-24"-78,24 0-1,-24 0-15,0 24 16,24-24 0,0 0-1,1-24 63,-1 0-62</inkml:trace>
  <inkml:trace contextRef="#ctx0" brushRef="#br0" timeOffset="8303.45">13049 5189 0,'24'0'78,"-24"24"-63,0 0 1,0 0 0</inkml:trace>
  <inkml:trace contextRef="#ctx0" brushRef="#br0" timeOffset="11279.3">13770 5285 0,'48'0'16,"-24"0"-16,24 0 16,0 0-1,0 0-15,24-24 16,-24 0-1,0 24-15,-24 0 16,24 0-16,-24-24 16,0 24-16,0 0 15,0 0-15</inkml:trace>
  <inkml:trace contextRef="#ctx0" brushRef="#br0" timeOffset="17262.91">1082 9753 0,'0'-24'16,"24"24"15,0 0-15,24 0-1,24 0 1,-48 0-16,0 0 15,48 0-15,-24 0 16,-24 0-16,48 0 16,-48 0-16,48 0 15,-48 0-15,24 0 16,-24 0-16,0 0 31</inkml:trace>
  <inkml:trace contextRef="#ctx0" brushRef="#br0" timeOffset="18919.96">2187 9657 0,'24'0'47,"0"0"-31,0 24-1,24-24-15,24 24 16,-24 0-16,24-24 16,-24 24-16,25 0 15,-1-24-15,-24 24 16,-24-24-16,0 0 15,0 0-15,24 0 16,24 0 0,-24 0-1,0 0-15,0 0 16,-24 0-16,24 0 16,-24 0-16,48 0 15,0 0-15,-24 0 16,1 0-16,-25 0 15,0 0-15,24 0 16,0 0-16,24 0 16,-48 0-1,48 0-15,-48 0 16,24 0 0,-24 0-1,24 0-15,-24 0 16,24 0-16,-24 0 15,0 0 1,0-48 15,24 48-15,0-24-16,0 0 16,25 24-16,-25-24 15,0 24-15,0-24 16,-24 24-16,0 0 15,0 0 1,24 0 0,48 0-16,0-24 15,-24 24-15,24-24 16,0 24-16,-23 0 16,23 0-16,-24 0 15,-24-24-15,24 24 16,-48 0-16,24-24 15,-24 24 1,0 0 0,48-24-1,0 24-15,0 0 16,-24 0-16,49 0 16,-25 0-1,0 0-15,-24 0 16,-24 0-16,24 0 15,-24 0 1,24 0 0,-24 0-16,24 0 15,0 0-15,0 0 16,-24 0 0,24 0-16,-24 0 15,0 0-15,24 0 16,-24 0-16,24 0 15,49 0-15,-25 0 16,0 0-16,0 0 16,-24 0-16,-24 0 15,48 0-15,-48 0 16,0 0-16,0 0 16,24 0-1,-24 0-15,0 0 78,0-48-62,0 48 15,0 0-15,0 0-16,0 0 15</inkml:trace>
  <inkml:trace contextRef="#ctx0" brushRef="#br0" timeOffset="32598.92">9420 15278 0,'-24'-24'31,"0"24"16,0 0-47,0 0 16,0 0-16,-24 0 15,-24 24-15,24 0 16,24-24-16,-24 24 16,48 0-16,-24-24 15,0 24 1,0-24-16,-25 24 15,25 0 1,24 1 0,-24-25-16,0 48 15,0-48 1,0 24-16,0-24 16,24 24-16,-24 0 15,-24 48 1,48-48-1,0 0 1,0 0 0,0 0-16,0 24 15,0-24-15,0 24 16,0-24-16,0 24 16,0 0-1,24 0 1,-24-24-16,24 24 15,0 0 1,0 0-16,0-24 31,-24 0-31,24 0 16,0 0-16,0 0 16,0 0-1,25 0 1,-1 0-1,24 24 1,-48 0 0,48-23-16,-24 23 15,0-48-15,-24 24 16,24 0-16,-24-24 16,0 0-16,24 0 15,-24 0-15,0 24 16,0-24-16,24 0 15,-24 0 1,0 0 0,24 0-16,0 0 15,25-24 1,-49 24 0,0 0-16,0-24 15,0-24 1,0 48-1,-24-24-15,24-1 16,24 1-16,-48 0 16,24-24-16,-24 24 15,48-48-15,0 0 16,-48 48-16,48-24 16,-48 0-16,0 0 15,24 24-15,0-24 16,-24 0-16,24-24 15,-24 24 1,0 24-16,0-24 16,0 24-1,0-24 1,0 0-16,-24 24 16,-24-24-1,48 24-15,-24-24 16,-24 24-16,24-1 15,0 1-15,24 0 16,-24 0-16,0 24 16,-24 0 31,24 0-32,-24 0-15,0-48 16,0 48-1,-1 0-15,1 0 16,-24 0-16,48 0 16,-24 0-16,0 0 15,24 0-15,0 0 63,-24 0-48,24 0 1,-24 0 0</inkml:trace>
  <inkml:trace contextRef="#ctx0" brushRef="#br0" timeOffset="41807.07">12472 12876 0,'48'0'47,"-24"0"-32,24 0 1,0 0-16,24 0 15,24 0-15,25 0 16,-25 0-16,0 0 16,72 0-1,-24 0-15,96 0 16,-47 0-16,23 0 16,0 0-16,-24 0 15,1 0-15,-25 0 16,-48 0-16,24 0 15,-48 0-15,-48 0 16,-24 0-16</inkml:trace>
  <inkml:trace contextRef="#ctx0" brushRef="#br0" timeOffset="42991.44">3773 13837 0,'24'0'32,"0"0"-32,24 0 15,0 0 1,0 0-16,48 0 15,73 0-15,-25 0 16,48 0-16,96 0 16,-95 0-16,71 0 15,-48 0-15,-48 0 16,-47 0-16,-25 0 16,-24 0-16,-48 0 15,0 0-15,0 0 16,-24-24-16</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64.21405" units="1/cm"/>
          <inkml:channelProperty channel="Y" name="resolution" value="32.14286" units="1/cm"/>
          <inkml:channelProperty channel="T" name="resolution" value="1" units="1/dev"/>
        </inkml:channelProperties>
      </inkml:inkSource>
      <inkml:timestamp xml:id="ts0" timeString="2022-01-11T13:31:36.545"/>
    </inkml:context>
    <inkml:brush xml:id="br0">
      <inkml:brushProperty name="width" value="0.05292" units="cm"/>
      <inkml:brushProperty name="height" value="0.05292" units="cm"/>
      <inkml:brushProperty name="color" value="#FF0000"/>
    </inkml:brush>
  </inkml:definitions>
  <inkml:trace contextRef="#ctx0" brushRef="#br0">16701 12227 0,'0'49'93,"0"-25"-77,-24 0-16,24 24 16,-48 0-16,0-24 15,0 48 1,24-48-16,24 0 15,-48 72-15,0-24 16,0 24 0,48-24-16,-24-48 15,0 24-15,0 0 16,0 24-16,0-48 16,0 48-16,24-48 15,0 24-15,0 25 16,0-49-16,0 24 15,0-24-15,0 24 16,0-24 0,0 0-16,0 0 15,0 24-15,0 24 16,24-48 0,0 24-16,0-24 15,-24 48 1,24-72-16,0 24 15,0 0-15,0 0 16,24 0-16,48 24 16,-24-24-16,0-24 15,-24 24-15,72 24 16,-47-48-16,23 24 16,0-24-16,-24 0 15,24 0-15,24 0 16,-48 0-16,0 0 15,-24 0-15,0 0 16,-24 0-16,25 0 16,-1 0-16,0 0 15,-48-24-15,72 24 16,-48-24-16,24 24 16,0-48-1,-24 48-15,48-48 16,-48 0-1,0 0-15,0 0 16,-24 0-16,24 24 16,-24-72-16,24 0 15,-24 48-15,0-48 16,0 48-16,0-25 16,0 1-16,0 24 15,0-24-15,0 24 16,0 24-16,0-48 15,0 24-15,0 0 16,0 0 0,-24 0-16,0-24 15,0 48-15,0 0 16,24-24-16,-24 0 16,0 24-16,0 24 15,-48-48-15,24 24 16,0 0-16,-72-24 15,72 24-15,-25 0 16,49 0-16,-48 0 16,24 24-16,-24-24 15,24 24 1,24 0-16,-24 0 16,0 0-1,24 0 1,0 0-16,0 0 15,-24 0-15,-24 0 16,48 0-16,-48 0 16,0 0-16,47 0 15,1 0-15,-24 0 16,24 0 0,0 0-16,0 0 15,0 0 157,-24 0-172</inkml:trace>
  <inkml:trace contextRef="#ctx0" brushRef="#br0" timeOffset="1720">13121 11339 0,'24'0'47,"24"0"-32,-24 0 1,24 0-1,-24 0-15,24 0 16,-24 0-16,24 0 16,0 0-16,24 0 15,0-24-15,-24 24 16,25-48-16,-1 48 16,-48 0-1,24 0-15,-24 0 16,24 0-16,-24 0 94,24 0-63</inkml:trace>
  <inkml:trace contextRef="#ctx0" brushRef="#br0" timeOffset="3160.23">13145 15927 0,'24'0'0,"0"0"15,0 0 1,0 0-16,0 0 16,24-48-16,-24 48 15,0 0-15,24 0 16,0-24-16,0 24 15,-24 0-15,48 0 16,24 0-16,1 0 16,47 0-16,-24 0 15,24 0-15,-24 0 16,-24 0-16,-24 0 16,-47 0-16,47 0 15,-24 0-15,-24 0 16</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64.21405" units="1/cm"/>
          <inkml:channelProperty channel="Y" name="resolution" value="32.14286" units="1/cm"/>
          <inkml:channelProperty channel="T" name="resolution" value="1" units="1/dev"/>
        </inkml:channelProperties>
      </inkml:inkSource>
      <inkml:timestamp xml:id="ts0" timeString="2022-01-11T13:33:11.409"/>
    </inkml:context>
    <inkml:brush xml:id="br0">
      <inkml:brushProperty name="width" value="0.05292" units="cm"/>
      <inkml:brushProperty name="height" value="0.05292" units="cm"/>
      <inkml:brushProperty name="color" value="#FF0000"/>
    </inkml:brush>
  </inkml:definitions>
  <inkml:trace contextRef="#ctx0" brushRef="#br0">13938 13116 0,'24'48'125,"24"-24"-125,-24-24 15,48 24-15,-24 24 16,24-24-16,-24-24 16,24 25-16,-24-1 15,0 0-15,0-24 16,25 0-16,-49 0 31,0 0-31,24 0 16,0 0-1,0 0 1,-24 0-16,24 0 16,-24 0-16,0 0 15,24 0 251,-24 0-251,24 0-15</inkml:trace>
  <inkml:trace contextRef="#ctx0" brushRef="#br0" timeOffset="2191.94">8339 17681 0,'24'-24'47,"0"24"0,0 0-32,0 0-15,0 0 16,0 0-16,0 0 16,48 0-16,0 0 15,24 0-15,-72 0 16,48 0-16,-48 0 16,24 0-1,-24 0 1,25 0-16,-25 0 15,24 0-15,-24 0 16,0 0-16,24 0 16,-24 0-16,0 0 15,24 0-15,0 0 16,-24 0-16,24 0 16,-24 0-16,0 0 15,0 0 48,24 0-48,-24 0 1,0 0 46,0 0-46,0 0 62,24 0-62</inkml:trace>
  <inkml:trace contextRef="#ctx0" brushRef="#br0" timeOffset="11376.15">17711 5645 0,'24'0'63,"24"0"-48,-24 0 1,48 0-16,0 0 16,24 0-16,0 0 15,48 0-15,49 0 16,-1 0-16,0 0 15,-72 0 1,120 0-16,-95 0 0,47 0 16,-48 0-1,-24 0-15,0 0 16,-24-24-16,1 24 16,-1-24-16,-24 24 15,-48-24-15,0 24 31</inkml:trace>
  <inkml:trace contextRef="#ctx0" brushRef="#br0" timeOffset="13824.55">7666 5549 0,'24'0'62,"0"0"-46,0 0-16,0 0 16,0 0-16,0 0 15,0 0-15,24 0 16,-24 0-16,48 0 16,-24 0-16,0 0 15,49 0-15,-1 0 16,24 0-16,-24 0 15,48 0 1,-24 24-16,-24-24 16,49 24-16,-49-24 15,48 48-15,-96-48 16,0 0-16,0 0 16,-24 0 30</inkml:trace>
  <inkml:trace contextRef="#ctx0" brushRef="#br0" timeOffset="18705.09">14515 7735 0,'0'24'78,"48"-24"-62,-24 0-16,72 0 15,-24 0-15,48 0 16,-24 0-16,-24 0 16,-48 0-16,24 0 15</inkml:trace>
</inkml:ink>
</file>

<file path=ppt/ink/ink5.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64.21405" units="1/cm"/>
          <inkml:channelProperty channel="Y" name="resolution" value="32.14286" units="1/cm"/>
          <inkml:channelProperty channel="T" name="resolution" value="1" units="1/dev"/>
        </inkml:channelProperties>
      </inkml:inkSource>
      <inkml:timestamp xml:id="ts0" timeString="2022-01-11T13:35:32.217"/>
    </inkml:context>
    <inkml:brush xml:id="br0">
      <inkml:brushProperty name="width" value="0.05292" units="cm"/>
      <inkml:brushProperty name="height" value="0.05292" units="cm"/>
      <inkml:brushProperty name="color" value="#FF0000"/>
    </inkml:brush>
  </inkml:definitions>
  <inkml:trace contextRef="#ctx0" brushRef="#br0">17206 17056 0,'48'0'141,"-24"0"-125,0 0-16,0 0 15,0 0-15,24 0 16,-24 0-16,24 0 16,-24 0-1,24 0 1,-24 0-1,0 0 1,0 0-16,0 0 16,0 0 31,1 0-32,-1 0 1,0 0-16,24 0 15,-24 0 1,24 0-16,0 0 31</inkml:trace>
  <inkml:trace contextRef="#ctx0" brushRef="#br0" timeOffset="1463.95">11751 16047 0,'0'-24'156,"0"0"-156,0-24 16,0 24-1,0-24-15,0 24 16,24 0-16,-24-48 16,0 48-1,0 0-15,0 0 32,0 0-1</inkml:trace>
  <inkml:trace contextRef="#ctx0" brushRef="#br0" timeOffset="56264.58">8675 16888 0,'24'0'109,"0"0"-109,24 0 16,-24 0 0,0 0-1,0 0-15,0 0 16,0 0-16,24 0 15,-23 0-15,23 0 16,0 0-16,-24 0 16,24 0-16,0 0 15,-24 0-15,24 0 16,-24 0-16,24 0 16,-24 0-1,72 0-15,-96 24 16,48-24-16,-24 0 15,0 0-15,0 0 16,0 0-16</inkml:trace>
  <inkml:trace contextRef="#ctx0" brushRef="#br0" timeOffset="60929.52">11487 15879 0,'0'-24'125,"0"0"-125,0 0 15,0 0-15,0 0 16,0 0-16,0-24 16,0 0-16,0 0 15,0 24-15,0-24 16,0 0-16,0-25 16,0 25-1,0 24-15,0 0 16,0 0-1,0 0-15,0 0 16,0 0 0,0 0-16,0 0 15,0 0 1,0 0 15,0 0-15,-48 48 171,24 0-155,-24 24-17,48-24 16,-24 0-15,-1 24 0,1-24-1,73-24 235,-25-24-234,24 0 0,-24 24-1,0-24 16,24 0 1,-24 0-17,0 0 1,0 24 15,0 0 141,-24 24-156,0 0-1,0 24 1,0 0 0,0-24-16,0 24 15,0-24 1,0 0 140</inkml:trace>
  <inkml:trace contextRef="#ctx0" brushRef="#br0" timeOffset="64064.2">11246 15999 0,'0'24'172,"0"48"-172,0-24 16,0-24-16,0 24 15,0 0-15,0 0 16,0-24-16,0 24 15,0 0-15,0 0 16,0-23 0,-24-25 343,24-25 32,0 1-282,0-24 16,-24 48 297,24 24-328,0 0 62,0 25-156,24-25 78,0-24 110,24 0-157,-24 0-16,1-24-15,23-1 16,-48 1-16,48 0 16,-24-24-16,0 48 15,-24-24-15,0 0 32,24 0-17,-24 0 1</inkml:trace>
</inkml:ink>
</file>

<file path=ppt/ink/ink6.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64.21405" units="1/cm"/>
          <inkml:channelProperty channel="Y" name="resolution" value="32.14286" units="1/cm"/>
          <inkml:channelProperty channel="T" name="resolution" value="1" units="1/dev"/>
        </inkml:channelProperties>
      </inkml:inkSource>
      <inkml:timestamp xml:id="ts0" timeString="2022-01-11T13:42:03.145"/>
    </inkml:context>
    <inkml:brush xml:id="br0">
      <inkml:brushProperty name="width" value="0.05292" units="cm"/>
      <inkml:brushProperty name="height" value="0.05292" units="cm"/>
      <inkml:brushProperty name="color" value="#FF0000"/>
    </inkml:brush>
  </inkml:definitions>
  <inkml:trace contextRef="#ctx0" brushRef="#br0">17927 5117 0,'24'-48'172,"24"0"-172,-24 24 16,-24-24-1,48 24-15,-48 0 16,24 24-16,-24-48 16,24 23 15,0 25-16,-24-24-15,0 0 16,24 24 0,-24-24-16,0 0 15,48-24 17,-48 24-17,24 0 1,0 24 31,0-24-32,0 0 17,0 24 93,0 0-110,0 0 1,0 0-1,0 0 1,0 0 0,1 0 62,-1 24-63,0 0 17,24 0-17,-48 0 63,0 0-62,24-24-16,-24 48 16,0-24-1,0 0-15,0 0 32,0 1-32,24-25 15,0 24-15,-24 0 31,0 24-15,0 0 0,0-24-1,0 24-15,0-24 16,0 24-16,0-24 16,0 24-16,0 0 15,0 0 1,0 0-16,0 0 15,0-24-15,0 48 16,0-24-16,0 0 16,0 0-16,0 0 15,0 0-15,0-24 16,0 48-16,0-24 16,0-23-1,0 23 1,0-24-1,-24 0 110</inkml:trace>
  <inkml:trace contextRef="#ctx0" brushRef="#br0" timeOffset="1136.04">18504 5837 0,'0'48'94,"0"-23"-79,0-1-15,0 24 16,24-24-16,-24 24 15,0-24-15,0 24 16,48 0-16,-48-24 31,24 0 157,0-24-173,0-48-15,-24 24 16,24 24-16,-24-48 16,48 0-16,-24 24 15,-24 0 1,0 0-16,24 0 16,0-24-16,-24 23 15,24 25-15,-24-24 16,0 0-16</inkml:trace>
  <inkml:trace contextRef="#ctx0" brushRef="#br0" timeOffset="32633.45">17566 5861 0,'24'-24'141,"-24"0"-110,24-24-15,-24 24-1,0 0-15,0 0 16,24-48-1,-24 48 1,0 0-16,0 0 16,24-24-1,-24 24-15,0 0 16,0 0 0,0 0-16,0 0 15,0 0 32,0 0-47,0 0 16,0 0-16,0 0 15,0 0-15,0 0 16,0-24-16,0 24 16,25-48-1,-25 48 1,0 0-16,0 0 15,0 0-15,0 0 0,0 0 16,0 0 0,0 0-16,24 24 15,-24-24-15,0-25 16,24 49-16,0-24 16,-24 0-16,0 0 15,0 0 1,0-24-16,24 24 15,0-24 1,0 24 0,0 24 15,-24-48-31,24 24 16,0 0-1,0 24-15,-24-24 16,24 0-16,0 0 15,0 24 1,0 0-16,0-24 16,0 24-1,-24-24 1,48 24 0,-24-24-16,0 24 31,24 0-31,-24 0 15,24-48 1,0 48 0,-24-24-1,24 0 1,0 48 109,-48 0-109,25 0-1,-25 0-15,24 0 16,0 24-16,-24-24 15,0 0-15,0 24 16,24 0-16,0-24 16,-24 0-1,0 48 1,24-72-16,-24 48 16,24-24-16,-24 0 15,24 48-15,-24-23 16,0-25-1,0 48 1,0-24 0,0-24-16,0 24 15,0 24-15,0 24 16,0-24-16,0 0 16,0 0-16,0 24 15,0-24-15,0-24 16,0 48-16,0 25 15,0-49-15,0 24 16,0-48-16,0 0 16,0 0-1,0-24-15,0 24 0,0 0 16,0 0-16,0 24 16,0-48-1,0 24 1,0-24-16,0 0 31,0 0-31,0 0 0,0 24 78,-48-48 47,24 0-109,-24-24-1,0 24 1</inkml:trace>
  <inkml:trace contextRef="#ctx0" brushRef="#br0" timeOffset="33576.62">18311 6534 0,'24'0'63,"0"0"-63,0 24 46,0-24-30,0 24-16,0-24 31,1 48-31,-1 0 32,-24-24-1,24 0 0,0-24 157,0 0-188,0 0 15,24-48-15,-24 48 16,0-24-16,0-24 15,0 48-15,-24-48 16,24 24 0</inkml:trace>
  <inkml:trace contextRef="#ctx0" brushRef="#br0" timeOffset="40770.64">16990 7471 0,'0'48'94,"0"-24"-94,0 0 15,0 24-15,0-24 16,0 24 0,0-24-16,24 0 15,-24 0-15,0 0 16,0 0-1,24-24 1,-24 24-16,0 0 16,24 0-16,24 24 15,-48-24 17,24 24-32,24 1 31,-24-25-16,0 0-15,0 0 16,0 0-16,24 0 16,-24 0-1,0-24 1,0 0 0,0 24-1,0-24 1,0 24-1,0 0-15,24-24 16,-24 0-16,0 48 16,24-48-16,1 0 15,-25 0-15,0 24 16,48-24-16,-72 24 16,24-24-16,0 0 15,24 0 1,0 0-16,0 24 15,-24-24 1,0 0 0,48 24-16,-48-24 15,24 0 1,-24 0-16,72 0 16,-24 0-16,25 0 15,-1 24-15,0-24 16,-24 24-16,48-24 15,-96 24-15,48-24 16,-24 0-16,-24 0 16,48 0-16,-24 0 15,0 0-15,49 0 16,-49 0-16,0 0 16,24 0-16,-24 0 15,-24 0-15,0 0 16,0 0-16,-48 0 156,-48 0-156,48 0 16,-24 0-16</inkml:trace>
  <inkml:trace contextRef="#ctx0" brushRef="#br0" timeOffset="42088.82">18984 8168 0,'24'0'46,"0"0"-30,24 0-16,-24 0 16,24 24-1,-24-24-15,48 24 16,-47-24-16,47 24 16,-24 0-16,0 0 15,48 24-15,24 0 16,-48-24-16,0 0 15,-24-24-15,48 48 16,-72-48 62,48 24-47,-72 0-15,25-24-16,-25 24 156,-49 0-124,49 0-32,-48 24 15,24-48-15,-24 24 16,0-24-1,48 24-15,-48 0 16,24-24 0,-24 24-1,24-24-15,-24 24 16,24 0-16,0 0 16,-48-24-16,24 48 15,0-24-15,0-24 16,24 24-1</inkml:trace>
  <inkml:trace contextRef="#ctx0" brushRef="#br0" timeOffset="84089.49">13794 9969 0,'-24'72'78,"24"-24"-47,0-24-31,0 25 16,0-25-1,0 48-15,0-48 16,0 24 0,0-24 15,24 24 16,0-48 78,0 0-110,24 0 1,-24 0 0,24 0 62,-24 0-78,24 0 15,-24 0 17,0 0-17,0 0-15,0 0 32,24 0 30,-24 0-46,24 0 15,-24 0 0,0 0-15,0 0-1,0 0-15,0 0 32,0 0-1,0-24-15,-24 0 30,0 0-30,-24 0 31,0 0 0,24 0-16,0 0 0,0 0-15</inkml:trace>
  <inkml:trace contextRef="#ctx0" brushRef="#br0" timeOffset="85793.29">14947 10089 0,'0'24'63,"0"1"-63,0-1 15,0 24-15,0-24 16,0 24-1,0-24 1,0 0 0,24 0-1,-24 0 1,24-24 0,0 24-1,0-24 1,0 0-1,24 0-15,0 0 16,-24 0 0,24 0-16,0 0 15,-23 0-15,-1 0 16,24 0-16,0 0 16,-24 0-1,0 0 1,0 0-1,24 0-15,-24 0 16,0 0 0,0 0-1,0 0 95,-24-24-95,24-24 63,0 0-46</inkml:trace>
  <inkml:trace contextRef="#ctx0" brushRef="#br0" timeOffset="87464.99">15956 10138 0,'24'0'93,"0"0"-93,0 24 16,-24 0 0,0 0-16,0 0 31,24 0-31,0 0 16,-24 0 15,25 0-31,-25 24 15,0-24 17,24 0-32,0 0 47,0 0-16,-24 0 16,24-24-32,24 0 1,-24 0-16,0 0 16,0 0-16,24 0 15,0 0 1,-24 0-16,0 0 15,0 0-15,0 0 16,24 0 0,-24 0 77,0 0-46,0 0-15,0 0-17,-24-48 48,0 0-48,0 24-15,0 0 16,0 0 0,0 0-16,0 0 15,0-24 1,0 24-1,0 0 17,-24 24-17,24-24 1</inkml:trace>
  <inkml:trace contextRef="#ctx0" brushRef="#br0" timeOffset="89056.89">16990 10234 0,'0'-24'31,"24"24"16,0 24-47,-24 24 16,24-48-1,-24 24 1,24 0-16,-24 0 16,48 0-16,-48 0 15,24-24 1,-24 24 0,24-24-16,0 24 15,0-24 16,0 24-31,0-24 16,0 0 15,0 0-31,0 0 32,0 0-32,0 0 15,24 0 1,24-24-1,-24 0 1,0 24-16,0 0 16,-48-24-16,25 24 15,-1 0 63,0 0-62,0-24 15,-24 0-15,48 0-16,-48 0 16,0 0-1,24 0 1,-24 0-16</inkml:trace>
  <inkml:trace contextRef="#ctx0" brushRef="#br0" timeOffset="98968.61">5623 12564 0,'24'0'125,"0"0"-109,0 24-1,0-24 1,0 24-16,0-24 16,25 24-1,-25-24 1,24 0-16,-24 0 31,0 0-15,0 0-16,24 24 15,0-24 1,0 0 0,-24 0-16,0 0 15,0 0 1,0 24 15,24-24-15,-24 0-16,24 0 15,-24 0 1,24 0 0,-24 0-1</inkml:trace>
  <inkml:trace contextRef="#ctx0" brushRef="#br0" timeOffset="104680.97">7209 12540 0,'24'0'109,"0"0"-93,0 0-16,0 0 15,49 0-15,-49 0 16,24 0 0,-24 0-1,24 0 1,-24 0 0,0 0 15,0 0-16,0 0 110,0 0-78,0 0-47,0 0 16,0 0 15</inkml:trace>
  <inkml:trace contextRef="#ctx0" brushRef="#br0" timeOffset="108289.57">5455 13861 0,'24'0'156,"24"0"-140,-24 0-16,24 0 16,0 0-16,24 0 15,-48 0 1,25 0-16,-25 0 15,0 0 1,0 0 0,0 0-1,0 0-15,24 0 16,-24 0 0,24 24-1,-24-24-15,0 0 16,0 0-16,0 0 15,0 24-15,0-24 47,0 0-15,0 0-1</inkml:trace>
  <inkml:trace contextRef="#ctx0" brushRef="#br0" timeOffset="111203">4662 13765 0,'24'0'140,"0"0"-140,0 0 16,0 0-1,24 0-15,-24 0 16,0 0 0,0 0-16,0 0 31,0 0-15,0 0-16,0 0 15,1 0 1,-1 0-16</inkml:trace>
  <inkml:trace contextRef="#ctx0" brushRef="#br0" timeOffset="113120.73">6993 13885 0,'24'0'31,"0"0"-15,0 0-1,0 0 1,24 0-16,-24 0 15,48 0-15,24 0 16,-23 0-16,-25 0 16,24 0-16,24 0 15,-48 24-15,-24-24 16,48 0-16,-48 0 16</inkml:trace>
  <inkml:trace contextRef="#ctx0" brushRef="#br0" timeOffset="115359.95">3124 15158 0,'24'0'125,"48"0"-125,-48 0 16,48 0-16,-24 0 16,-24 0-16,25 0 15,-25 0-15,24 0 16,-24 0-1,0 0 1,24 0-16,-24 0 16,24 0-16,0 0 15,0 0-15,-24 0 32,24 0-32,-24 0 31,0 0-31,0 0 15</inkml:trace>
  <inkml:trace contextRef="#ctx0" brushRef="#br0" timeOffset="121119.76">2331 14942 0,'48'0'157,"0"0"-142,0 0-15,-24 0 16,24 0-16,-24 0 16,25 0-16,-25 0 31,24 0 0</inkml:trace>
  <inkml:trace contextRef="#ctx0" brushRef="#br0" timeOffset="122129.39">4926 14942 0,'48'0'47,"-23"0"-16,-1 0-15,0 0-16,0 0 16,24 0-1,-24 0-15,24 0 16,-24 0 0,0 0-16,0 0 15,0 0-15,0 0 31,0 0-31,0 0 16,0 0 0,0 0-16,0 0 15</inkml:trace>
  <inkml:trace contextRef="#ctx0" brushRef="#br0" timeOffset="127425.46">4422 16023 0,'-24'0'16,"24"48"46,0-24-46,0 24-1,0-24 1,0 24 15,24-48-31,0 24 16,0 0-16,0 24 31,0-48-31,0 0 16,48 24-1,0-24-15,0 0 16,-24 0-16,48 48 16,-24-48-16,1 0 15,-25 0-15,24 0 16,0 0-16,0 0 16,24 0-16,-48 0 15,24 0-15,-24 0 16,0 0-16,24 0 15,0 0-15,1 0 16,-1 0-16,-24 0 16,48 0-16,-72 0 15,72 0 1,-24 0-16,0 0 0,-24 0 16,0 0-16,24 0 15,-48 0 1,49 0-16,-1 0 15,0 0-15,-24 0 16,24 0-16,-48 0 16,48 0-16,-24 0 15,-24 0-15,48 0 16,-24 0-16,0 0 16,24 0-16,-24 0 15,25 0-15,-1 0 16,0 0-16,-24 0 15,24 0-15,-24 0 16,-24 0-16,48 0 16,-48 0-1,0 0 1,24 0 0,0 0 15,-24 0-31,0 0 15,0 0-15,0 0 16,24 0 0,0 0-1,-24 0 1,1 0-16,-1 0 16,0 0-1,0 0 1,0 0-1,24 0-15,0 0 16,0-24 0,0 24-1,-24 0-15,0 0 16,24-48 0,-24 48-1,0 0-15,-24-24 16,24 24-1,0-24 1,0 0 0</inkml:trace>
  <inkml:trace contextRef="#ctx0" brushRef="#br0" timeOffset="171304.37">9925 17320 0,'24'0'62,"0"0"-46,0 0-1,0 0-15,24 0 16,-24 0-16,24 0 16,0 0-16,24 0 15,-24 0-15,0 0 16,24 0-16,0 0 15,1 0-15,-49 0 16,48 0 0,-48 0-16,24 0 15,-24-24-15,24 24 16,0 0-16,24-48 16,-48 48-16,24 0 15,-24 0 1,0 0-16,0 0 15</inkml:trace>
  <inkml:trace contextRef="#ctx0" brushRef="#br0" timeOffset="174049.42">11847 17248 0,'24'0'62,"0"0"-30,24 0-32,-24 0 15,24 0 1,0 0-16,-24 0 16,0 0-16,25 0 15,-25 0-15,0 0 16,0 0-16,0 0 15</inkml:trace>
  <inkml:trace contextRef="#ctx0" brushRef="#br0" timeOffset="-93239.75">15716 8840 0,'-24'0'32,"0"0"-17,-48 0 1,24 0-16,-48 0 15,-24 0-15,47 0 16,-71 0-16,96 0 16,-120 0-16,48 0 15,0 0-15,-24 0 16,47 0-16,25 0 16,0 0-16,0 0 15,24 24-15,0 0 16,-96 24-16,72-48 15,-24 24-15,72-24 16,-121 72 0,97-48-16,-48 1 15,48 23-15,0-24 16,-24 0-16,48 24 16,-24-24-16,-24 24 15,24 24-15,0-48 16,-24 96-16,0-48 15,72-24-15,-25 24 16,1 0-16,-24 24 16,48-72-16,0 48 15,0-48-15,0 24 16,0 0-16,0 1 16,0 47-16,24-72 15,0 0-15,25 24 16,23 0-16,-72 0 15,48-24-15,24 24 16,-24-24-16,24 48 16,0-48-16,24-24 15,-24 24-15,24 24 16,24-24-16,1 0 16,-1 0-16,24 48 15,0-72-15,0 0 16,-24 24-16,97 24 15,-49-24-15,24-24 16,0 24 0,1-24-16,23 0 15,-24 0-15,0 0 16,1 0-16,-25 0 16,24 0-16,-24 0 15,25 0-15,-49 0 16,0 0-16,-48 0 15,0 0-15,0 0 16,0 0-16,-23 0 16,23 0-16,-24 0 15,0 0-15,-24 0 16,24 0-16,0-24 16,-24 0-16,24 0 15,0-24-15,-48 48 16,-24-24-16,48 0 15,-24-24-15,-24 24 16,24 0-16,-24 0 16,0 0-16,49-24 15,-49 0-15,0 24 16,0-24-16,0 24 16,0-48-16,0 24 15,0 0 1,0 24-16,-24-48 15,24 24-15,-25-25 16,-23 49-16,48 0 16,-72-48-16,48 48 15,-24-24-15,0 0 16,0 24-16,24-24 16,-48 24-16,0 0 15,0-48-15,-24 72 16,-48-72-16,23 24 15,-47 24-15,96-24 16,-48 0-16,0 24 16,-24-48-16,47 72 15,-71-24-15,48-24 16,24 24-16,48 0 16,-96-24-16,96 48 15,-24-24-15,-1 0 16,25-1-16,-48 1 15,24 24 1,-24 0-16,-24-24 16,48 24-16,-24 0 15,24 0-15,-24 0 16,47 0-16,-23 0 16,0 0-16,0 0 15,48 0 1</inkml:trace>
  <inkml:trace contextRef="#ctx0" brushRef="#br0" timeOffset="-90216.24">9901 15038 0,'-48'0'63,"24"0"-47,-48 0-16,-1 0 15,-47 0-15,0 0 16,24 0-16,0 0 15,0 0-15,24 0 16,0 0-16,-1 0 16,1 0-16,-24 0 15,0 0-15,0 0 16,0 0-16,-48 0 16,-73 24-16,97-24 15,-96 24-15,72-24 16,0 0-16,24 0 15,71 24-15,-23-24 16,24 0 0,-24 24-16,48-24 15,0 0-15,0 24 16,-24-24-16,-24 0 16,24 0-16,-48 0 15,24 0-15,-24 0 16,23 0-16,-23 0 15,0 0-15,48 24 16,-24-24-16,24 0 16,24 0-16,0 0 15,-24 24-15,24-24 16,-24 0-16,0 24 16,24-24-16,0 0 15,-24 0-15,0 0 16,0 24-16,23-24 15,-23 0-15,0 24 16,24-24 0,0 0-16,0 0 15,0 24 1,-24 0-16,0-24 16,24 0-16,0 0 15,0 0-15,-24 24 16,0 0-16,24-24 15,0 24-15,-24 0 16,0 1-16,24-25 16,-24 24-16,24 0 15,-24-24-15,24 0 16,24 24 0,-49 0-16,1-24 15,24 24 1,-24 0-16,24-24 15,-48 24-15,48 0 16,0 0 15,24 0-31,0 0 32,0 24-1,0-24-16,0 24 1,0-24 0,0 48-16,0-48 0,0 24 15,0-24 1,0 24-16,24-24 16,-24 0-16,24 0 15,0 24 1,0-24-16,0 0 15,0 0-15,24 0 16,24 24 0,-48-48-16,49 48 15,-25-48-15,24 48 16,48-24-16,-24 0 16,24 25-16,-24-49 15,0 0-15,25 48 16,-49-48-16,24 0 15,0 48-15,0-48 16,-24 24-16,0-24 16,-24 0-16,48 0 15,25 0-15,-25 0 16,0 0-16,24 0 16,-24 0-16,72 0 15,-24 0-15,-23 0 16,71 0-16,-24 0 15,-72 0 1,24 0-16,-24 0 16,-23 0-16,23 0 15,-24 0-15,24 0 16,0 0-16,24 0 16,-48 0-16,24 0 15,-24 0-15,1 0 16,71 0-16,-96 0 15,48 0-15,-24 0 16,24 0-16,-24 0 16,0 0-16,24 0 15,1 0-15,-49-24 16,24 24-16,0 0 16,0-24-16,0-24 15,0 48-15,24-24 16,-48 24-16,0 0 15,24-24-15,-24-25 16,25 49-16,-25-24 16,-48 0-16,48 0 15,-24 0-15,0-24 16,48 0 0,-72 24-16,24-24 15,0-24-15,-24 48 16,0 0-1,0 0-15,0 0 16,0-24-16,0 0 16,0 24-16,0 0 15,0 0-15,0-24 16,0 0 0,0 24-16,0 0 15,-24-24-15,0 24 16,0 0-16,0-48 15,0 48 1,0 0-16,24 0 16,-48-25-16,48 1 15,-48 0-15,24 24 16,-1 0-16,1-24 16,-24 24-16,0-24 15,24 48 1,0-24-1,-24 0-15,0 0 0,0 24 16,48-24-16,-48 24 16,0 0-1,-48 0-15,24 0 16,0 0-16,0 0 16,-1 0-16,25 0 15,24 0-15,-48 0 16,24 0-16,24 0 15,-48 0-15,48 0 157</inkml:trace>
  <inkml:trace contextRef="#ctx0" brushRef="#br0" timeOffset="-86864.11">8339 11699 0,'0'24'109,"0"0"-109,0 48 16,0 0-16,0-24 15,0 48-15,0 0 16,0-24-16,0 1 15,0-1-15,0-24 16,0 24-16,0 0 16,0-48-16,0 48 15,0 0-15,0-24 16,0 0-16,0-24 16,0 48-16,0 0 15,0 24-15,0-24 16,0-24-16,0 24 15,0 1-15,0-25 16,0 0-16,0 24 16,0-48-16,0 24 15,0-24-15,0 24 16,0 0-16,0 0 16,-48 0-16,48-24 15,-24 24-15,24 0 31,-24-24-15,0 0 0,-24 24-16,23 48 15,-23-72-15,24 24 16,0-24 0,-24-24 46,-24 24-46,24-24-16,0 0 15,-72 48-15,-24-48 16,-24 48-16,71-48 16,-71 24-16,72-24 15,24 49-15,0-49 16,24 0-16,24 0 15,0 0 1,-24 0-16,-24 0 16,0 0-16,-49 24 15,-47 0-15,72-24 16,-48 48 0,-24-24-16,48-24 15,47 24-15,-23-24 16,48 0-16,-24 0 15,0 48-15,48-48 16,-24 24 0,24-24-1,0 24 1,-24-24-16,24 24 16,-24 0-16,24-24 15,-24 24-15,24 24 16,0-48-16,-24 24 15,-1 24-15,25-24 16,-24-24-16,48 24 31,-24 0-15,24 0 46,-24 48 79,-48-24-125,24 0-16,-24 0 15,24-48-15,24 24 16,0 0-16,48-24 187,24 0-171,-24 0-16,48 0 16,48-24-16,0 0 15,1 0-15,95-48 16,-48 48-16,24-72 16,-23 48-16,-1-24 15,-48 48-15,0 0 16,-72-24-16,24 48 15,0 0-15,24-48 16,-47 0-16,-1 48 16,24-48-16,0 0 15,-24 24-15,0 0 16,0 0-16,48-24 16,0-25-16,0 49 15,-72 0-15,48-24 16,1 24-16,-25-24 15,-24 24-15,24-24 16,-24 48-16,24-48 16,-24 24-16,24-24 15,-24 0 1,24 0 0,0 0-1,0 0-15,-24 0 16,24 24-16,0-24 15,-24 24-15,0 0 16,0 0-16,24-24 16,-24 0-16,24 0 15,1-24-15,-25-1 16,24 1-16,0 24 16,-24-24-16,0 0 15,0 24-15,-24-24 16,24 24-16,-24 24 15,24-24-15,0 0 16,-24 0-16,0 24 16,0 0-16,0-24 15,0 0 1,0 0-16,0 0 16,0 24-16,0-24 15,0 0-15,0 0 16,0-1-16,0-23 15,0 24-15,0 0 16,0 0-16,0-24 16,0 24-1,0 0-15,0 24 16,0-24 0,0 24 30,-24 24 33,-48-24-64,24-24-15,24 48 16,-72 0-16,23 0 15,-47 0-15,0 0 16,0 0-16,24 0 16,24 0-16,24 0 15,-24 0-15,24 0 16,24-24-16,-25 24 16,25 0-16,-24 0 15,-24 0 1,48 0-1,-72 0-15,24 0 16,48 0-16,-48 0 16,0 0-16,24 0 15,0 0-15,24 0 16,0 0-16,0 0 16</inkml:trace>
</inkml:ink>
</file>

<file path=ppt/ink/ink7.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64.21405" units="1/cm"/>
          <inkml:channelProperty channel="Y" name="resolution" value="32.14286" units="1/cm"/>
          <inkml:channelProperty channel="T" name="resolution" value="1" units="1/dev"/>
        </inkml:channelProperties>
      </inkml:inkSource>
      <inkml:timestamp xml:id="ts0" timeString="2022-01-11T13:51:40.890"/>
    </inkml:context>
    <inkml:brush xml:id="br0">
      <inkml:brushProperty name="width" value="0.05292" units="cm"/>
      <inkml:brushProperty name="height" value="0.05292" units="cm"/>
      <inkml:brushProperty name="color" value="#FF0000"/>
    </inkml:brush>
  </inkml:definitions>
  <inkml:trace contextRef="#ctx0" brushRef="#br0">9781 14077 0,'24'-24'125,"24"24"-62,-24 0-16,24 0-32,-24 0 1,0 0 0,0 0-1,0 0 48,24 0-32,-24 0-15,0 0-1,0 0-15,0 0 32,0 0-17</inkml:trace>
  <inkml:trace contextRef="#ctx0" brushRef="#br0" timeOffset="6455.78">9684 15182 0,'24'24'47,"0"-24"-1,1 0-30,-1 0 15,24 0-15,-24 0 15,0 0-15,0 0-1,0 24 1,0-24 0,0 0-16,0 0 15,0 0 1,0 0-16,0 0 109,0 0-109,0 24 16,0-24 15</inkml:trace>
  <inkml:trace contextRef="#ctx0" brushRef="#br0" timeOffset="21967.38">9853 14221 0,'0'24'109,"0"0"-109,0 24 16,0-24-1,0 25 17,0 23-1,0-24-15,0 0-16,0-24 15,0 24-15,0-24 16,0 24-16,-24-48 15,24 24-15,0 24 16,0-24 0,0 24-1,0-24 48,-24 24-48,24-24 1,-24-24 437,0 0-437,24-24 109,0 0-110,-25 0 1,1 0 0,0 24-16,48 0 265,-24 24-218,24 0-47,-24 0 31,0 0-15,25 0 15,-25 0 63,24-24 15,0 24 1,0-24 218,0-24-312,0 24-1,-24-48 1,0 0-16,24 48 15,0-48-15,-24 24 16,0 0 0,0 0 46,0 0 63</inkml:trace>
  <inkml:trace contextRef="#ctx0" brushRef="#br0" timeOffset="23032.99">9853 14149 0,'-24'0'125,"0"0"-110,0 0 1,0 0 31,-1 24-47,1 24 93,0-48 17,24-24 77</inkml:trace>
  <inkml:trace contextRef="#ctx0" brushRef="#br0" timeOffset="23743.12">9901 14125 0,'24'0'109,"24"0"-62,-24 0-31,-24 24-1,24-24 1,-24 24 0,24-24-16,-24 24 15,0 0 1,0 0 0,0 0 46</inkml:trace>
  <inkml:trace contextRef="#ctx0" brushRef="#br0" timeOffset="79647.77">12977 15927 0,'24'0'125,"24"0"-125,-24 0 16,0 0-16,0 0 16,24 0-16,-24 0 15,24 0 1,-24 0 0,24 0-1,-24 0 32,0 0-16,0 0-31,0 0 16,24 0 0,-24 0 30,24 0 126,-24 0-94,24 0-78,-24 0 16,48 0-16,-47 0 16,-1 0-1,0 0 1</inkml:trace>
  <inkml:trace contextRef="#ctx0" brushRef="#br0" timeOffset="89767.48">12640 13549 0,'0'-24'156,"0"0"-156,0 0 16,0 0-1,0 0-15,0 0 16,0-24 0,0 24-16,-24 0 31,24-25-31,0 25 15,0 0 1,-24 0-16,24-24 16,0 24-1,0-24 1,0 24 0,-24 24 30,0-24-30,24 0 0,0 0-16,-24 0 15,0-24 1,0 24 0,0 0 62,-24-24-78,24 48 15,0-48 1,-24 48 0,0-48-1,24 48 1,-24-24-16,24 24 15,24-24 1,-24 24 0,-1-24 15,1 24-15,0 0-1,0 0 1,0 0-1,0 0 1,0 0 15,0 0 1,0 0-1,0 0 0,0 0 0,0 24-15,0 0 31,0-24 31,0 24-62,24 0-1,0 0 1,-24 24-16,0-24 15,0 0-15,24 0 16,-24 0-16,0 24 16,0-48-16,24 24 15</inkml:trace>
  <inkml:trace contextRef="#ctx0" brushRef="#br0" timeOffset="95503.51">13169 13813 0,'24'0'94,"0"0"-63,0 0-31,0 0 31,0 0-15,0 0-16,0 0 16,0 0-1,0 0-15,0 0 16,24 0-16,0 0 15,-24 0 1,0 0 0,0 0-16,0 0 15,0 0 63,24 0-62,-24 0 0,1 0-1,-1 0 1</inkml:trace>
  <inkml:trace contextRef="#ctx0" brushRef="#br0" timeOffset="-192649.35">11415 13693 0,'24'0'15,"0"-24"-15,0 24 16,0 0 0,0-48-16,48 24 15,-72 0 1,0 0 15,24 24-31,-24-24 16,48 0-16,-48 0 15,24 24-15,-24-24 16,24 0-16,0-24 16,0 24-1,0-49-15,0 25 16,24 24 0,-24-24-16,0 24 15,24-24 1,-24 24-16,0 24 15,-24-24-15,24 0 16,24 0 0,-24 24-16,1-24 15,23 24-15,-24 0 16,0 0-16,48-24 16,-72 0-16,24 24 15,24 0-15,0 0 16,-24 0-1,0-24-15,0 24 16,0 0 0,24 0-1,-24 0 1,24 0 0,-24 0-16,0 0 15,24 0-15,-24 0 16,0 0-16,-24 24 15,24-24-15,0 24 16,0 0 0,0 0-16,-24 0 15,0 0 1,0 0-16,0 0 16,0 0-1,0 0 1,0 24-16,0-24 15,0 0 1,0 0-16,0 0 16,0 1-16,0 23 15,0-24-15,0 48 16,0-24 0,0-24-16,0 48 0,0-24 15,0 0 1,0-24-16,0 48 15,0-48-15,0 24 16,-24 24-16,24-48 16,0 24-16,0-24 15,0 24-15,0-24 16,-24 0-16,0 0 16,24 0-16,0 0 15</inkml:trace>
  <inkml:trace contextRef="#ctx0" brushRef="#br0" timeOffset="-191777.04">12568 13957 0,'24'0'78,"0"24"-46,0 0-32,0 24 15,-24 0-15,24-24 16,0 24-16,0 0 16,0 0-1,-24 0-15,48-24 16,-24 0-1,-24 1 1,24-1 0,0-24 62,25-24-63,-1-25-15,-24 49 16,24-48-16,-48 24 16,24 0-16,-24-24 15,48 0-15,-48 24 16,0 0 0</inkml:trace>
  <inkml:trace contextRef="#ctx0" brushRef="#br0" timeOffset="-182217.17">9708 12516 0,'49'0'125,"-25"0"-110,24 0 17,-24 0-17,0 0 1,0 0-16,0 0 16,0 0-1,0 0 1,0 0-1,0 0 48,0 0-63,0 0 31,0 0-15,0 0-1,0 0 17,0 0 46,0 0-47,0 0 63,-24 24-94,0 0 31,48 0-31,-48 0 16,0 0-1,0 0 1,0 0 0,24-24-1,-24 24 32,0 24-31,0-24 15,0 0-15,0 0-16,0 0 31,0 0-31,0 0 15,0 0 17,0 0-32,0 24 31,0-24-31,0 0 16,0 0-1,0 24-15,0-24 16,0 0-1</inkml:trace>
  <inkml:trace contextRef="#ctx0" brushRef="#br0" timeOffset="-180328.68">10141 12996 0,'0'24'156,"0"0"-140,0 0 31,0 0-31,24 0-1,-24 0 1,48 0-1,-48 0 48,24-24-1,-24 24-46,24 0-16,0 0 203,0-24-172,0-24-15,0 0 0,0 0-1,0 0 110,0 0-47,0 0-78,0 0 16,-24 0 0,24 0 15</inkml:trace>
  <inkml:trace contextRef="#ctx0" brushRef="#br0" timeOffset="-172352.65">10525 13020 0,'-24'0'141,"0"0"-78,0 0-32,24 24-31,-24-24 31,24 24-31,0 0 16,0 0-1,-48 0 1,48 0 0,0 0-1,-24 0 1,24 0-1,-24 0-15,0 25 16,24-25 0,0 0-1,0 0-15,-24 0 16,24 0 15,0 0 16,0 0-31,24-24-1,0 0 1,0 24-16,0-24 16,24 24-1,-24 0 1,0 0-1,0-24 17,0 24-17,1-24-15,-25 24 16,24 0-16,0-24 31,0 0-15,24 48-1,-24-48 32,0 0-47,0 0 16,0 0-16,0 0 16,0 0-16,0 0 15,0 0 1,0 0-16,24 0 31,-24-24-15,0 0 15,0 0-15,0 24-16,-24-24 15,24 0 1,-24 0-1,0-24 17,24 24-17,-24 0 17,0 0-17,0 0 1,0 0-1,0 0 17,-24 24-17,0-24 17,0 24-1,24-24-16,-24-1 1,0 1-16,0 24 16,0-24 15,-24 0-15,24 0-1,0 24 1,0 0-1,0 0 17,0 0-17,0 0-15,0-24 16,0 24 15,-24 0-15,48-24-1,-24 24-15,0 0 16,0 0 0,-1 0-16,-23 0 31,24 0-15,0 0 46,0 0-46,-24 0 15,24 0 16,0 24-16</inkml:trace>
  <inkml:trace contextRef="#ctx0" brushRef="#br0" timeOffset="-161103.04">10862 13597 0,'24'0'125,"48"0"-109,-24 0 0,-24 0-16,24 0 15,-24 0-15,0 0 16,0 0-1,24 0 1,-24 0 0,0 0-1,0 0-15,0 0 16,25 0-16,-1 0 16,-24 0-1,24 0 1,-24 0 15,24 0-15,-24 0 15,0 0 0,0 0-15,0 0-16,0 0 15,0 0 1,0 0-16,0 0 16,0 0-1,0 0 17,0 0-17,0 0-15,0 0 31,0 0-31,-48 0 266</inkml:trace>
  <inkml:trace contextRef="#ctx0" brushRef="#br0" timeOffset="-159928.3">11655 13501 0,'0'24'109,"24"-24"-93,0 0-1,0 24-15,24-24 32,-24 48-17,0-48-15,0 0 31,-24 24-15,24 0 0,0-24-16,0 0 31,-24 24-15,-24-24 124,0 24-124,-24-24-16,24 24 15,0-24-15,-24 24 16,0-24 0,24 24-16,-24-24 15,24 0-15,-48 24 16,48-24 0,-24 24-1,24-24-15,-24 24 31,24-24-15</inkml:trace>
  <inkml:trace contextRef="#ctx0" brushRef="#br0" timeOffset="-135473.22">12160 14101 0,'24'-24'250,"0"0"-250,0 0 15,0 24 1,0-24-16,-24 0 16,24 24-1,0-24 1,0 24 15,0-24-31,0 0 16,0 0-1,0 0 1,0 0 15,0 0 32,0 0-32,0 24 0,0-24 0,0 0-15,0 0 0,0 0 15,0 24-31,-24-24 16,24 24-1,-24-24 16,24 0 1,0 0-32,0 24 15,-24-24 1,24 0 0,-24 0-1,24 24-15,0-24 31,-24 0-15,24 24 0,-24-24-1,24 24 1,-24-24-16,24 0 31,1 0-15,-1 0 15,0 0 16</inkml:trace>
  <inkml:trace contextRef="#ctx0" brushRef="#br0" timeOffset="-132496.3">11318 13693 0,'25'0'31,"-1"0"-15,0 0 15,0 0-15,0 0-1,0 0 1,0 0-16,0 0 16,24 0-1,-24 0 1,24 0 0,-24 0-1,24 0 1,-24 0-1,24 0 1,-24 0 0,24 0-1,-24 0 1,0 0 0,0 0-1,0 0 1,0 0-1,0 0 1,24-24 0,-24 24 31,0 0-16,25-24-16,-25 24 1,24-24 0,-24 24-1,24 0 17,-24 0-17,0 0 63,0 0-62</inkml:trace>
  <inkml:trace contextRef="#ctx0" brushRef="#br0" timeOffset="-131153.23">12160 13525 0,'24'0'125,"0"0"-110,0 0 16,24 0 1,-24 24-17,0-24 1,0 0 0,0 24-1,0-24 16,0 0-15,-24 24 0,24-24-1,-24 24-15,-24 0 235,-24-24-220,24 0 1,-24 24-16,24-24 16,0 0-1,0 0 1,0 0-16,0 0 31,0 0-15</inkml:trace>
  <inkml:trace contextRef="#ctx0" brushRef="#br0" timeOffset="-122407.43">12136 13813 0,'-25'0'94,"1"24"-94,0 0 16,0 0-1,-24 0-15,48 0 16,-24 0-16,-24 0 16,24 0-16,-24 24 15,24 0 1,0-24-16,-24 48 15,24-72-15,0 48 16,0-24-16,-24 24 16,24 0-16,24 1 15,-48-25 1,24 24-16,0-24 16,0 48-1,24-48 95,-48-24-95</inkml:trace>
  <inkml:trace contextRef="#ctx0" brushRef="#br0" timeOffset="-121184.75">11367 14414 0,'0'-24'79,"24"24"-33,-24 48-30,0-24 0,24 0-16,-24 0 15,24 0-15,-24 0 16,24-24 0,-24 24-16,24 0 171,0-24 48,0 0-219,24 0 16,24 0-16,-48 0 15,0 0-15,24-24 16,-24 24-16,48-24 16,-72 0-16</inkml:trace>
  <inkml:trace contextRef="#ctx0" brushRef="#br0" timeOffset="-120343.81">12280 13741 0,'24'-24'32,"0"0"-1,0 0-16,0 0 1,-24 0 0,24 24-16,-24-48 15,24 24-15,0 0 16,0-24 15,0 24-15,0 0-1,0 24 1</inkml:trace>
  <inkml:trace contextRef="#ctx0" brushRef="#br0" timeOffset="-119393.34">12448 13405 0,'0'-24'79,"24"24"-64,24-48-15,-24 48 0,48-24 16,-72-1-1,48 25-15,0-24 16,-24 24-16,-24-24 16,24 24 31,0 0-32,0 0 1,-24 24 62,0 25-47,0-25-31,0 0 16,-48 0-16,48 0 31,-24 0 63,0 0 0,0 24-79</inkml:trace>
  <inkml:trace contextRef="#ctx0" brushRef="#br0" timeOffset="-117519.66">13097 13116 0,'24'0'94,"0"24"-47,0-24-47,0 24 31,-24 0-15,0 24 15,24-24-31,0 25 31,-24-25 1,0 0-17,24 24-15,-24-24 47,0 0-31,0 0-1,0 0 1,0 0-16,0 0 16,0 0-1,0 0-15,0 0 16,0 0 0,0 0-16,0 0 15,0 24-15,0-24 16,0 0-1,0 24-15,0-24 16,0 48-16,0-48 16,0 48-16,-24-24 15,24 0-15,-24 0 16,24 0-16,0-24 16,0 0-16,0 0 15,0 0 1,0 0-16,0 0 15,0 1 1,0-1-16,0 0 16,0 0-1,-48 24-15,24-48 172,0 0-172,0 0 16,0 0-16</inkml:trace>
  <inkml:trace contextRef="#ctx0" brushRef="#br0" timeOffset="-116608.67">13001 14462 0,'0'-24'47,"24"24"0,-24 48-31,0-24-1,0 48-15,24-48 16,-24 24 0,0-24-1,0 0 17,24-24 186,0-24-202,0-24-16,-24 24 16,24-24-16,0 24 15,0 0-15,0 0 16,-24 0-16,24 0 15,-24 0 1,24 24 0,-48 0 93</inkml:trace>
</inkml:ink>
</file>

<file path=ppt/ink/ink8.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64.21405" units="1/cm"/>
          <inkml:channelProperty channel="Y" name="resolution" value="32.14286" units="1/cm"/>
          <inkml:channelProperty channel="T" name="resolution" value="1" units="1/dev"/>
        </inkml:channelProperties>
      </inkml:inkSource>
      <inkml:timestamp xml:id="ts0" timeString="2022-01-11T14:13:52.828"/>
    </inkml:context>
    <inkml:brush xml:id="br0">
      <inkml:brushProperty name="width" value="0.05292" units="cm"/>
      <inkml:brushProperty name="height" value="0.05292" units="cm"/>
      <inkml:brushProperty name="color" value="#FF0000"/>
    </inkml:brush>
  </inkml:definitions>
  <inkml:trace contextRef="#ctx0" brushRef="#br0">22348 3796 0,'24'0'31,"0"0"0,25 0-15,-25 0-16,24 24 16,0-24-16,24 0 15,-24 0-15,24 0 16,24 0-16,-24 0 16,0 0-16,-24 0 15,-24 0-15,0 0 16,0 0-1,0 0-15,0 0 16,0 0-16,0 0 16,1 0-16,-1 0 15</inkml:trace>
  <inkml:trace contextRef="#ctx0" brushRef="#br0" timeOffset="1767.46">5023 4588 0,'48'0'32,"-24"0"-1,0 0-16,0 0-15,0 0 16,24 0 0,0 0-16,0 0 15,24 0-15,24 0 16,0 0-16,24 0 16,1 0-16,-1 0 15,72 0-15,-48 0 16,-24 0-16,48 0 15,-71 0-15,47 0 16,-24 0-16,0 0 16,48 0-16,-24 0 15,-23 0-15,-49 0 16,24 0 0,-72 0-16,48-48 15,-48 48-15,0 0 16</inkml:trace>
  <inkml:trace contextRef="#ctx0" brushRef="#br0" timeOffset="2767.57">9204 4540 0,'24'0'47,"24"0"-32,0 0-15,0 0 16,0 0-16,-24 0 16,0 0-16,48 0 15,-24 0-15,0 0 16,-24 0-16,24 0 16,1 0-16,-1 0 15,24 0 1,-48 0-16,24 0 15,24 0-15,-48 0 16,48 0-16,-24 0 16,24 0-16,24 0 15,-24 0-15,24 0 16,1 0-16,-1 0 16,0-24-16,-24 24 15,-24 0-15,48-48 16,-72 48-1,48 0-15,-24 0 16,-24 0 0,0 0-16,0 0 15,0-24-15,0 24 16,49-24 46,-49 24-62,24 0 16,0 0 0,-24 0-1,0 0 1,0 0-16,0 0 16,24 0-16,-24 0 15</inkml:trace>
  <inkml:trace contextRef="#ctx0" brushRef="#br0" timeOffset="4151.97">14274 4468 0,'24'0'15,"0"0"-15,0 0 16,0 0-16,48 0 15,-48 0-15,25 24 16,23-24-16,24 24 16,-24-24-16,-24 24 15,24-24-15,0 0 16,-48 0-16,48 24 16,0-24-16,-48 0 15,48 24-15,0-24 16,25 0-16,23 0 15,-24 0-15,0 0 16,0 0-16,0 0 16,0 0-16,-48 0 15,25 0 1,-25 0-16,24 0 16,-24 0-16,24 0 15,0 0-15,-48 0 16,24 0-16,0 0 15,48 24-15,-24-24 16,-24 0-16,24 0 16,25 0-16,-1 24 15,0-24-15,0 0 16,-24 0-16,24 0 16,-24 0-16,0 24 15,0-24-15,-24 0 16,25 0-16,23 0 15,24 0-15,-24 0 16,0 0-16,0 0 16,0 0-16,0 0 15,1 0-15,-1 0 16,0 0-16,-24 0 16,48 0-16,-72-24 15,48 24 1,-24 0-16,24 0 15,-72 0-15,49-24 0,-49 24 16,0 0 0</inkml:trace>
  <inkml:trace contextRef="#ctx0" brushRef="#br0" timeOffset="28415.8">3364 5405 0,'24'0'47,"25"0"-32,-25 0-15,24 0 16,24-48-16,-24 48 16,24-24-16,-48 24 15,72 0-15,-24 0 16,48-24-16,0 24 15,1-48-15,-1 48 16,0 0-16,0 0 16,-24 0-16,0 0 15,0 0-15,-48 0 16,49 0-16,-49 0 16,24 0-16,-48 0 15,24-24 1</inkml:trace>
  <inkml:trace contextRef="#ctx0" brushRef="#br0" timeOffset="30535.24">8050 5261 0,'24'0'15,"0"0"16,0 0-31,0 0 16,1 0-16,-1 0 16,0 0-16,0 0 15,48 0-15,-24 0 16,-24 0 0,48 0-16,-48 0 15,0 0-15,0 0 16,48 0-16,-24 0 15,24 0-15,0 0 16,24 0-16,1 0 16,47 0-16,24 0 15,-24 0-15,-48 0 16,24 0-16,-23 0 16,-1 0-1,72 0-15,-24 0 16,-48 0-16,24 0 15,-24 0-15,25 0 16,-97 0-16,24 0 16,24 0-16,-48 0 15,48 0-15,-24 0 16,24 0-16,24 0 16,0 0-16,24 0 15,-23 0-15,23 0 16,-72 0-16,24 0 15,-48 0 1,48 0-16,0 0 16,24 0-16,24 24 15,-24-24-15,25 24 16,-25-24-16,0 0 16,0 0-16,48 0 15,-24 0-15,-24 0 16,97 0-16,-49 0 15,-24 0-15,48 0 16,-72 0-16,-48 0 16,0 0-16,1 0 15,-1 0 1,24 0-16,-24 0 16,24 0-16,0 0 15,0 0-15,-24 0 16,48 48-16,-24-48 15,24 0-15,-24 0 16,25 0-16,-25 0 16,24 0-16,24 0 15,-48 0-15,24 0 16,-24 0-16,0 0 16,-24 0-16,-24 0 15,49 0-15,-49 0 16,24 0-16,24 0 15,-24 0-15,0 0 16,-24 0-16,24 0 16,-24 0-16,24 0 15,0 0 1,0 0 0,-24 0-16,48 0 15,-48 0-15,24 0 16,24 0-16,-48 0 15,73 0-15,-25 0 16,24 0-16,-24 0 16,-24 0-1,24-24-15,0 24 16,-48 0-16,24 0 16,-24-24-1,24 24 48,-24 0-1,0-24-62,0 24 16,0 0-16,25 0 31,-25 0-15,24 0-1,0 0-15,0 0 16,0 0-16,0 0 16,24 0-1,-24 0-15,0 0 16,-24 0-1,24 0-15,0 0 16,-24 0 0</inkml:trace>
  <inkml:trace contextRef="#ctx0" brushRef="#br0" timeOffset="32783.73">20666 5429 0,'24'0'16,"24"0"-16,0-48 15,0 48-15,25-24 16,-1 24-16,24-72 16,-24 72-16,24-24 15,0 24-15,24-24 16,24 0-16,25 24 16,-49 0-16,72-48 15,-48 48-15,-24 0 16,25 0-16,-73 0 15,24 0-15,-24 0 16,0 0-16,0 0 16,-24-24-16,24 0 15,0 0-15,-48 24 16</inkml:trace>
  <inkml:trace contextRef="#ctx0" brushRef="#br0" timeOffset="36663.51">13722 6030 0,'24'0'15,"0"0"1,0 0-16,0 0 16,48 0-16,-48 0 15,24 0-15,24 0 16,0 0-16,48 0 15,24 0-15,-24 0 16,49 0-16,23 0 16,-48 0-16,48 0 15,1 0-15,-25 0 16,-24 0-16,-48 0 16,0 0-16,-24 0 15,24 0-15,-23 0 16,23 0-1,0 0-15,0 0 16,0 0-16,48 0 16,-24 0-16,1 0 15,47 0-15,0 0 16,-48 0-16,48 0 16,-48 0-16,25 0 15,23 0-15,-48 24 16,24-24-16,-24 24 15,25 0-15,-25-24 16,48 24-16,-24-24 16,-48 0-16,0 0 15,-24 0-15,-48 0 16</inkml:trace>
  <inkml:trace contextRef="#ctx0" brushRef="#br0" timeOffset="39399.51">22180 6102 0,'72'0'47,"-48"-24"-47,48 24 16,0 0-16,49 0 15,-25 0-15,72 0 16,-24 0-16,-24 0 16,-24-24-16,1 24 15,-25 0 1,-48 0-16,24 0 15</inkml:trace>
  <inkml:trace contextRef="#ctx0" brushRef="#br0" timeOffset="40967.44">2812 6510 0,'24'0'0,"0"24"16,0-24-16,0 0 31,48 0-31,0 0 15,0 0-15,24 0 16,0 0-16,1 0 16,23 0-16,24 0 15,-48 0-15,96 0 16,-96 0-16,24 0 16,25 0-16,-49 0 15,0 0-15,24 0 16,0 0-16,-24 0 15,0 0-15,-23 0 16,-1 0-16,24 0 16,-24 0-1,-24 0-15,24 0 16,-24 0-16,0 0 16,0 0-16,24 0 15,-24 0-15,24 0 16,25 0-16,-25 0 15,24 0-15,-24 0 16,24 0-16,-24 0 16,0 0-16,-24 0 15,48 0-15,-72 0 16,24 0 0</inkml:trace>
  <inkml:trace contextRef="#ctx0" brushRef="#br0" timeOffset="70311.06">3989 8216 0,'48'0'141,"0"0"-141,0 0 15,25 0-15,-25 0 16,48 0-16,24-48 16,-72 48-16,24 0 15,-48 0-15,48 0 16,-24 0-16,-24 0 15,0 0-15,24 0 16,0 0-16,24 0 16,25 0-16,-25 0 15,24 0-15,0 0 16,-24 0-16,0 0 16,0 0-16,0 0 15,0 0-15,-24 0 16,25 0-16,-25 0 15,-24 0-15,48 0 16,-48 0-16,48 0 16,24 0-16,-24 0 15,0 0-15,24 0 16,24 0 0,-72 0-16,49 0 15,-25 0-15,24 0 16,-24 0-16,0 0 15,-24 0-15,48 0 16,-24 0-16,0 0 16,0 0-16,-48 0 15,25 0-15,-25 0 16,0 0-16,24 0 16,-24 0-16,0 0 15,24 0-15,0 0 16,-24 0-16,24 0 15,0 0-15,24 0 16,0 0-16,-24 0 16,24 0-16,-24 0 15,-24 0-15,24 0 16,1 0-16,-1 0 16,0 0-16,0 0 15,-24 0-15,24 0 16,0 0-1,0 0-15,0 0 16,0 0 0,0 0-16,-24 0 15,24 0-15,-24 0 16,0 0-16,0 0 16,0 0-16,48 0 15,-48 0-15,49 0 16,-49 0-16,24 0 15,0 0-15,0 0 16,-24 0 0,0 0-16,0 0 15,24 0 1,-24 0-16,24 0 16,24 0-16,-48 0 15,0 0-15,24-24 16,-24 24-16,24 0 15,0 0 1,0 0-16,-24 0 16,24 0-16,-23 0 15,47 0-15,-24 0 16,24 0-16,-24 0 16,-24 0-16,48 0 15,0 0 1,-48 0-16,48 0 15,-24 0-15,24 0 16,-24 0-16,-24 0 16,48 0-16,-47 0 15,47 0-15,0 0 16,-24 0-16,24 0 16,24 0-16,-48 0 15,0 0-15,24 0 16,24 0-16,-48 0 15,0 0-15,25 0 16,-25 0-16,-24 0 16,48 0-16,-48 0 15,24 0-15,-24 0 16,0 0-16,24 0 16,-24 0-16,24 0 15,-24 0-15,24 0 16,-24 0-1,24 0-15,-24 0 16,24 0-16,0 0 16,0 0-16,0 0 15,1 0-15,23 0 16,-24 0 0,24 0-16,-48 0 15,24 0-15,-24 0 16,24 0-1,-24 0-15,24 0 16,-24 0 0,24 0-16,0 0 15,24 0-15,-24 0 16,-24 0-16,24 0 16,0 0-16,1 0 15,-25 0 1,24 0-16,24 0 15,-24 0-15,0 0 16,0 0-16,0 0 16,-24 0-16,48 0 15,-48 0-15,24 0 16,-24 0-16,24 0 16,0 0-16,24 0 15,-24 0 1,-23 0-16,23 0 15,-24 0 1,24 0 15,-24 0-15,0 0 0,0 0-1,0 0 1</inkml:trace>
  <inkml:trace contextRef="#ctx0" brushRef="#br0" timeOffset="74031.27">6825 9177 0,'24'0'0,"0"0"16,0 0-16,48 0 16,-24 0-16,48 0 15,-48 0-15,48 0 16,0 0-16,1 0 16,23 0-16,-24 0 15,-24 0-15,0 0 16,0 0-16,-24 0 15,24 0-15,24 0 16,-23 0-16,-49 0 16,48 0-16,-24 0 15,0 0-15,0 0 16,0 0-16,24 0 16,0 0-16,-24 0 15,0 0-15,24 0 16,0 0-1,24 0-15,25 0 0,-1 0 16,-24 0-16,0 0 16,-24 0-1,-24 0-15,24 0 16,24 0-16,-24 0 16,1 0-16,-25 0 15,24 0-15,0 0 16,0 0-16,-24 0 15,0 0-15,0 0 16,-24 0-16,24 0 16,0 0-16,-24 0 15,48 0-15,0 0 16,-23 0-16,23 0 16,-24 0-16,0 0 15,0 0-15,0 0 16,24 0-16,-24 0 15,24 0-15,-24 0 16,24 0-16,0 0 16,-48 0-16,24 0 15,0 0-15,1 0 16,-25 0-16</inkml:trace>
  <inkml:trace contextRef="#ctx0" brushRef="#br0" timeOffset="82767.56">5792 10017 0,'48'0'0,"-24"0"16,24 0-1,0 0 1,0 0-16,0 0 16,0 0-16,24 0 15,24 0-15,-24 0 16,24 0-16,24 0 16,-23 0-16,23 0 15,24 0-15,-48 0 16,0 0-16,72 0 15,-71 0-15,23 0 16,-24 0-16,0 0 16,0 0-16,24 0 15,-24 0-15,0 0 16,1 0-16,-25 0 16,-24 0-16,24 0 15,0 0-15,-48 0 16,48 0-16,-24 0 15,48 0-15,-24 0 16,-24-24-16,24 24 16,25 0-16,-49 0 15,24 0-15,0 0 16,-48 0 0,48 0-16,-24 0 15,24 0-15,0 0 16,0 0-16,0 0 15,-24 24-15,49-24 16,-49 0-16,-24 0 16,24 0-16,24 0 15,-48 0-15,24 0 16,-24 0 0,0 0-16,0 0 15,48 0-15,-48 0 16,0 0-16,24 0 15,0 0-15,-24 0 16,24 0 0,-24 0-1,0 0-15,0 0 16,0 0 0,0 0-16,25 0 15,-1 0 1,0 48-16,-24-48 15,24 0-15,0 0 16,24 0 0,-48 0-16,0 0 15,0 0-15,24 0 16,-24 0-16,0 0 16,24 0-16,24 24 15,-24-24-15,24 0 16,-48 24-16,24-24 15,25 25-15,-25-25 16,24 0-16,-48 0 16,48 0-16,-24 0 15,-24 0-15,48 0 16,-48 0-16,24 0 16,-24 0-1,24 0 1,-24 0-1,24 0 1,-24 0-16,24 0 16,-24 0-16,0 0 15,25 0 1,-25 0-16,24 0 16,-24 0-16,24 0 31</inkml:trace>
  <inkml:trace contextRef="#ctx0" brushRef="#br0" timeOffset="85008.25">16918 10354 0,'24'0'16,"0"0"0,24 0-1,-24 0-15,72-24 16,-24 24-16,24 0 16,0 0-16,48 0 15,49 0-15,-49 0 16,96 0-16,0 0 15,1 0-15,-1 0 16,0 0-16,-96 0 16,97 0-16,-97 0 15,48 0-15,-24 0 16,1 0-16,-49 0 16,24 0-16,-72 0 15,0 0-15,-48 0 16,0 0-1,0 0-15</inkml:trace>
  <inkml:trace contextRef="#ctx0" brushRef="#br0" timeOffset="85608.65">21844 10210 0,'48'0'47,"-24"0"-32,48 0-15,-24 0 16,24-24-1,0 24-15,24 0 16,0-24-16,73 24 16,-25 0-16,-24 0 15,0 0-15,0 0 16,-24 0-16,-48 0 16,-120 0 77</inkml:trace>
  <inkml:trace contextRef="#ctx0" brushRef="#br0" timeOffset="87200.04">2595 10666 0,'25'0'16,"-1"0"15,48-24-31,-48 24 15,72-24-15,72-24 0,-48 48 16,-24 0 0,48 0-16,-23 0 15,47 0-15,-48 0 16,24 0-16,-24 0 16,-48 0-16,0 0 15,-23 0-15</inkml:trace>
  <inkml:trace contextRef="#ctx0" brushRef="#br0" timeOffset="103896.44">7089 11483 0,'24'0'15,"0"0"1,0 0 15,0 0-15,48 0-16,-24 0 15,49 0-15,23 24 16,0 0-16,0-24 16,24 24-16,0 24 15,1-48-15,-1 0 16,24 0-16,-48 0 15,-24 24-15,48-24 16,-47 0-16,23 0 16,-48 0-16,48 0 15,-48 0-15,24 0 16,48 24-16,25 24 16,-49-48-16,48 24 15,0 0-15,-24 0 16,24 0-16,-71 0 15,-1-24-15,0 24 16,24 0-16,-48-24 16,0 0-16,0 0 15,-24 0 1,0 0-16,-24 0 16,24 0-16,-23 0 15</inkml:trace>
  <inkml:trace contextRef="#ctx0" brushRef="#br0" timeOffset="106593.28">4566 12276 0,'48'0'16,"24"0"-16,0 0 15,24 0-15,0 0 16,25 0-16,-25 0 15,48 0-15,-24 0 16,-24 0-16,48 0 16,-48 0-16,25 0 15,47 0-15,-72 0 16,48 0-16,-48 0 16,0 0-16,25 0 15,-25 0-15,24 0 16,-24 0-16,-24 0 15,24 0-15,-24 0 16,-24 0-16,24 0 16,0 0-16,25 0 15,-25 0-15,-24 24 16,24-24-16,24 0 16,0 0-16,-24 0 15,24 0-15,-24 0 16,25 0-16,-49 0 15,24 0-15,24 0 16,0 0-16,0 0 16,48 0-1,-72 0-15,0 0 16,25-24-16,-73 24 16,24 0-16,0 0 15,24 0-15,0 0 16,24 0-16,-24 0 15,24 0-15,-48 0 16,24 0-16,-24 0 16,-24 0-16,24 0 15,1 0-15,23 0 16,0 0-16,-24 0 16,24 0-16,0 0 15,0 0-15,-24 0 16,24 0-16,-24 0 15,-24 0-15,24 0 16,-24 0-16,48 0 16,-47 0-16,23 0 15,0 0-15,0 0 16,-24 0-16,0 0 16,0 0-16,0 0 31,0 0-31,24 0 15,0 0 1,-24 0-16,0 0 16,24 0-1,-24 0 1,0 0-16,0 0 16,0 0-1,0 0-15</inkml:trace>
  <inkml:trace contextRef="#ctx0" brushRef="#br0" timeOffset="112047.74">12039 13381 0,'24'0'15,"0"0"1,0 0 0,1 0-1,23 0 1,0 0-16,-24 0 15,48 0-15,0 0 16,48 0-16,-24 0 16,48 0-16,49 0 15,-49 0-15,96 0 16,-96 0-16,24 0 16,-23 0-16,-1 0 15,-48 0-15,24 0 16,-48 0-16,0 0 15,0 0-15,-48 0 16,0 0 0</inkml:trace>
  <inkml:trace contextRef="#ctx0" brushRef="#br0" timeOffset="112719.29">15548 13405 0,'24'0'15,"0"0"1,0 0 0,24 0-16,24 0 15,0 0-15,24 0 16,24 0-16,25 0 15,-1 24-15,24-24 16,-24 0-16,48 24 16,-71-24-16,23 0 15,0 0-15,-48 0 16,24 0-16,-72 0 16,0 0-16,-24 0 15,0 0 1,0 0-16,0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4B8336-5891-410B-A694-923A49D074DD}"/>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cs typeface="Arial" charset="0"/>
              </a:defRPr>
            </a:lvl1pPr>
          </a:lstStyle>
          <a:p>
            <a:pPr>
              <a:defRPr/>
            </a:pPr>
            <a:endParaRPr lang="sr-Latn-RS"/>
          </a:p>
        </p:txBody>
      </p:sp>
      <p:sp>
        <p:nvSpPr>
          <p:cNvPr id="3" name="Date Placeholder 2">
            <a:extLst>
              <a:ext uri="{FF2B5EF4-FFF2-40B4-BE49-F238E27FC236}">
                <a16:creationId xmlns:a16="http://schemas.microsoft.com/office/drawing/2014/main" id="{5B4B0452-4162-4675-BD3E-232F8B735307}"/>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Arial" charset="0"/>
              </a:defRPr>
            </a:lvl1pPr>
          </a:lstStyle>
          <a:p>
            <a:pPr>
              <a:defRPr/>
            </a:pPr>
            <a:fld id="{941772AB-5535-435C-BD34-623986EBEA8B}" type="datetime1">
              <a:rPr lang="en-US"/>
              <a:pPr>
                <a:defRPr/>
              </a:pPr>
              <a:t>1/11/2022</a:t>
            </a:fld>
            <a:endParaRPr lang="en-US"/>
          </a:p>
        </p:txBody>
      </p:sp>
      <p:sp>
        <p:nvSpPr>
          <p:cNvPr id="4" name="Slide Image Placeholder 3">
            <a:extLst>
              <a:ext uri="{FF2B5EF4-FFF2-40B4-BE49-F238E27FC236}">
                <a16:creationId xmlns:a16="http://schemas.microsoft.com/office/drawing/2014/main" id="{E075B75E-548D-4BAD-B398-35137573A2F4}"/>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sr-Latn-RS" noProof="0"/>
          </a:p>
        </p:txBody>
      </p:sp>
      <p:sp>
        <p:nvSpPr>
          <p:cNvPr id="5" name="Notes Placeholder 4">
            <a:extLst>
              <a:ext uri="{FF2B5EF4-FFF2-40B4-BE49-F238E27FC236}">
                <a16:creationId xmlns:a16="http://schemas.microsoft.com/office/drawing/2014/main" id="{96F7E9FE-6FF9-4578-A81F-15709C926445}"/>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8D8A32A-163D-439F-B8F9-C05F3A4A32C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cs typeface="Arial" charset="0"/>
              </a:defRPr>
            </a:lvl1pPr>
          </a:lstStyle>
          <a:p>
            <a:pPr>
              <a:defRPr/>
            </a:pPr>
            <a:endParaRPr lang="sr-Latn-RS"/>
          </a:p>
        </p:txBody>
      </p:sp>
      <p:sp>
        <p:nvSpPr>
          <p:cNvPr id="7" name="Slide Number Placeholder 6">
            <a:extLst>
              <a:ext uri="{FF2B5EF4-FFF2-40B4-BE49-F238E27FC236}">
                <a16:creationId xmlns:a16="http://schemas.microsoft.com/office/drawing/2014/main" id="{834DF539-8670-4EAC-843E-DD216DA9355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38B1F80D-794E-4726-BB6E-DAC9D19E130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140DE53A-1F87-44F0-85D5-D31D45F99F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BF80EF05-262B-427B-B740-A6CD5B416A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ＭＳ Ｐゴシック" panose="020B0600070205080204" pitchFamily="34" charset="-128"/>
              </a:rPr>
              <a:t>	</a:t>
            </a:r>
          </a:p>
        </p:txBody>
      </p:sp>
      <p:sp>
        <p:nvSpPr>
          <p:cNvPr id="5124" name="Slide Number Placeholder 3">
            <a:extLst>
              <a:ext uri="{FF2B5EF4-FFF2-40B4-BE49-F238E27FC236}">
                <a16:creationId xmlns:a16="http://schemas.microsoft.com/office/drawing/2014/main" id="{F07A8E17-27E9-4E91-AFDE-CBD061B0B0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E8377FA-F63B-42F5-AD21-7021F4DDCC7F}" type="slidenum">
              <a:rPr lang="de-DE" altLang="en-US" smtClean="0"/>
              <a:pPr>
                <a:spcBef>
                  <a:spcPct val="0"/>
                </a:spcBef>
              </a:pPr>
              <a:t>2</a:t>
            </a:fld>
            <a:endParaRPr lang="de-DE"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6389EE19-6AF1-4243-AC38-86149FBBA5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65A9745D-39BC-4122-84E3-F0D358481B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sr-Latn-CS" altLang="en-US">
              <a:ea typeface="ＭＳ Ｐゴシック" panose="020B0600070205080204" pitchFamily="34" charset="-128"/>
            </a:endParaRPr>
          </a:p>
        </p:txBody>
      </p:sp>
      <p:sp>
        <p:nvSpPr>
          <p:cNvPr id="24580" name="Slide Number Placeholder 3">
            <a:extLst>
              <a:ext uri="{FF2B5EF4-FFF2-40B4-BE49-F238E27FC236}">
                <a16:creationId xmlns:a16="http://schemas.microsoft.com/office/drawing/2014/main" id="{BC8927F6-8126-4532-A321-C7573B7148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4B10134-8E36-4A27-890E-DC5B11C07D97}" type="slidenum">
              <a:rPr lang="de-DE" altLang="en-US" smtClean="0"/>
              <a:pPr>
                <a:spcBef>
                  <a:spcPct val="0"/>
                </a:spcBef>
              </a:pPr>
              <a:t>12</a:t>
            </a:fld>
            <a:endParaRPr lang="de-DE"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DA4713E8-0980-425B-8D98-254FD613F9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7BE4804C-867B-4193-AD23-5CD750EB9E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ＭＳ Ｐゴシック" panose="020B0600070205080204" pitchFamily="34" charset="-128"/>
              </a:rPr>
              <a:t>more reagents are subsequently trickle fed. </a:t>
            </a:r>
          </a:p>
          <a:p>
            <a:pPr eaLnBrk="1" hangingPunct="1">
              <a:spcBef>
                <a:spcPct val="0"/>
              </a:spcBef>
            </a:pPr>
            <a:r>
              <a:rPr lang="en-US" altLang="en-US">
                <a:ea typeface="ＭＳ Ｐゴシック" panose="020B0600070205080204" pitchFamily="34" charset="-128"/>
              </a:rPr>
              <a:t>Batch process control is concerned with the automatic control </a:t>
            </a:r>
          </a:p>
        </p:txBody>
      </p:sp>
      <p:sp>
        <p:nvSpPr>
          <p:cNvPr id="26628" name="Slide Number Placeholder 3">
            <a:extLst>
              <a:ext uri="{FF2B5EF4-FFF2-40B4-BE49-F238E27FC236}">
                <a16:creationId xmlns:a16="http://schemas.microsoft.com/office/drawing/2014/main" id="{ECEF7E80-F705-459B-90C3-66B428A47D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E66388C-19BF-4470-BD1D-F3606522DD6F}" type="slidenum">
              <a:rPr lang="de-DE" altLang="en-US" smtClean="0"/>
              <a:pPr>
                <a:spcBef>
                  <a:spcPct val="0"/>
                </a:spcBef>
              </a:pPr>
              <a:t>13</a:t>
            </a:fld>
            <a:endParaRPr lang="de-DE"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105B67FE-0FEE-4AEC-9436-DB375ACEE6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E87F571B-0F4D-4E30-93FD-EF21559B8D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sr-Latn-CS" altLang="en-US">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198D8F0F-E31F-4A30-A8DB-FBAA099F31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175CCA1-9235-4D18-B14D-EC3D2EF0D46F}" type="slidenum">
              <a:rPr lang="de-DE" altLang="en-US" smtClean="0"/>
              <a:pPr>
                <a:spcBef>
                  <a:spcPct val="0"/>
                </a:spcBef>
              </a:pPr>
              <a:t>3</a:t>
            </a:fld>
            <a:endParaRPr lang="de-DE"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4CBF2C5-3A07-400A-93A8-CF776AE667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C7351FB9-062B-4CC0-B8EC-5B5EFC078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sr-Latn-CS" altLang="en-US">
              <a:ea typeface="ＭＳ Ｐゴシック" panose="020B0600070205080204" pitchFamily="34" charset="-128"/>
            </a:endParaRPr>
          </a:p>
        </p:txBody>
      </p:sp>
      <p:sp>
        <p:nvSpPr>
          <p:cNvPr id="9220" name="Slide Number Placeholder 3">
            <a:extLst>
              <a:ext uri="{FF2B5EF4-FFF2-40B4-BE49-F238E27FC236}">
                <a16:creationId xmlns:a16="http://schemas.microsoft.com/office/drawing/2014/main" id="{235052EE-630C-4E4B-839C-AFBAB851DD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CF76566-19BC-45AE-9AB6-E4CEA6E38A21}" type="slidenum">
              <a:rPr lang="de-DE" altLang="en-US" smtClean="0"/>
              <a:pPr>
                <a:spcBef>
                  <a:spcPct val="0"/>
                </a:spcBef>
              </a:pPr>
              <a:t>4</a:t>
            </a:fld>
            <a:endParaRPr lang="de-DE"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63A04081-FDB6-4CB9-9D09-E38674692A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42798541-E148-4AD9-A731-EB1C869478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sr-Latn-CS" altLang="en-US">
              <a:ea typeface="ＭＳ Ｐゴシック" panose="020B0600070205080204" pitchFamily="34" charset="-128"/>
            </a:endParaRPr>
          </a:p>
        </p:txBody>
      </p:sp>
      <p:sp>
        <p:nvSpPr>
          <p:cNvPr id="11268" name="Slide Number Placeholder 3">
            <a:extLst>
              <a:ext uri="{FF2B5EF4-FFF2-40B4-BE49-F238E27FC236}">
                <a16:creationId xmlns:a16="http://schemas.microsoft.com/office/drawing/2014/main" id="{A8C7A08E-7925-4C3E-B334-ACDE4BA6FB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C47644A-3F56-4C09-897F-1A2EB6267D69}" type="slidenum">
              <a:rPr lang="de-DE" altLang="en-US" smtClean="0"/>
              <a:pPr>
                <a:spcBef>
                  <a:spcPct val="0"/>
                </a:spcBef>
              </a:pPr>
              <a:t>5</a:t>
            </a:fld>
            <a:endParaRPr lang="de-DE"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9B072509-A434-46C3-A704-A12E9ED7DA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413C6893-21D1-4EB9-AF63-D53AAFA1E4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ＭＳ Ｐゴシック" panose="020B0600070205080204" pitchFamily="34" charset="-128"/>
              </a:rPr>
              <a:t>all of which have capacity for hold-up.</a:t>
            </a:r>
          </a:p>
          <a:p>
            <a:pPr eaLnBrk="1" hangingPunct="1">
              <a:spcBef>
                <a:spcPct val="0"/>
              </a:spcBef>
            </a:pPr>
            <a:endParaRPr lang="en-US" altLang="en-US">
              <a:ea typeface="ＭＳ Ｐゴシック" panose="020B0600070205080204" pitchFamily="34" charset="-128"/>
            </a:endParaRPr>
          </a:p>
        </p:txBody>
      </p:sp>
      <p:sp>
        <p:nvSpPr>
          <p:cNvPr id="13316" name="Slide Number Placeholder 3">
            <a:extLst>
              <a:ext uri="{FF2B5EF4-FFF2-40B4-BE49-F238E27FC236}">
                <a16:creationId xmlns:a16="http://schemas.microsoft.com/office/drawing/2014/main" id="{563521E7-4C50-41E5-B124-05A2FF51C7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363D8734-B45F-4993-B166-FE917F2A86B0}" type="slidenum">
              <a:rPr lang="de-DE" altLang="en-US" smtClean="0"/>
              <a:pPr>
                <a:spcBef>
                  <a:spcPct val="0"/>
                </a:spcBef>
              </a:pPr>
              <a:t>6</a:t>
            </a:fld>
            <a:endParaRPr lang="de-DE"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76B22D70-6327-4739-BFFE-8A678DA796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F4B4C03A-D6E7-4DCF-B107-DFE8BBE4FD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sr-Latn-CS" altLang="en-US">
              <a:ea typeface="ＭＳ Ｐゴシック" panose="020B0600070205080204" pitchFamily="34" charset="-128"/>
            </a:endParaRPr>
          </a:p>
        </p:txBody>
      </p:sp>
      <p:sp>
        <p:nvSpPr>
          <p:cNvPr id="15364" name="Slide Number Placeholder 3">
            <a:extLst>
              <a:ext uri="{FF2B5EF4-FFF2-40B4-BE49-F238E27FC236}">
                <a16:creationId xmlns:a16="http://schemas.microsoft.com/office/drawing/2014/main" id="{1BDC6ECA-0405-47FB-8E1D-7D25124732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908DA3C-91CF-4678-822F-6D730209B4D6}" type="slidenum">
              <a:rPr lang="de-DE" altLang="en-US" smtClean="0"/>
              <a:pPr>
                <a:spcBef>
                  <a:spcPct val="0"/>
                </a:spcBef>
              </a:pPr>
              <a:t>7</a:t>
            </a:fld>
            <a:endParaRPr lang="de-DE"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7D997332-CD29-40D1-9543-6F82BF3800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24F37452-22D0-43E8-BD01-EA6EC971B7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sr-Latn-CS" altLang="en-US">
              <a:ea typeface="ＭＳ Ｐゴシック" panose="020B0600070205080204" pitchFamily="34" charset="-128"/>
            </a:endParaRPr>
          </a:p>
        </p:txBody>
      </p:sp>
      <p:sp>
        <p:nvSpPr>
          <p:cNvPr id="17412" name="Slide Number Placeholder 3">
            <a:extLst>
              <a:ext uri="{FF2B5EF4-FFF2-40B4-BE49-F238E27FC236}">
                <a16:creationId xmlns:a16="http://schemas.microsoft.com/office/drawing/2014/main" id="{5C906E5A-906C-46E7-8594-A0B285139C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8346BAF-95E3-4555-AC0E-8949070BE488}" type="slidenum">
              <a:rPr lang="de-DE" altLang="en-US" smtClean="0"/>
              <a:pPr>
                <a:spcBef>
                  <a:spcPct val="0"/>
                </a:spcBef>
              </a:pPr>
              <a:t>8</a:t>
            </a:fld>
            <a:endParaRPr lang="de-DE"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F1115CB4-2D72-40F6-9539-CCAAC5ED41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E4157769-81CE-42E8-B6CE-87A9FD95F3D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ＭＳ Ｐゴシック" panose="020B0600070205080204" pitchFamily="34" charset="-128"/>
              </a:rPr>
              <a:t>the water offtake</a:t>
            </a:r>
          </a:p>
        </p:txBody>
      </p:sp>
      <p:sp>
        <p:nvSpPr>
          <p:cNvPr id="20484" name="Slide Number Placeholder 3">
            <a:extLst>
              <a:ext uri="{FF2B5EF4-FFF2-40B4-BE49-F238E27FC236}">
                <a16:creationId xmlns:a16="http://schemas.microsoft.com/office/drawing/2014/main" id="{FE564BFF-FAEE-44B8-981E-C686EF7323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5434AB7-B431-4BF9-B4C0-CA7EFBB0120A}" type="slidenum">
              <a:rPr lang="de-DE" altLang="en-US" smtClean="0"/>
              <a:pPr>
                <a:spcBef>
                  <a:spcPct val="0"/>
                </a:spcBef>
              </a:pPr>
              <a:t>10</a:t>
            </a:fld>
            <a:endParaRPr lang="de-DE"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72DB90FB-D605-4885-A129-9851126FA4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3B4C2862-4E0C-4D00-8171-B16E1DA9AE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sr-Latn-CS" altLang="en-US">
              <a:ea typeface="ＭＳ Ｐゴシック" panose="020B0600070205080204" pitchFamily="34" charset="-128"/>
            </a:endParaRPr>
          </a:p>
        </p:txBody>
      </p:sp>
      <p:sp>
        <p:nvSpPr>
          <p:cNvPr id="22532" name="Slide Number Placeholder 3">
            <a:extLst>
              <a:ext uri="{FF2B5EF4-FFF2-40B4-BE49-F238E27FC236}">
                <a16:creationId xmlns:a16="http://schemas.microsoft.com/office/drawing/2014/main" id="{5227D0EE-950D-4697-8DF3-FCA2369D28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D85FFB9-C34C-4813-98EA-E3885794CFCC}" type="slidenum">
              <a:rPr lang="de-DE" altLang="en-US" smtClean="0"/>
              <a:pPr>
                <a:spcBef>
                  <a:spcPct val="0"/>
                </a:spcBef>
              </a:pPr>
              <a:t>11</a:t>
            </a:fld>
            <a:endParaRPr lang="de-DE"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2BBCB95D-9932-4F31-BB29-C12A066FDBB3}"/>
              </a:ext>
            </a:extLst>
          </p:cNvPr>
          <p:cNvSpPr>
            <a:spLocks noGrp="1"/>
          </p:cNvSpPr>
          <p:nvPr>
            <p:ph type="dt" sz="half" idx="10"/>
          </p:nvPr>
        </p:nvSpPr>
        <p:spPr/>
        <p:txBody>
          <a:bodyPr/>
          <a:lstStyle>
            <a:lvl1pPr>
              <a:defRPr/>
            </a:lvl1pPr>
          </a:lstStyle>
          <a:p>
            <a:pPr>
              <a:defRPr/>
            </a:pPr>
            <a:fld id="{FBDB9E44-0C21-4301-87CB-C4746AC73594}" type="datetime1">
              <a:rPr lang="en-US"/>
              <a:pPr>
                <a:defRPr/>
              </a:pPr>
              <a:t>1/11/2022</a:t>
            </a:fld>
            <a:endParaRPr lang="en-US"/>
          </a:p>
        </p:txBody>
      </p:sp>
      <p:sp>
        <p:nvSpPr>
          <p:cNvPr id="5" name="Footer Placeholder 4">
            <a:extLst>
              <a:ext uri="{FF2B5EF4-FFF2-40B4-BE49-F238E27FC236}">
                <a16:creationId xmlns:a16="http://schemas.microsoft.com/office/drawing/2014/main" id="{65E5E473-C1CA-49DE-BDD3-089FF7973FC7}"/>
              </a:ext>
            </a:extLst>
          </p:cNvPr>
          <p:cNvSpPr>
            <a:spLocks noGrp="1"/>
          </p:cNvSpPr>
          <p:nvPr>
            <p:ph type="ftr" sz="quarter" idx="11"/>
          </p:nvPr>
        </p:nvSpPr>
        <p:spPr/>
        <p:txBody>
          <a:bodyPr/>
          <a:lstStyle>
            <a:lvl1pPr>
              <a:defRPr/>
            </a:lvl1pPr>
          </a:lstStyle>
          <a:p>
            <a:pPr>
              <a:defRPr/>
            </a:pPr>
            <a:endParaRPr lang="sr-Latn-RS"/>
          </a:p>
        </p:txBody>
      </p:sp>
      <p:sp>
        <p:nvSpPr>
          <p:cNvPr id="6" name="Slide Number Placeholder 5">
            <a:extLst>
              <a:ext uri="{FF2B5EF4-FFF2-40B4-BE49-F238E27FC236}">
                <a16:creationId xmlns:a16="http://schemas.microsoft.com/office/drawing/2014/main" id="{03931491-3FDA-4BC0-9D24-8442A9F091FE}"/>
              </a:ext>
            </a:extLst>
          </p:cNvPr>
          <p:cNvSpPr>
            <a:spLocks noGrp="1"/>
          </p:cNvSpPr>
          <p:nvPr>
            <p:ph type="sldNum" sz="quarter" idx="12"/>
          </p:nvPr>
        </p:nvSpPr>
        <p:spPr/>
        <p:txBody>
          <a:bodyPr/>
          <a:lstStyle>
            <a:lvl1pPr>
              <a:defRPr/>
            </a:lvl1pPr>
          </a:lstStyle>
          <a:p>
            <a:pPr>
              <a:defRPr/>
            </a:pPr>
            <a:fld id="{547C017F-6882-47B9-AD3C-D5D5402AF60B}" type="slidenum">
              <a:rPr lang="en-US" altLang="en-US"/>
              <a:pPr>
                <a:defRPr/>
              </a:pPr>
              <a:t>‹#›</a:t>
            </a:fld>
            <a:endParaRPr lang="en-US" altLang="en-US"/>
          </a:p>
        </p:txBody>
      </p:sp>
    </p:spTree>
    <p:extLst>
      <p:ext uri="{BB962C8B-B14F-4D97-AF65-F5344CB8AC3E}">
        <p14:creationId xmlns:p14="http://schemas.microsoft.com/office/powerpoint/2010/main" val="42385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3F16E0-8FB7-4452-9BB3-A2A03C8EB945}"/>
              </a:ext>
            </a:extLst>
          </p:cNvPr>
          <p:cNvSpPr>
            <a:spLocks noGrp="1"/>
          </p:cNvSpPr>
          <p:nvPr>
            <p:ph type="dt" sz="half" idx="10"/>
          </p:nvPr>
        </p:nvSpPr>
        <p:spPr/>
        <p:txBody>
          <a:bodyPr/>
          <a:lstStyle>
            <a:lvl1pPr>
              <a:defRPr/>
            </a:lvl1pPr>
          </a:lstStyle>
          <a:p>
            <a:pPr>
              <a:defRPr/>
            </a:pPr>
            <a:fld id="{58CF81F3-6350-4244-A555-E9A888F5CB60}" type="datetime1">
              <a:rPr lang="en-US"/>
              <a:pPr>
                <a:defRPr/>
              </a:pPr>
              <a:t>1/11/2022</a:t>
            </a:fld>
            <a:endParaRPr lang="en-US"/>
          </a:p>
        </p:txBody>
      </p:sp>
      <p:sp>
        <p:nvSpPr>
          <p:cNvPr id="5" name="Footer Placeholder 4">
            <a:extLst>
              <a:ext uri="{FF2B5EF4-FFF2-40B4-BE49-F238E27FC236}">
                <a16:creationId xmlns:a16="http://schemas.microsoft.com/office/drawing/2014/main" id="{8864A1A9-5307-4C53-815B-389C6AE1A608}"/>
              </a:ext>
            </a:extLst>
          </p:cNvPr>
          <p:cNvSpPr>
            <a:spLocks noGrp="1"/>
          </p:cNvSpPr>
          <p:nvPr>
            <p:ph type="ftr" sz="quarter" idx="11"/>
          </p:nvPr>
        </p:nvSpPr>
        <p:spPr/>
        <p:txBody>
          <a:bodyPr/>
          <a:lstStyle>
            <a:lvl1pPr>
              <a:defRPr/>
            </a:lvl1pPr>
          </a:lstStyle>
          <a:p>
            <a:pPr>
              <a:defRPr/>
            </a:pPr>
            <a:endParaRPr lang="sr-Latn-RS"/>
          </a:p>
        </p:txBody>
      </p:sp>
      <p:sp>
        <p:nvSpPr>
          <p:cNvPr id="6" name="Slide Number Placeholder 5">
            <a:extLst>
              <a:ext uri="{FF2B5EF4-FFF2-40B4-BE49-F238E27FC236}">
                <a16:creationId xmlns:a16="http://schemas.microsoft.com/office/drawing/2014/main" id="{69374AD8-D1D1-4D9B-8F8E-EA657D0A5B53}"/>
              </a:ext>
            </a:extLst>
          </p:cNvPr>
          <p:cNvSpPr>
            <a:spLocks noGrp="1"/>
          </p:cNvSpPr>
          <p:nvPr>
            <p:ph type="sldNum" sz="quarter" idx="12"/>
          </p:nvPr>
        </p:nvSpPr>
        <p:spPr/>
        <p:txBody>
          <a:bodyPr/>
          <a:lstStyle>
            <a:lvl1pPr>
              <a:defRPr/>
            </a:lvl1pPr>
          </a:lstStyle>
          <a:p>
            <a:pPr>
              <a:defRPr/>
            </a:pPr>
            <a:fld id="{4DF77FC3-2145-4EC0-A570-20C2B5C14269}" type="slidenum">
              <a:rPr lang="en-US" altLang="en-US"/>
              <a:pPr>
                <a:defRPr/>
              </a:pPr>
              <a:t>‹#›</a:t>
            </a:fld>
            <a:endParaRPr lang="en-US" altLang="en-US"/>
          </a:p>
        </p:txBody>
      </p:sp>
    </p:spTree>
    <p:extLst>
      <p:ext uri="{BB962C8B-B14F-4D97-AF65-F5344CB8AC3E}">
        <p14:creationId xmlns:p14="http://schemas.microsoft.com/office/powerpoint/2010/main" val="1772302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0014A4-1C63-4E9C-8222-3B1DD4A86814}"/>
              </a:ext>
            </a:extLst>
          </p:cNvPr>
          <p:cNvSpPr>
            <a:spLocks noGrp="1"/>
          </p:cNvSpPr>
          <p:nvPr>
            <p:ph type="dt" sz="half" idx="10"/>
          </p:nvPr>
        </p:nvSpPr>
        <p:spPr/>
        <p:txBody>
          <a:bodyPr/>
          <a:lstStyle>
            <a:lvl1pPr>
              <a:defRPr/>
            </a:lvl1pPr>
          </a:lstStyle>
          <a:p>
            <a:pPr>
              <a:defRPr/>
            </a:pPr>
            <a:fld id="{705FB54A-F106-4936-9BA8-0DD57C6317E0}" type="datetime1">
              <a:rPr lang="en-US"/>
              <a:pPr>
                <a:defRPr/>
              </a:pPr>
              <a:t>1/11/2022</a:t>
            </a:fld>
            <a:endParaRPr lang="en-US"/>
          </a:p>
        </p:txBody>
      </p:sp>
      <p:sp>
        <p:nvSpPr>
          <p:cNvPr id="5" name="Footer Placeholder 4">
            <a:extLst>
              <a:ext uri="{FF2B5EF4-FFF2-40B4-BE49-F238E27FC236}">
                <a16:creationId xmlns:a16="http://schemas.microsoft.com/office/drawing/2014/main" id="{2D26C7A5-39CB-409C-B8B6-7775214DCFCB}"/>
              </a:ext>
            </a:extLst>
          </p:cNvPr>
          <p:cNvSpPr>
            <a:spLocks noGrp="1"/>
          </p:cNvSpPr>
          <p:nvPr>
            <p:ph type="ftr" sz="quarter" idx="11"/>
          </p:nvPr>
        </p:nvSpPr>
        <p:spPr/>
        <p:txBody>
          <a:bodyPr/>
          <a:lstStyle>
            <a:lvl1pPr>
              <a:defRPr/>
            </a:lvl1pPr>
          </a:lstStyle>
          <a:p>
            <a:pPr>
              <a:defRPr/>
            </a:pPr>
            <a:endParaRPr lang="sr-Latn-RS"/>
          </a:p>
        </p:txBody>
      </p:sp>
      <p:sp>
        <p:nvSpPr>
          <p:cNvPr id="6" name="Slide Number Placeholder 5">
            <a:extLst>
              <a:ext uri="{FF2B5EF4-FFF2-40B4-BE49-F238E27FC236}">
                <a16:creationId xmlns:a16="http://schemas.microsoft.com/office/drawing/2014/main" id="{28ED67CE-582B-4EC2-8970-A7523B37A175}"/>
              </a:ext>
            </a:extLst>
          </p:cNvPr>
          <p:cNvSpPr>
            <a:spLocks noGrp="1"/>
          </p:cNvSpPr>
          <p:nvPr>
            <p:ph type="sldNum" sz="quarter" idx="12"/>
          </p:nvPr>
        </p:nvSpPr>
        <p:spPr/>
        <p:txBody>
          <a:bodyPr/>
          <a:lstStyle>
            <a:lvl1pPr>
              <a:defRPr/>
            </a:lvl1pPr>
          </a:lstStyle>
          <a:p>
            <a:pPr>
              <a:defRPr/>
            </a:pPr>
            <a:fld id="{0FE933F0-AA9B-4578-A0CB-76E1759D0E1C}" type="slidenum">
              <a:rPr lang="en-US" altLang="en-US"/>
              <a:pPr>
                <a:defRPr/>
              </a:pPr>
              <a:t>‹#›</a:t>
            </a:fld>
            <a:endParaRPr lang="en-US" altLang="en-US"/>
          </a:p>
        </p:txBody>
      </p:sp>
    </p:spTree>
    <p:extLst>
      <p:ext uri="{BB962C8B-B14F-4D97-AF65-F5344CB8AC3E}">
        <p14:creationId xmlns:p14="http://schemas.microsoft.com/office/powerpoint/2010/main" val="184975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84B9C-625E-4546-98A3-7EEAA1DA790D}"/>
              </a:ext>
            </a:extLst>
          </p:cNvPr>
          <p:cNvSpPr>
            <a:spLocks noGrp="1"/>
          </p:cNvSpPr>
          <p:nvPr>
            <p:ph type="dt" sz="half" idx="10"/>
          </p:nvPr>
        </p:nvSpPr>
        <p:spPr/>
        <p:txBody>
          <a:bodyPr/>
          <a:lstStyle>
            <a:lvl1pPr>
              <a:defRPr/>
            </a:lvl1pPr>
          </a:lstStyle>
          <a:p>
            <a:pPr>
              <a:defRPr/>
            </a:pPr>
            <a:fld id="{FF8B5B4A-57C2-4088-A4EE-37448F813031}" type="datetime1">
              <a:rPr lang="en-US"/>
              <a:pPr>
                <a:defRPr/>
              </a:pPr>
              <a:t>1/11/2022</a:t>
            </a:fld>
            <a:endParaRPr lang="en-US"/>
          </a:p>
        </p:txBody>
      </p:sp>
      <p:sp>
        <p:nvSpPr>
          <p:cNvPr id="5" name="Footer Placeholder 4">
            <a:extLst>
              <a:ext uri="{FF2B5EF4-FFF2-40B4-BE49-F238E27FC236}">
                <a16:creationId xmlns:a16="http://schemas.microsoft.com/office/drawing/2014/main" id="{98831CA9-B66A-453A-BF76-6CED68AC55EE}"/>
              </a:ext>
            </a:extLst>
          </p:cNvPr>
          <p:cNvSpPr>
            <a:spLocks noGrp="1"/>
          </p:cNvSpPr>
          <p:nvPr>
            <p:ph type="ftr" sz="quarter" idx="11"/>
          </p:nvPr>
        </p:nvSpPr>
        <p:spPr/>
        <p:txBody>
          <a:bodyPr/>
          <a:lstStyle>
            <a:lvl1pPr>
              <a:defRPr/>
            </a:lvl1pPr>
          </a:lstStyle>
          <a:p>
            <a:pPr>
              <a:defRPr/>
            </a:pPr>
            <a:endParaRPr lang="sr-Latn-RS"/>
          </a:p>
        </p:txBody>
      </p:sp>
      <p:sp>
        <p:nvSpPr>
          <p:cNvPr id="6" name="Slide Number Placeholder 5">
            <a:extLst>
              <a:ext uri="{FF2B5EF4-FFF2-40B4-BE49-F238E27FC236}">
                <a16:creationId xmlns:a16="http://schemas.microsoft.com/office/drawing/2014/main" id="{0AD0EE41-E673-4863-A7A8-1A868B68934B}"/>
              </a:ext>
            </a:extLst>
          </p:cNvPr>
          <p:cNvSpPr>
            <a:spLocks noGrp="1"/>
          </p:cNvSpPr>
          <p:nvPr>
            <p:ph type="sldNum" sz="quarter" idx="12"/>
          </p:nvPr>
        </p:nvSpPr>
        <p:spPr/>
        <p:txBody>
          <a:bodyPr/>
          <a:lstStyle>
            <a:lvl1pPr>
              <a:defRPr/>
            </a:lvl1pPr>
          </a:lstStyle>
          <a:p>
            <a:pPr>
              <a:defRPr/>
            </a:pPr>
            <a:fld id="{096E8C95-EC28-4EFC-876B-ADB74D4E9329}" type="slidenum">
              <a:rPr lang="en-US" altLang="en-US"/>
              <a:pPr>
                <a:defRPr/>
              </a:pPr>
              <a:t>‹#›</a:t>
            </a:fld>
            <a:endParaRPr lang="en-US" altLang="en-US"/>
          </a:p>
        </p:txBody>
      </p:sp>
    </p:spTree>
    <p:extLst>
      <p:ext uri="{BB962C8B-B14F-4D97-AF65-F5344CB8AC3E}">
        <p14:creationId xmlns:p14="http://schemas.microsoft.com/office/powerpoint/2010/main" val="1207878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58031A-FF99-4C80-97F7-1EF058AE61E0}"/>
              </a:ext>
            </a:extLst>
          </p:cNvPr>
          <p:cNvSpPr>
            <a:spLocks noGrp="1"/>
          </p:cNvSpPr>
          <p:nvPr>
            <p:ph type="dt" sz="half" idx="10"/>
          </p:nvPr>
        </p:nvSpPr>
        <p:spPr/>
        <p:txBody>
          <a:bodyPr/>
          <a:lstStyle>
            <a:lvl1pPr>
              <a:defRPr/>
            </a:lvl1pPr>
          </a:lstStyle>
          <a:p>
            <a:pPr>
              <a:defRPr/>
            </a:pPr>
            <a:fld id="{5B044940-F4CB-4F98-AD87-B6004342B9C0}" type="datetime1">
              <a:rPr lang="en-US"/>
              <a:pPr>
                <a:defRPr/>
              </a:pPr>
              <a:t>1/11/2022</a:t>
            </a:fld>
            <a:endParaRPr lang="en-US"/>
          </a:p>
        </p:txBody>
      </p:sp>
      <p:sp>
        <p:nvSpPr>
          <p:cNvPr id="5" name="Footer Placeholder 4">
            <a:extLst>
              <a:ext uri="{FF2B5EF4-FFF2-40B4-BE49-F238E27FC236}">
                <a16:creationId xmlns:a16="http://schemas.microsoft.com/office/drawing/2014/main" id="{3F6058FF-7EA3-4F09-B10B-7361288453F3}"/>
              </a:ext>
            </a:extLst>
          </p:cNvPr>
          <p:cNvSpPr>
            <a:spLocks noGrp="1"/>
          </p:cNvSpPr>
          <p:nvPr>
            <p:ph type="ftr" sz="quarter" idx="11"/>
          </p:nvPr>
        </p:nvSpPr>
        <p:spPr/>
        <p:txBody>
          <a:bodyPr/>
          <a:lstStyle>
            <a:lvl1pPr>
              <a:defRPr/>
            </a:lvl1pPr>
          </a:lstStyle>
          <a:p>
            <a:pPr>
              <a:defRPr/>
            </a:pPr>
            <a:endParaRPr lang="sr-Latn-RS"/>
          </a:p>
        </p:txBody>
      </p:sp>
      <p:sp>
        <p:nvSpPr>
          <p:cNvPr id="6" name="Slide Number Placeholder 5">
            <a:extLst>
              <a:ext uri="{FF2B5EF4-FFF2-40B4-BE49-F238E27FC236}">
                <a16:creationId xmlns:a16="http://schemas.microsoft.com/office/drawing/2014/main" id="{FA9EF9C9-D077-499F-89B7-C4B62DA50EA8}"/>
              </a:ext>
            </a:extLst>
          </p:cNvPr>
          <p:cNvSpPr>
            <a:spLocks noGrp="1"/>
          </p:cNvSpPr>
          <p:nvPr>
            <p:ph type="sldNum" sz="quarter" idx="12"/>
          </p:nvPr>
        </p:nvSpPr>
        <p:spPr/>
        <p:txBody>
          <a:bodyPr/>
          <a:lstStyle>
            <a:lvl1pPr>
              <a:defRPr/>
            </a:lvl1pPr>
          </a:lstStyle>
          <a:p>
            <a:pPr>
              <a:defRPr/>
            </a:pPr>
            <a:fld id="{6B6C3CA7-7931-4568-9EE8-9FCBE421FE14}" type="slidenum">
              <a:rPr lang="en-US" altLang="en-US"/>
              <a:pPr>
                <a:defRPr/>
              </a:pPr>
              <a:t>‹#›</a:t>
            </a:fld>
            <a:endParaRPr lang="en-US" altLang="en-US"/>
          </a:p>
        </p:txBody>
      </p:sp>
    </p:spTree>
    <p:extLst>
      <p:ext uri="{BB962C8B-B14F-4D97-AF65-F5344CB8AC3E}">
        <p14:creationId xmlns:p14="http://schemas.microsoft.com/office/powerpoint/2010/main" val="28025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B31BC00-8304-4F6B-97EF-A04B5996E841}"/>
              </a:ext>
            </a:extLst>
          </p:cNvPr>
          <p:cNvSpPr>
            <a:spLocks noGrp="1"/>
          </p:cNvSpPr>
          <p:nvPr>
            <p:ph type="dt" sz="half" idx="10"/>
          </p:nvPr>
        </p:nvSpPr>
        <p:spPr/>
        <p:txBody>
          <a:bodyPr/>
          <a:lstStyle>
            <a:lvl1pPr>
              <a:defRPr/>
            </a:lvl1pPr>
          </a:lstStyle>
          <a:p>
            <a:pPr>
              <a:defRPr/>
            </a:pPr>
            <a:fld id="{7DE59B40-2E4A-4005-8F32-50EE6B5FFEE6}" type="datetime1">
              <a:rPr lang="en-US"/>
              <a:pPr>
                <a:defRPr/>
              </a:pPr>
              <a:t>1/11/2022</a:t>
            </a:fld>
            <a:endParaRPr lang="en-US"/>
          </a:p>
        </p:txBody>
      </p:sp>
      <p:sp>
        <p:nvSpPr>
          <p:cNvPr id="6" name="Footer Placeholder 4">
            <a:extLst>
              <a:ext uri="{FF2B5EF4-FFF2-40B4-BE49-F238E27FC236}">
                <a16:creationId xmlns:a16="http://schemas.microsoft.com/office/drawing/2014/main" id="{8B41D6F6-0EA2-4FEB-978B-2906129883EF}"/>
              </a:ext>
            </a:extLst>
          </p:cNvPr>
          <p:cNvSpPr>
            <a:spLocks noGrp="1"/>
          </p:cNvSpPr>
          <p:nvPr>
            <p:ph type="ftr" sz="quarter" idx="11"/>
          </p:nvPr>
        </p:nvSpPr>
        <p:spPr/>
        <p:txBody>
          <a:bodyPr/>
          <a:lstStyle>
            <a:lvl1pPr>
              <a:defRPr/>
            </a:lvl1pPr>
          </a:lstStyle>
          <a:p>
            <a:pPr>
              <a:defRPr/>
            </a:pPr>
            <a:endParaRPr lang="sr-Latn-RS"/>
          </a:p>
        </p:txBody>
      </p:sp>
      <p:sp>
        <p:nvSpPr>
          <p:cNvPr id="7" name="Slide Number Placeholder 5">
            <a:extLst>
              <a:ext uri="{FF2B5EF4-FFF2-40B4-BE49-F238E27FC236}">
                <a16:creationId xmlns:a16="http://schemas.microsoft.com/office/drawing/2014/main" id="{F2DACDF6-EBA6-4982-8CA0-C55D96A7226E}"/>
              </a:ext>
            </a:extLst>
          </p:cNvPr>
          <p:cNvSpPr>
            <a:spLocks noGrp="1"/>
          </p:cNvSpPr>
          <p:nvPr>
            <p:ph type="sldNum" sz="quarter" idx="12"/>
          </p:nvPr>
        </p:nvSpPr>
        <p:spPr/>
        <p:txBody>
          <a:bodyPr/>
          <a:lstStyle>
            <a:lvl1pPr>
              <a:defRPr/>
            </a:lvl1pPr>
          </a:lstStyle>
          <a:p>
            <a:pPr>
              <a:defRPr/>
            </a:pPr>
            <a:fld id="{809DA9C5-C5EB-40F6-AE33-2C7678D4415F}" type="slidenum">
              <a:rPr lang="en-US" altLang="en-US"/>
              <a:pPr>
                <a:defRPr/>
              </a:pPr>
              <a:t>‹#›</a:t>
            </a:fld>
            <a:endParaRPr lang="en-US" altLang="en-US"/>
          </a:p>
        </p:txBody>
      </p:sp>
    </p:spTree>
    <p:extLst>
      <p:ext uri="{BB962C8B-B14F-4D97-AF65-F5344CB8AC3E}">
        <p14:creationId xmlns:p14="http://schemas.microsoft.com/office/powerpoint/2010/main" val="383024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5AB05CE-7EB9-4F7D-B7EC-37A443DDFEC1}"/>
              </a:ext>
            </a:extLst>
          </p:cNvPr>
          <p:cNvSpPr>
            <a:spLocks noGrp="1"/>
          </p:cNvSpPr>
          <p:nvPr>
            <p:ph type="dt" sz="half" idx="10"/>
          </p:nvPr>
        </p:nvSpPr>
        <p:spPr/>
        <p:txBody>
          <a:bodyPr/>
          <a:lstStyle>
            <a:lvl1pPr>
              <a:defRPr/>
            </a:lvl1pPr>
          </a:lstStyle>
          <a:p>
            <a:pPr>
              <a:defRPr/>
            </a:pPr>
            <a:fld id="{467466D9-F75F-4695-A275-FB15B0B1E1F3}" type="datetime1">
              <a:rPr lang="en-US"/>
              <a:pPr>
                <a:defRPr/>
              </a:pPr>
              <a:t>1/11/2022</a:t>
            </a:fld>
            <a:endParaRPr lang="en-US"/>
          </a:p>
        </p:txBody>
      </p:sp>
      <p:sp>
        <p:nvSpPr>
          <p:cNvPr id="8" name="Footer Placeholder 4">
            <a:extLst>
              <a:ext uri="{FF2B5EF4-FFF2-40B4-BE49-F238E27FC236}">
                <a16:creationId xmlns:a16="http://schemas.microsoft.com/office/drawing/2014/main" id="{2F22596A-D15F-4A01-BC3F-54B34251F691}"/>
              </a:ext>
            </a:extLst>
          </p:cNvPr>
          <p:cNvSpPr>
            <a:spLocks noGrp="1"/>
          </p:cNvSpPr>
          <p:nvPr>
            <p:ph type="ftr" sz="quarter" idx="11"/>
          </p:nvPr>
        </p:nvSpPr>
        <p:spPr/>
        <p:txBody>
          <a:bodyPr/>
          <a:lstStyle>
            <a:lvl1pPr>
              <a:defRPr/>
            </a:lvl1pPr>
          </a:lstStyle>
          <a:p>
            <a:pPr>
              <a:defRPr/>
            </a:pPr>
            <a:endParaRPr lang="sr-Latn-RS"/>
          </a:p>
        </p:txBody>
      </p:sp>
      <p:sp>
        <p:nvSpPr>
          <p:cNvPr id="9" name="Slide Number Placeholder 5">
            <a:extLst>
              <a:ext uri="{FF2B5EF4-FFF2-40B4-BE49-F238E27FC236}">
                <a16:creationId xmlns:a16="http://schemas.microsoft.com/office/drawing/2014/main" id="{38A0D0D5-21E7-4CC8-A7EE-1C19AF586398}"/>
              </a:ext>
            </a:extLst>
          </p:cNvPr>
          <p:cNvSpPr>
            <a:spLocks noGrp="1"/>
          </p:cNvSpPr>
          <p:nvPr>
            <p:ph type="sldNum" sz="quarter" idx="12"/>
          </p:nvPr>
        </p:nvSpPr>
        <p:spPr/>
        <p:txBody>
          <a:bodyPr/>
          <a:lstStyle>
            <a:lvl1pPr>
              <a:defRPr/>
            </a:lvl1pPr>
          </a:lstStyle>
          <a:p>
            <a:pPr>
              <a:defRPr/>
            </a:pPr>
            <a:fld id="{5B7E478F-068A-468D-AED3-40CB4CEB8696}" type="slidenum">
              <a:rPr lang="en-US" altLang="en-US"/>
              <a:pPr>
                <a:defRPr/>
              </a:pPr>
              <a:t>‹#›</a:t>
            </a:fld>
            <a:endParaRPr lang="en-US" altLang="en-US"/>
          </a:p>
        </p:txBody>
      </p:sp>
    </p:spTree>
    <p:extLst>
      <p:ext uri="{BB962C8B-B14F-4D97-AF65-F5344CB8AC3E}">
        <p14:creationId xmlns:p14="http://schemas.microsoft.com/office/powerpoint/2010/main" val="213482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DA7C19C-0CF0-4E64-BC1F-21B787E5D31A}"/>
              </a:ext>
            </a:extLst>
          </p:cNvPr>
          <p:cNvSpPr>
            <a:spLocks noGrp="1"/>
          </p:cNvSpPr>
          <p:nvPr>
            <p:ph type="dt" sz="half" idx="10"/>
          </p:nvPr>
        </p:nvSpPr>
        <p:spPr/>
        <p:txBody>
          <a:bodyPr/>
          <a:lstStyle>
            <a:lvl1pPr>
              <a:defRPr/>
            </a:lvl1pPr>
          </a:lstStyle>
          <a:p>
            <a:pPr>
              <a:defRPr/>
            </a:pPr>
            <a:fld id="{687CF571-8AA4-465A-AF3D-0E0660CA144C}" type="datetime1">
              <a:rPr lang="en-US"/>
              <a:pPr>
                <a:defRPr/>
              </a:pPr>
              <a:t>1/11/2022</a:t>
            </a:fld>
            <a:endParaRPr lang="en-US"/>
          </a:p>
        </p:txBody>
      </p:sp>
      <p:sp>
        <p:nvSpPr>
          <p:cNvPr id="4" name="Footer Placeholder 4">
            <a:extLst>
              <a:ext uri="{FF2B5EF4-FFF2-40B4-BE49-F238E27FC236}">
                <a16:creationId xmlns:a16="http://schemas.microsoft.com/office/drawing/2014/main" id="{30908C04-E3B2-42D4-B29B-1F8B6F34B6E8}"/>
              </a:ext>
            </a:extLst>
          </p:cNvPr>
          <p:cNvSpPr>
            <a:spLocks noGrp="1"/>
          </p:cNvSpPr>
          <p:nvPr>
            <p:ph type="ftr" sz="quarter" idx="11"/>
          </p:nvPr>
        </p:nvSpPr>
        <p:spPr/>
        <p:txBody>
          <a:bodyPr/>
          <a:lstStyle>
            <a:lvl1pPr>
              <a:defRPr/>
            </a:lvl1pPr>
          </a:lstStyle>
          <a:p>
            <a:pPr>
              <a:defRPr/>
            </a:pPr>
            <a:endParaRPr lang="sr-Latn-RS"/>
          </a:p>
        </p:txBody>
      </p:sp>
      <p:sp>
        <p:nvSpPr>
          <p:cNvPr id="5" name="Slide Number Placeholder 5">
            <a:extLst>
              <a:ext uri="{FF2B5EF4-FFF2-40B4-BE49-F238E27FC236}">
                <a16:creationId xmlns:a16="http://schemas.microsoft.com/office/drawing/2014/main" id="{B2DCDDC3-A3DB-45AD-B63E-446E8330541D}"/>
              </a:ext>
            </a:extLst>
          </p:cNvPr>
          <p:cNvSpPr>
            <a:spLocks noGrp="1"/>
          </p:cNvSpPr>
          <p:nvPr>
            <p:ph type="sldNum" sz="quarter" idx="12"/>
          </p:nvPr>
        </p:nvSpPr>
        <p:spPr/>
        <p:txBody>
          <a:bodyPr/>
          <a:lstStyle>
            <a:lvl1pPr>
              <a:defRPr/>
            </a:lvl1pPr>
          </a:lstStyle>
          <a:p>
            <a:pPr>
              <a:defRPr/>
            </a:pPr>
            <a:fld id="{70DA1593-04EF-4436-90C3-7E17C2686DC4}" type="slidenum">
              <a:rPr lang="en-US" altLang="en-US"/>
              <a:pPr>
                <a:defRPr/>
              </a:pPr>
              <a:t>‹#›</a:t>
            </a:fld>
            <a:endParaRPr lang="en-US" altLang="en-US"/>
          </a:p>
        </p:txBody>
      </p:sp>
    </p:spTree>
    <p:extLst>
      <p:ext uri="{BB962C8B-B14F-4D97-AF65-F5344CB8AC3E}">
        <p14:creationId xmlns:p14="http://schemas.microsoft.com/office/powerpoint/2010/main" val="1757149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D5734A8-46CB-492E-B0F3-58449EDAE493}"/>
              </a:ext>
            </a:extLst>
          </p:cNvPr>
          <p:cNvSpPr>
            <a:spLocks noGrp="1"/>
          </p:cNvSpPr>
          <p:nvPr>
            <p:ph type="dt" sz="half" idx="10"/>
          </p:nvPr>
        </p:nvSpPr>
        <p:spPr/>
        <p:txBody>
          <a:bodyPr/>
          <a:lstStyle>
            <a:lvl1pPr>
              <a:defRPr/>
            </a:lvl1pPr>
          </a:lstStyle>
          <a:p>
            <a:pPr>
              <a:defRPr/>
            </a:pPr>
            <a:fld id="{A9174A1D-EB00-4CEC-B602-F9539EF3A757}" type="datetime1">
              <a:rPr lang="en-US"/>
              <a:pPr>
                <a:defRPr/>
              </a:pPr>
              <a:t>1/11/2022</a:t>
            </a:fld>
            <a:endParaRPr lang="en-US"/>
          </a:p>
        </p:txBody>
      </p:sp>
      <p:sp>
        <p:nvSpPr>
          <p:cNvPr id="3" name="Footer Placeholder 4">
            <a:extLst>
              <a:ext uri="{FF2B5EF4-FFF2-40B4-BE49-F238E27FC236}">
                <a16:creationId xmlns:a16="http://schemas.microsoft.com/office/drawing/2014/main" id="{92FB8FF0-2097-4149-81EF-765A582EDCF0}"/>
              </a:ext>
            </a:extLst>
          </p:cNvPr>
          <p:cNvSpPr>
            <a:spLocks noGrp="1"/>
          </p:cNvSpPr>
          <p:nvPr>
            <p:ph type="ftr" sz="quarter" idx="11"/>
          </p:nvPr>
        </p:nvSpPr>
        <p:spPr/>
        <p:txBody>
          <a:bodyPr/>
          <a:lstStyle>
            <a:lvl1pPr>
              <a:defRPr/>
            </a:lvl1pPr>
          </a:lstStyle>
          <a:p>
            <a:pPr>
              <a:defRPr/>
            </a:pPr>
            <a:endParaRPr lang="sr-Latn-RS"/>
          </a:p>
        </p:txBody>
      </p:sp>
      <p:sp>
        <p:nvSpPr>
          <p:cNvPr id="4" name="Slide Number Placeholder 5">
            <a:extLst>
              <a:ext uri="{FF2B5EF4-FFF2-40B4-BE49-F238E27FC236}">
                <a16:creationId xmlns:a16="http://schemas.microsoft.com/office/drawing/2014/main" id="{5B285922-EE51-4B23-A50F-7E07A1BF8950}"/>
              </a:ext>
            </a:extLst>
          </p:cNvPr>
          <p:cNvSpPr>
            <a:spLocks noGrp="1"/>
          </p:cNvSpPr>
          <p:nvPr>
            <p:ph type="sldNum" sz="quarter" idx="12"/>
          </p:nvPr>
        </p:nvSpPr>
        <p:spPr/>
        <p:txBody>
          <a:bodyPr/>
          <a:lstStyle>
            <a:lvl1pPr>
              <a:defRPr/>
            </a:lvl1pPr>
          </a:lstStyle>
          <a:p>
            <a:pPr>
              <a:defRPr/>
            </a:pPr>
            <a:fld id="{BAC5FF00-702E-4FDF-BF35-EB1A0FD718BC}" type="slidenum">
              <a:rPr lang="en-US" altLang="en-US"/>
              <a:pPr>
                <a:defRPr/>
              </a:pPr>
              <a:t>‹#›</a:t>
            </a:fld>
            <a:endParaRPr lang="en-US" altLang="en-US"/>
          </a:p>
        </p:txBody>
      </p:sp>
    </p:spTree>
    <p:extLst>
      <p:ext uri="{BB962C8B-B14F-4D97-AF65-F5344CB8AC3E}">
        <p14:creationId xmlns:p14="http://schemas.microsoft.com/office/powerpoint/2010/main" val="1865655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AAC8B9A-5CAD-45DE-8E29-9432CBEAB3AE}"/>
              </a:ext>
            </a:extLst>
          </p:cNvPr>
          <p:cNvSpPr>
            <a:spLocks noGrp="1"/>
          </p:cNvSpPr>
          <p:nvPr>
            <p:ph type="dt" sz="half" idx="10"/>
          </p:nvPr>
        </p:nvSpPr>
        <p:spPr/>
        <p:txBody>
          <a:bodyPr/>
          <a:lstStyle>
            <a:lvl1pPr>
              <a:defRPr/>
            </a:lvl1pPr>
          </a:lstStyle>
          <a:p>
            <a:pPr>
              <a:defRPr/>
            </a:pPr>
            <a:fld id="{D621D241-192F-413E-95E8-D91EC827ABAC}" type="datetime1">
              <a:rPr lang="en-US"/>
              <a:pPr>
                <a:defRPr/>
              </a:pPr>
              <a:t>1/11/2022</a:t>
            </a:fld>
            <a:endParaRPr lang="en-US"/>
          </a:p>
        </p:txBody>
      </p:sp>
      <p:sp>
        <p:nvSpPr>
          <p:cNvPr id="6" name="Footer Placeholder 4">
            <a:extLst>
              <a:ext uri="{FF2B5EF4-FFF2-40B4-BE49-F238E27FC236}">
                <a16:creationId xmlns:a16="http://schemas.microsoft.com/office/drawing/2014/main" id="{2542737A-C40F-46FC-B7BD-F0577496D7A7}"/>
              </a:ext>
            </a:extLst>
          </p:cNvPr>
          <p:cNvSpPr>
            <a:spLocks noGrp="1"/>
          </p:cNvSpPr>
          <p:nvPr>
            <p:ph type="ftr" sz="quarter" idx="11"/>
          </p:nvPr>
        </p:nvSpPr>
        <p:spPr/>
        <p:txBody>
          <a:bodyPr/>
          <a:lstStyle>
            <a:lvl1pPr>
              <a:defRPr/>
            </a:lvl1pPr>
          </a:lstStyle>
          <a:p>
            <a:pPr>
              <a:defRPr/>
            </a:pPr>
            <a:endParaRPr lang="sr-Latn-RS"/>
          </a:p>
        </p:txBody>
      </p:sp>
      <p:sp>
        <p:nvSpPr>
          <p:cNvPr id="7" name="Slide Number Placeholder 5">
            <a:extLst>
              <a:ext uri="{FF2B5EF4-FFF2-40B4-BE49-F238E27FC236}">
                <a16:creationId xmlns:a16="http://schemas.microsoft.com/office/drawing/2014/main" id="{4B8374FF-2B42-48C2-9B14-9C9EA775B6B6}"/>
              </a:ext>
            </a:extLst>
          </p:cNvPr>
          <p:cNvSpPr>
            <a:spLocks noGrp="1"/>
          </p:cNvSpPr>
          <p:nvPr>
            <p:ph type="sldNum" sz="quarter" idx="12"/>
          </p:nvPr>
        </p:nvSpPr>
        <p:spPr/>
        <p:txBody>
          <a:bodyPr/>
          <a:lstStyle>
            <a:lvl1pPr>
              <a:defRPr/>
            </a:lvl1pPr>
          </a:lstStyle>
          <a:p>
            <a:pPr>
              <a:defRPr/>
            </a:pPr>
            <a:fld id="{EADD6036-8359-44CF-97EF-E75C047976B1}" type="slidenum">
              <a:rPr lang="en-US" altLang="en-US"/>
              <a:pPr>
                <a:defRPr/>
              </a:pPr>
              <a:t>‹#›</a:t>
            </a:fld>
            <a:endParaRPr lang="en-US" altLang="en-US"/>
          </a:p>
        </p:txBody>
      </p:sp>
    </p:spTree>
    <p:extLst>
      <p:ext uri="{BB962C8B-B14F-4D97-AF65-F5344CB8AC3E}">
        <p14:creationId xmlns:p14="http://schemas.microsoft.com/office/powerpoint/2010/main" val="171347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33B891C-AA3A-469E-8D18-D601DF91DE3B}"/>
              </a:ext>
            </a:extLst>
          </p:cNvPr>
          <p:cNvSpPr>
            <a:spLocks noGrp="1"/>
          </p:cNvSpPr>
          <p:nvPr>
            <p:ph type="dt" sz="half" idx="10"/>
          </p:nvPr>
        </p:nvSpPr>
        <p:spPr/>
        <p:txBody>
          <a:bodyPr/>
          <a:lstStyle>
            <a:lvl1pPr>
              <a:defRPr/>
            </a:lvl1pPr>
          </a:lstStyle>
          <a:p>
            <a:pPr>
              <a:defRPr/>
            </a:pPr>
            <a:fld id="{75711C7E-171B-49C7-8A70-8D5552408FD2}" type="datetime1">
              <a:rPr lang="en-US"/>
              <a:pPr>
                <a:defRPr/>
              </a:pPr>
              <a:t>1/11/2022</a:t>
            </a:fld>
            <a:endParaRPr lang="en-US"/>
          </a:p>
        </p:txBody>
      </p:sp>
      <p:sp>
        <p:nvSpPr>
          <p:cNvPr id="6" name="Footer Placeholder 4">
            <a:extLst>
              <a:ext uri="{FF2B5EF4-FFF2-40B4-BE49-F238E27FC236}">
                <a16:creationId xmlns:a16="http://schemas.microsoft.com/office/drawing/2014/main" id="{871A51F9-A79E-42C3-8029-2ABA5DE2686A}"/>
              </a:ext>
            </a:extLst>
          </p:cNvPr>
          <p:cNvSpPr>
            <a:spLocks noGrp="1"/>
          </p:cNvSpPr>
          <p:nvPr>
            <p:ph type="ftr" sz="quarter" idx="11"/>
          </p:nvPr>
        </p:nvSpPr>
        <p:spPr/>
        <p:txBody>
          <a:bodyPr/>
          <a:lstStyle>
            <a:lvl1pPr>
              <a:defRPr/>
            </a:lvl1pPr>
          </a:lstStyle>
          <a:p>
            <a:pPr>
              <a:defRPr/>
            </a:pPr>
            <a:endParaRPr lang="sr-Latn-RS"/>
          </a:p>
        </p:txBody>
      </p:sp>
      <p:sp>
        <p:nvSpPr>
          <p:cNvPr id="7" name="Slide Number Placeholder 5">
            <a:extLst>
              <a:ext uri="{FF2B5EF4-FFF2-40B4-BE49-F238E27FC236}">
                <a16:creationId xmlns:a16="http://schemas.microsoft.com/office/drawing/2014/main" id="{C10F55E9-14B1-4874-BA43-0CAD2BE3606C}"/>
              </a:ext>
            </a:extLst>
          </p:cNvPr>
          <p:cNvSpPr>
            <a:spLocks noGrp="1"/>
          </p:cNvSpPr>
          <p:nvPr>
            <p:ph type="sldNum" sz="quarter" idx="12"/>
          </p:nvPr>
        </p:nvSpPr>
        <p:spPr/>
        <p:txBody>
          <a:bodyPr/>
          <a:lstStyle>
            <a:lvl1pPr>
              <a:defRPr/>
            </a:lvl1pPr>
          </a:lstStyle>
          <a:p>
            <a:pPr>
              <a:defRPr/>
            </a:pPr>
            <a:fld id="{5D78B1A4-0100-44EB-AA07-CED279F49739}" type="slidenum">
              <a:rPr lang="en-US" altLang="en-US"/>
              <a:pPr>
                <a:defRPr/>
              </a:pPr>
              <a:t>‹#›</a:t>
            </a:fld>
            <a:endParaRPr lang="en-US" altLang="en-US"/>
          </a:p>
        </p:txBody>
      </p:sp>
    </p:spTree>
    <p:extLst>
      <p:ext uri="{BB962C8B-B14F-4D97-AF65-F5344CB8AC3E}">
        <p14:creationId xmlns:p14="http://schemas.microsoft.com/office/powerpoint/2010/main" val="422078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C8A2981-3C13-49BB-96F6-095BB16B8DD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1339001-3D55-47B2-A8F0-4FE9BBEA373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93758BD-A5A6-4494-B236-D34BB5E83641}"/>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cs typeface="Arial" charset="0"/>
              </a:defRPr>
            </a:lvl1pPr>
          </a:lstStyle>
          <a:p>
            <a:pPr>
              <a:defRPr/>
            </a:pPr>
            <a:fld id="{6F03B26A-54F0-420B-A593-C7759397142F}" type="datetime1">
              <a:rPr lang="en-US"/>
              <a:pPr>
                <a:defRPr/>
              </a:pPr>
              <a:t>1/11/2022</a:t>
            </a:fld>
            <a:endParaRPr lang="en-US"/>
          </a:p>
        </p:txBody>
      </p:sp>
      <p:sp>
        <p:nvSpPr>
          <p:cNvPr id="5" name="Footer Placeholder 4">
            <a:extLst>
              <a:ext uri="{FF2B5EF4-FFF2-40B4-BE49-F238E27FC236}">
                <a16:creationId xmlns:a16="http://schemas.microsoft.com/office/drawing/2014/main" id="{D7DC4373-5230-4F87-8A09-219431427A21}"/>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cs typeface="Arial" charset="0"/>
              </a:defRPr>
            </a:lvl1pPr>
          </a:lstStyle>
          <a:p>
            <a:pPr>
              <a:defRPr/>
            </a:pPr>
            <a:endParaRPr lang="sr-Latn-RS"/>
          </a:p>
        </p:txBody>
      </p:sp>
      <p:sp>
        <p:nvSpPr>
          <p:cNvPr id="6" name="Slide Number Placeholder 5">
            <a:extLst>
              <a:ext uri="{FF2B5EF4-FFF2-40B4-BE49-F238E27FC236}">
                <a16:creationId xmlns:a16="http://schemas.microsoft.com/office/drawing/2014/main" id="{9C623874-1422-48F0-B878-B705EE60ADF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7F014201-8224-48FC-9465-79985D14B04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kern="1200">
          <a:solidFill>
            <a:srgbClr val="FF0000"/>
          </a:solidFill>
          <a:latin typeface="+mj-lt"/>
          <a:ea typeface="ＭＳ Ｐゴシック" charset="-128"/>
          <a:cs typeface="ＭＳ Ｐゴシック" charset="-128"/>
        </a:defRPr>
      </a:lvl1pPr>
      <a:lvl2pPr algn="ctr" rtl="0" eaLnBrk="0" fontAlgn="base" hangingPunct="0">
        <a:spcBef>
          <a:spcPct val="0"/>
        </a:spcBef>
        <a:spcAft>
          <a:spcPct val="0"/>
        </a:spcAft>
        <a:defRPr sz="4000">
          <a:solidFill>
            <a:srgbClr val="FF0000"/>
          </a:solidFill>
          <a:latin typeface="Calibri" pitchFamily="34" charset="0"/>
          <a:ea typeface="ＭＳ Ｐゴシック" charset="-128"/>
          <a:cs typeface="ＭＳ Ｐゴシック" charset="-128"/>
        </a:defRPr>
      </a:lvl2pPr>
      <a:lvl3pPr algn="ctr" rtl="0" eaLnBrk="0" fontAlgn="base" hangingPunct="0">
        <a:spcBef>
          <a:spcPct val="0"/>
        </a:spcBef>
        <a:spcAft>
          <a:spcPct val="0"/>
        </a:spcAft>
        <a:defRPr sz="4000">
          <a:solidFill>
            <a:srgbClr val="FF0000"/>
          </a:solidFill>
          <a:latin typeface="Calibri" pitchFamily="34" charset="0"/>
          <a:ea typeface="ＭＳ Ｐゴシック" charset="-128"/>
          <a:cs typeface="ＭＳ Ｐゴシック" charset="-128"/>
        </a:defRPr>
      </a:lvl3pPr>
      <a:lvl4pPr algn="ctr" rtl="0" eaLnBrk="0" fontAlgn="base" hangingPunct="0">
        <a:spcBef>
          <a:spcPct val="0"/>
        </a:spcBef>
        <a:spcAft>
          <a:spcPct val="0"/>
        </a:spcAft>
        <a:defRPr sz="4000">
          <a:solidFill>
            <a:srgbClr val="FF0000"/>
          </a:solidFill>
          <a:latin typeface="Calibri" pitchFamily="34" charset="0"/>
          <a:ea typeface="ＭＳ Ｐゴシック" charset="-128"/>
          <a:cs typeface="ＭＳ Ｐゴシック" charset="-128"/>
        </a:defRPr>
      </a:lvl4pPr>
      <a:lvl5pPr algn="ctr" rtl="0" eaLnBrk="0" fontAlgn="base" hangingPunct="0">
        <a:spcBef>
          <a:spcPct val="0"/>
        </a:spcBef>
        <a:spcAft>
          <a:spcPct val="0"/>
        </a:spcAft>
        <a:defRPr sz="4000">
          <a:solidFill>
            <a:srgbClr val="FF0000"/>
          </a:solidFill>
          <a:latin typeface="Calibri" pitchFamily="34" charset="0"/>
          <a:ea typeface="ＭＳ Ｐゴシック" charset="-128"/>
          <a:cs typeface="ＭＳ Ｐゴシック"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002060"/>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002060"/>
          </a:solidFill>
          <a:latin typeface="+mn-lt"/>
          <a:ea typeface="ＭＳ Ｐゴシック"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002060"/>
          </a:solidFill>
          <a:latin typeface="+mn-lt"/>
          <a:ea typeface="ＭＳ Ｐゴシック"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ＭＳ Ｐゴシック"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customXml" Target="../ink/ink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customXml" Target="../ink/ink3.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customXml" Target="../ink/ink4.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16.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5.wm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image" Target="../media/image17.png"/><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4.bin"/><Relationship Id="rId14" Type="http://schemas.openxmlformats.org/officeDocument/2006/relationships/customXml" Target="../ink/ink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19EADEC-E32B-4BA3-AFF7-A915422AA67A}"/>
              </a:ext>
            </a:extLst>
          </p:cNvPr>
          <p:cNvSpPr txBox="1">
            <a:spLocks noChangeArrowheads="1"/>
          </p:cNvSpPr>
          <p:nvPr/>
        </p:nvSpPr>
        <p:spPr bwMode="auto">
          <a:xfrm>
            <a:off x="228600" y="1447800"/>
            <a:ext cx="8686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algn="ctr" eaLnBrk="1" hangingPunct="1">
              <a:lnSpc>
                <a:spcPct val="80000"/>
              </a:lnSpc>
              <a:spcBef>
                <a:spcPct val="0"/>
              </a:spcBef>
              <a:buFontTx/>
              <a:buNone/>
            </a:pPr>
            <a:endParaRPr lang="sr-Latn-RS" altLang="en-US" sz="4400" b="1">
              <a:solidFill>
                <a:srgbClr val="FF0000"/>
              </a:solidFill>
              <a:latin typeface="Arial" panose="020B0604020202020204" pitchFamily="34" charset="0"/>
            </a:endParaRPr>
          </a:p>
          <a:p>
            <a:pPr algn="ctr" eaLnBrk="1" hangingPunct="1">
              <a:lnSpc>
                <a:spcPct val="80000"/>
              </a:lnSpc>
              <a:spcBef>
                <a:spcPct val="0"/>
              </a:spcBef>
              <a:buFontTx/>
              <a:buNone/>
            </a:pPr>
            <a:r>
              <a:rPr lang="vi-VN" altLang="en-US" sz="4400" b="1">
                <a:solidFill>
                  <a:srgbClr val="FF0000"/>
                </a:solidFill>
                <a:latin typeface="Arial" panose="020B0604020202020204" pitchFamily="34" charset="0"/>
              </a:rPr>
              <a:t>Određivanje strategije</a:t>
            </a:r>
            <a:r>
              <a:rPr lang="sr-Latn-RS" altLang="en-US" sz="4400" b="1">
                <a:solidFill>
                  <a:srgbClr val="FF0000"/>
                </a:solidFill>
                <a:latin typeface="Arial" panose="020B0604020202020204" pitchFamily="34" charset="0"/>
              </a:rPr>
              <a:t> upravljanja</a:t>
            </a:r>
            <a:endParaRPr lang="de-DE" altLang="en-US" sz="4400" b="1">
              <a:solidFill>
                <a:srgbClr val="FF0000"/>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324C2949-72E8-40F7-8E46-A683BBA75697}"/>
              </a:ext>
            </a:extLst>
          </p:cNvPr>
          <p:cNvSpPr>
            <a:spLocks noGrp="1"/>
          </p:cNvSpPr>
          <p:nvPr>
            <p:ph type="ctrTitle"/>
          </p:nvPr>
        </p:nvSpPr>
        <p:spPr>
          <a:xfrm>
            <a:off x="304800" y="0"/>
            <a:ext cx="8502650" cy="544513"/>
          </a:xfrm>
        </p:spPr>
        <p:txBody>
          <a:bodyPr/>
          <a:lstStyle/>
          <a:p>
            <a:pPr eaLnBrk="1" hangingPunct="1"/>
            <a:r>
              <a:rPr lang="en-US" altLang="en-US" sz="2400">
                <a:ea typeface="ＭＳ Ｐゴシック" panose="020B0600070205080204" pitchFamily="34" charset="-128"/>
              </a:rPr>
              <a:t>Određivanje strategije – primer separatora sirove nafte</a:t>
            </a:r>
          </a:p>
        </p:txBody>
      </p:sp>
      <p:sp>
        <p:nvSpPr>
          <p:cNvPr id="19459" name="Rectangle 2">
            <a:extLst>
              <a:ext uri="{FF2B5EF4-FFF2-40B4-BE49-F238E27FC236}">
                <a16:creationId xmlns:a16="http://schemas.microsoft.com/office/drawing/2014/main" id="{46C6CC95-0DF8-4931-8BEA-B02C3852571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sr-Latn-CS" altLang="en-US" sz="1800">
              <a:solidFill>
                <a:schemeClr val="tx1"/>
              </a:solidFill>
            </a:endParaRPr>
          </a:p>
        </p:txBody>
      </p:sp>
      <p:sp>
        <p:nvSpPr>
          <p:cNvPr id="19460" name="Rectangle 4">
            <a:extLst>
              <a:ext uri="{FF2B5EF4-FFF2-40B4-BE49-F238E27FC236}">
                <a16:creationId xmlns:a16="http://schemas.microsoft.com/office/drawing/2014/main" id="{7BB9AA8D-644F-4098-B57F-52D12E87F47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sr-Latn-CS" altLang="en-US" sz="1800">
              <a:solidFill>
                <a:schemeClr val="tx1"/>
              </a:solidFill>
            </a:endParaRPr>
          </a:p>
        </p:txBody>
      </p:sp>
      <p:sp>
        <p:nvSpPr>
          <p:cNvPr id="19461" name="Rectangle 6">
            <a:extLst>
              <a:ext uri="{FF2B5EF4-FFF2-40B4-BE49-F238E27FC236}">
                <a16:creationId xmlns:a16="http://schemas.microsoft.com/office/drawing/2014/main" id="{4409C72D-BBFB-4F9C-8F78-5CEDD46B873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sr-Latn-CS" altLang="en-US" sz="1800">
              <a:solidFill>
                <a:schemeClr val="tx1"/>
              </a:solidFill>
            </a:endParaRPr>
          </a:p>
        </p:txBody>
      </p:sp>
      <p:sp>
        <p:nvSpPr>
          <p:cNvPr id="19462" name="Rectangle 8">
            <a:extLst>
              <a:ext uri="{FF2B5EF4-FFF2-40B4-BE49-F238E27FC236}">
                <a16:creationId xmlns:a16="http://schemas.microsoft.com/office/drawing/2014/main" id="{741B1AFF-3718-41D5-A92B-A7D8C75C022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sr-Latn-CS" altLang="en-US" sz="1800">
              <a:solidFill>
                <a:schemeClr val="tx1"/>
              </a:solidFill>
            </a:endParaRPr>
          </a:p>
        </p:txBody>
      </p:sp>
      <p:sp>
        <p:nvSpPr>
          <p:cNvPr id="19463" name="Rectangle 10">
            <a:extLst>
              <a:ext uri="{FF2B5EF4-FFF2-40B4-BE49-F238E27FC236}">
                <a16:creationId xmlns:a16="http://schemas.microsoft.com/office/drawing/2014/main" id="{5B508E08-5293-49FF-8A33-EB679D75D237}"/>
              </a:ext>
            </a:extLst>
          </p:cNvPr>
          <p:cNvSpPr>
            <a:spLocks noChangeArrowheads="1"/>
          </p:cNvSpPr>
          <p:nvPr/>
        </p:nvSpPr>
        <p:spPr bwMode="auto">
          <a:xfrm>
            <a:off x="0" y="533400"/>
            <a:ext cx="9144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solidFill>
                  <a:schemeClr val="tx1"/>
                </a:solidFill>
              </a:rPr>
              <a:t>Usvojena strategija je prikazana na slici. Suštinski je važno odnos između debljina slojeva tečnosti  bude ustaljen, u suprotnom voda bi mogla da dospe u tok</a:t>
            </a:r>
            <a:r>
              <a:rPr lang="sr-Latn-RS" altLang="en-US" sz="1800">
                <a:solidFill>
                  <a:schemeClr val="tx1"/>
                </a:solidFill>
              </a:rPr>
              <a:t> čiste nafte</a:t>
            </a:r>
            <a:r>
              <a:rPr lang="en-US" altLang="en-US" sz="1800">
                <a:solidFill>
                  <a:schemeClr val="tx1"/>
                </a:solidFill>
              </a:rPr>
              <a:t> ili da </a:t>
            </a:r>
            <a:r>
              <a:rPr lang="sr-Latn-RS" altLang="en-US" sz="1800">
                <a:solidFill>
                  <a:schemeClr val="tx1"/>
                </a:solidFill>
              </a:rPr>
              <a:t>čista nafta</a:t>
            </a:r>
            <a:r>
              <a:rPr lang="en-US" altLang="en-US" sz="1800">
                <a:solidFill>
                  <a:schemeClr val="tx1"/>
                </a:solidFill>
              </a:rPr>
              <a:t> dosp</a:t>
            </a:r>
            <a:r>
              <a:rPr lang="sr-Latn-RS" altLang="en-US" sz="1800">
                <a:solidFill>
                  <a:schemeClr val="tx1"/>
                </a:solidFill>
              </a:rPr>
              <a:t>e</a:t>
            </a:r>
            <a:r>
              <a:rPr lang="en-US" altLang="en-US" sz="1800">
                <a:solidFill>
                  <a:schemeClr val="tx1"/>
                </a:solidFill>
              </a:rPr>
              <a:t> u vodeni tok.  Ovo je realizovano korišćenjem visine stuba tečnosti za </a:t>
            </a:r>
            <a:r>
              <a:rPr lang="en-US" altLang="en-US" sz="1800" b="1" u="sng">
                <a:solidFill>
                  <a:srgbClr val="00B0F0"/>
                </a:solidFill>
              </a:rPr>
              <a:t>rukovanje</a:t>
            </a:r>
            <a:r>
              <a:rPr lang="en-US" altLang="en-US" sz="1800">
                <a:solidFill>
                  <a:schemeClr val="tx1"/>
                </a:solidFill>
              </a:rPr>
              <a:t> </a:t>
            </a:r>
            <a:r>
              <a:rPr lang="sr-Latn-RS" altLang="en-US" sz="1800">
                <a:solidFill>
                  <a:schemeClr val="tx1"/>
                </a:solidFill>
              </a:rPr>
              <a:t>izlaznim protokom</a:t>
            </a:r>
            <a:r>
              <a:rPr lang="en-US" altLang="en-US" sz="1800">
                <a:solidFill>
                  <a:schemeClr val="tx1"/>
                </a:solidFill>
              </a:rPr>
              <a:t> vode. Nivo u donjem delu je kontrolisan </a:t>
            </a:r>
            <a:r>
              <a:rPr lang="en-US" altLang="en-US" sz="1800" b="1" u="sng">
                <a:solidFill>
                  <a:srgbClr val="00B0F0"/>
                </a:solidFill>
              </a:rPr>
              <a:t>rukovanjem</a:t>
            </a:r>
            <a:r>
              <a:rPr lang="en-US" altLang="en-US" sz="1800">
                <a:solidFill>
                  <a:schemeClr val="tx1"/>
                </a:solidFill>
              </a:rPr>
              <a:t> protoka </a:t>
            </a:r>
            <a:r>
              <a:rPr lang="sr-Latn-RS" altLang="en-US" sz="1800">
                <a:solidFill>
                  <a:schemeClr val="tx1"/>
                </a:solidFill>
              </a:rPr>
              <a:t>čiste nafte</a:t>
            </a:r>
            <a:r>
              <a:rPr lang="en-US" altLang="en-US" sz="1800">
                <a:solidFill>
                  <a:schemeClr val="tx1"/>
                </a:solidFill>
              </a:rPr>
              <a:t>: ovo održava zaptivanje i </a:t>
            </a:r>
            <a:r>
              <a:rPr lang="sr-Latn-RS" altLang="en-US" sz="1800">
                <a:solidFill>
                  <a:schemeClr val="tx1"/>
                </a:solidFill>
              </a:rPr>
              <a:t>sprečava da</a:t>
            </a:r>
            <a:r>
              <a:rPr lang="en-US" altLang="en-US" sz="1800">
                <a:solidFill>
                  <a:schemeClr val="tx1"/>
                </a:solidFill>
              </a:rPr>
              <a:t> gasov</a:t>
            </a:r>
            <a:r>
              <a:rPr lang="sr-Latn-RS" altLang="en-US" sz="1800">
                <a:solidFill>
                  <a:schemeClr val="tx1"/>
                </a:solidFill>
              </a:rPr>
              <a:t>i</a:t>
            </a:r>
            <a:r>
              <a:rPr lang="en-US" altLang="en-US" sz="1800">
                <a:solidFill>
                  <a:schemeClr val="tx1"/>
                </a:solidFill>
              </a:rPr>
              <a:t> i isparenja izađu sa </a:t>
            </a:r>
            <a:r>
              <a:rPr lang="sr-Latn-RS" altLang="en-US" sz="1800">
                <a:solidFill>
                  <a:schemeClr val="tx1"/>
                </a:solidFill>
              </a:rPr>
              <a:t>čistom naftom</a:t>
            </a:r>
            <a:r>
              <a:rPr lang="en-US" altLang="en-US" sz="1800">
                <a:solidFill>
                  <a:schemeClr val="tx1"/>
                </a:solidFill>
              </a:rPr>
              <a:t>.</a:t>
            </a:r>
          </a:p>
          <a:p>
            <a:pPr eaLnBrk="1" hangingPunct="1">
              <a:spcBef>
                <a:spcPct val="0"/>
              </a:spcBef>
              <a:buFontTx/>
              <a:buNone/>
            </a:pPr>
            <a:endParaRPr lang="en-US" altLang="en-US" sz="1800">
              <a:solidFill>
                <a:schemeClr val="tx1"/>
              </a:solidFill>
            </a:endParaRPr>
          </a:p>
          <a:p>
            <a:pPr eaLnBrk="1" hangingPunct="1">
              <a:spcBef>
                <a:spcPct val="0"/>
              </a:spcBef>
              <a:buFontTx/>
              <a:buNone/>
            </a:pPr>
            <a:r>
              <a:rPr lang="en-US" altLang="en-US" sz="1800">
                <a:solidFill>
                  <a:schemeClr val="tx1"/>
                </a:solidFill>
              </a:rPr>
              <a:t>Konačno, regulator pritiska </a:t>
            </a:r>
            <a:r>
              <a:rPr lang="en-US" altLang="en-US" sz="1800" b="1" u="sng">
                <a:solidFill>
                  <a:srgbClr val="00B0F0"/>
                </a:solidFill>
              </a:rPr>
              <a:t>rukuje</a:t>
            </a:r>
            <a:r>
              <a:rPr lang="en-US" altLang="en-US" sz="1800">
                <a:solidFill>
                  <a:schemeClr val="tx1"/>
                </a:solidFill>
              </a:rPr>
              <a:t> protokom gasa: ovo omogućuje da se kapacitet separatora iskoristi da bi se uprosečila vrednost  pritiska  gasa u elementima procesa iza separatora.</a:t>
            </a:r>
          </a:p>
        </p:txBody>
      </p:sp>
      <p:pic>
        <p:nvPicPr>
          <p:cNvPr id="19464" name="Picture 10">
            <a:extLst>
              <a:ext uri="{FF2B5EF4-FFF2-40B4-BE49-F238E27FC236}">
                <a16:creationId xmlns:a16="http://schemas.microsoft.com/office/drawing/2014/main" id="{D32E6C15-1B75-403B-83F9-F59A6C7B0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820988"/>
            <a:ext cx="4562475" cy="400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7DE0142-F96C-46F8-AA84-A36770D81BA4}"/>
                  </a:ext>
                </a:extLst>
              </p14:cNvPr>
              <p14:cNvContentPartPr/>
              <p14:nvPr/>
            </p14:nvContentPartPr>
            <p14:xfrm>
              <a:off x="3486240" y="4505760"/>
              <a:ext cx="1471320" cy="1228320"/>
            </p14:xfrm>
          </p:contentPart>
        </mc:Choice>
        <mc:Fallback>
          <p:pic>
            <p:nvPicPr>
              <p:cNvPr id="2" name="Ink 1">
                <a:extLst>
                  <a:ext uri="{FF2B5EF4-FFF2-40B4-BE49-F238E27FC236}">
                    <a16:creationId xmlns:a16="http://schemas.microsoft.com/office/drawing/2014/main" id="{A7DE0142-F96C-46F8-AA84-A36770D81BA4}"/>
                  </a:ext>
                </a:extLst>
              </p:cNvPr>
              <p:cNvPicPr/>
              <p:nvPr/>
            </p:nvPicPr>
            <p:blipFill>
              <a:blip r:embed="rId5"/>
              <a:stretch>
                <a:fillRect/>
              </a:stretch>
            </p:blipFill>
            <p:spPr>
              <a:xfrm>
                <a:off x="3476880" y="4496400"/>
                <a:ext cx="1490040" cy="124704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D52FE74-E3D8-4F1E-A105-F4EBA436346D}"/>
              </a:ext>
            </a:extLst>
          </p:cNvPr>
          <p:cNvSpPr>
            <a:spLocks noGrp="1"/>
          </p:cNvSpPr>
          <p:nvPr>
            <p:ph type="ctrTitle"/>
          </p:nvPr>
        </p:nvSpPr>
        <p:spPr>
          <a:xfrm>
            <a:off x="304800" y="0"/>
            <a:ext cx="8502650" cy="544513"/>
          </a:xfrm>
        </p:spPr>
        <p:txBody>
          <a:bodyPr/>
          <a:lstStyle/>
          <a:p>
            <a:pPr eaLnBrk="1" hangingPunct="1"/>
            <a:r>
              <a:rPr lang="en-US" altLang="en-US" sz="2400">
                <a:ea typeface="ＭＳ Ｐゴシック" panose="020B0600070205080204" pitchFamily="34" charset="-128"/>
              </a:rPr>
              <a:t>Određivanje strategije - metodologija</a:t>
            </a:r>
          </a:p>
        </p:txBody>
      </p:sp>
      <p:sp>
        <p:nvSpPr>
          <p:cNvPr id="21507" name="Rectangle 2">
            <a:extLst>
              <a:ext uri="{FF2B5EF4-FFF2-40B4-BE49-F238E27FC236}">
                <a16:creationId xmlns:a16="http://schemas.microsoft.com/office/drawing/2014/main" id="{A96DF348-0BB2-4EA8-A71A-0CC80FEAF72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sr-Latn-CS" altLang="en-US" sz="1800">
              <a:solidFill>
                <a:schemeClr val="tx1"/>
              </a:solidFill>
            </a:endParaRPr>
          </a:p>
        </p:txBody>
      </p:sp>
      <p:sp>
        <p:nvSpPr>
          <p:cNvPr id="21508" name="Rectangle 4">
            <a:extLst>
              <a:ext uri="{FF2B5EF4-FFF2-40B4-BE49-F238E27FC236}">
                <a16:creationId xmlns:a16="http://schemas.microsoft.com/office/drawing/2014/main" id="{F2690239-7D53-45DA-B4C3-DF5856133F0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sr-Latn-CS" altLang="en-US" sz="1800">
              <a:solidFill>
                <a:schemeClr val="tx1"/>
              </a:solidFill>
            </a:endParaRPr>
          </a:p>
        </p:txBody>
      </p:sp>
      <p:sp>
        <p:nvSpPr>
          <p:cNvPr id="21509" name="Rectangle 6">
            <a:extLst>
              <a:ext uri="{FF2B5EF4-FFF2-40B4-BE49-F238E27FC236}">
                <a16:creationId xmlns:a16="http://schemas.microsoft.com/office/drawing/2014/main" id="{00D08349-F343-4665-858F-EA772F89B03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sr-Latn-CS" altLang="en-US" sz="1800">
              <a:solidFill>
                <a:schemeClr val="tx1"/>
              </a:solidFill>
            </a:endParaRPr>
          </a:p>
        </p:txBody>
      </p:sp>
      <p:sp>
        <p:nvSpPr>
          <p:cNvPr id="21510" name="Rectangle 8">
            <a:extLst>
              <a:ext uri="{FF2B5EF4-FFF2-40B4-BE49-F238E27FC236}">
                <a16:creationId xmlns:a16="http://schemas.microsoft.com/office/drawing/2014/main" id="{C606B7F3-C1F6-4CEC-93EE-F81155FA9D3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sr-Latn-CS" altLang="en-US" sz="1800">
              <a:solidFill>
                <a:schemeClr val="tx1"/>
              </a:solidFill>
            </a:endParaRPr>
          </a:p>
        </p:txBody>
      </p:sp>
      <p:sp>
        <p:nvSpPr>
          <p:cNvPr id="21511" name="TextBox 8">
            <a:extLst>
              <a:ext uri="{FF2B5EF4-FFF2-40B4-BE49-F238E27FC236}">
                <a16:creationId xmlns:a16="http://schemas.microsoft.com/office/drawing/2014/main" id="{368FE50B-7C10-43F1-B657-0759C1BE37EE}"/>
              </a:ext>
            </a:extLst>
          </p:cNvPr>
          <p:cNvSpPr txBox="1">
            <a:spLocks noChangeArrowheads="1"/>
          </p:cNvSpPr>
          <p:nvPr/>
        </p:nvSpPr>
        <p:spPr bwMode="auto">
          <a:xfrm>
            <a:off x="228600" y="685800"/>
            <a:ext cx="8555038" cy="5255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800100" indent="-34290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pPr>
            <a:r>
              <a:rPr lang="en-US" altLang="en-US" sz="1800" dirty="0">
                <a:solidFill>
                  <a:schemeClr val="tx1"/>
                </a:solidFill>
              </a:rPr>
              <a:t>Za </a:t>
            </a:r>
            <a:r>
              <a:rPr lang="en-US" altLang="en-US" sz="1800" dirty="0" err="1">
                <a:solidFill>
                  <a:schemeClr val="tx1"/>
                </a:solidFill>
              </a:rPr>
              <a:t>postrojenje</a:t>
            </a:r>
            <a:r>
              <a:rPr lang="en-US" altLang="en-US" sz="1800" dirty="0">
                <a:solidFill>
                  <a:schemeClr val="tx1"/>
                </a:solidFill>
              </a:rPr>
              <a:t> </a:t>
            </a:r>
            <a:r>
              <a:rPr lang="en-US" altLang="en-US" sz="1800" dirty="0" err="1">
                <a:solidFill>
                  <a:schemeClr val="tx1"/>
                </a:solidFill>
              </a:rPr>
              <a:t>kao</a:t>
            </a:r>
            <a:r>
              <a:rPr lang="en-US" altLang="en-US" sz="1800" dirty="0">
                <a:solidFill>
                  <a:schemeClr val="tx1"/>
                </a:solidFill>
              </a:rPr>
              <a:t> </a:t>
            </a:r>
            <a:r>
              <a:rPr lang="en-US" altLang="en-US" sz="1800" dirty="0" err="1">
                <a:solidFill>
                  <a:schemeClr val="tx1"/>
                </a:solidFill>
              </a:rPr>
              <a:t>celinu</a:t>
            </a:r>
            <a:r>
              <a:rPr lang="en-US" altLang="en-US" sz="1800" dirty="0">
                <a:solidFill>
                  <a:schemeClr val="tx1"/>
                </a:solidFill>
              </a:rPr>
              <a:t>, </a:t>
            </a:r>
            <a:r>
              <a:rPr lang="en-US" altLang="en-US" sz="1800" dirty="0" err="1">
                <a:solidFill>
                  <a:schemeClr val="tx1"/>
                </a:solidFill>
              </a:rPr>
              <a:t>treba</a:t>
            </a:r>
            <a:r>
              <a:rPr lang="en-US" altLang="en-US" sz="1800" dirty="0">
                <a:solidFill>
                  <a:schemeClr val="tx1"/>
                </a:solidFill>
              </a:rPr>
              <a:t> </a:t>
            </a:r>
            <a:r>
              <a:rPr lang="en-US" altLang="en-US" sz="1800" dirty="0" err="1">
                <a:solidFill>
                  <a:schemeClr val="tx1"/>
                </a:solidFill>
              </a:rPr>
              <a:t>uspostaviti</a:t>
            </a:r>
            <a:r>
              <a:rPr lang="en-US" altLang="en-US" sz="1800" dirty="0">
                <a:solidFill>
                  <a:schemeClr val="tx1"/>
                </a:solidFill>
              </a:rPr>
              <a:t> </a:t>
            </a:r>
            <a:r>
              <a:rPr lang="en-US" altLang="en-US" sz="1800" dirty="0" err="1">
                <a:solidFill>
                  <a:schemeClr val="tx1"/>
                </a:solidFill>
              </a:rPr>
              <a:t>celokupnu</a:t>
            </a:r>
            <a:r>
              <a:rPr lang="en-US" altLang="en-US" sz="1800" dirty="0">
                <a:solidFill>
                  <a:schemeClr val="tx1"/>
                </a:solidFill>
              </a:rPr>
              <a:t> </a:t>
            </a:r>
            <a:r>
              <a:rPr lang="en-US" altLang="en-US" sz="1800" dirty="0" err="1">
                <a:solidFill>
                  <a:schemeClr val="tx1"/>
                </a:solidFill>
              </a:rPr>
              <a:t>masenu</a:t>
            </a:r>
            <a:r>
              <a:rPr lang="en-US" altLang="en-US" sz="1800" dirty="0">
                <a:solidFill>
                  <a:schemeClr val="tx1"/>
                </a:solidFill>
              </a:rPr>
              <a:t> </a:t>
            </a:r>
            <a:r>
              <a:rPr lang="en-US" altLang="en-US" sz="1800" dirty="0" err="1">
                <a:solidFill>
                  <a:schemeClr val="tx1"/>
                </a:solidFill>
              </a:rPr>
              <a:t>ravnotežu</a:t>
            </a:r>
            <a:r>
              <a:rPr lang="en-US" altLang="en-US" sz="1800" dirty="0">
                <a:solidFill>
                  <a:schemeClr val="tx1"/>
                </a:solidFill>
              </a:rPr>
              <a:t> </a:t>
            </a:r>
            <a:r>
              <a:rPr lang="en-US" altLang="en-US" sz="1800" dirty="0" err="1">
                <a:solidFill>
                  <a:schemeClr val="tx1"/>
                </a:solidFill>
              </a:rPr>
              <a:t>i</a:t>
            </a:r>
            <a:r>
              <a:rPr lang="en-US" altLang="en-US" sz="1800" dirty="0">
                <a:solidFill>
                  <a:schemeClr val="tx1"/>
                </a:solidFill>
              </a:rPr>
              <a:t>  </a:t>
            </a:r>
            <a:r>
              <a:rPr lang="en-US" altLang="en-US" sz="1800" dirty="0" err="1">
                <a:solidFill>
                  <a:schemeClr val="tx1"/>
                </a:solidFill>
              </a:rPr>
              <a:t>identifikovati</a:t>
            </a:r>
            <a:r>
              <a:rPr lang="en-US" altLang="en-US" sz="1800" dirty="0">
                <a:solidFill>
                  <a:schemeClr val="tx1"/>
                </a:solidFill>
              </a:rPr>
              <a:t> </a:t>
            </a:r>
            <a:r>
              <a:rPr lang="en-US" altLang="en-US" sz="1800" dirty="0" err="1">
                <a:solidFill>
                  <a:schemeClr val="tx1"/>
                </a:solidFill>
              </a:rPr>
              <a:t>strateške</a:t>
            </a:r>
            <a:r>
              <a:rPr lang="en-US" altLang="en-US" sz="1800" dirty="0">
                <a:solidFill>
                  <a:schemeClr val="tx1"/>
                </a:solidFill>
              </a:rPr>
              <a:t> </a:t>
            </a:r>
            <a:r>
              <a:rPr lang="en-US" altLang="en-US" sz="1800" dirty="0" err="1">
                <a:solidFill>
                  <a:schemeClr val="tx1"/>
                </a:solidFill>
              </a:rPr>
              <a:t>promenljive</a:t>
            </a:r>
            <a:r>
              <a:rPr lang="en-US" altLang="en-US" sz="1800" dirty="0">
                <a:solidFill>
                  <a:schemeClr val="tx1"/>
                </a:solidFill>
              </a:rPr>
              <a:t>.</a:t>
            </a:r>
          </a:p>
          <a:p>
            <a:pPr eaLnBrk="1" hangingPunct="1">
              <a:spcBef>
                <a:spcPct val="0"/>
              </a:spcBef>
            </a:pPr>
            <a:r>
              <a:rPr lang="en-US" altLang="en-US" sz="1800" dirty="0" err="1">
                <a:solidFill>
                  <a:schemeClr val="tx1"/>
                </a:solidFill>
              </a:rPr>
              <a:t>Podeliti</a:t>
            </a:r>
            <a:r>
              <a:rPr lang="en-US" altLang="en-US" sz="1800" dirty="0">
                <a:solidFill>
                  <a:schemeClr val="tx1"/>
                </a:solidFill>
              </a:rPr>
              <a:t> </a:t>
            </a:r>
            <a:r>
              <a:rPr lang="en-US" altLang="en-US" sz="1800" dirty="0" err="1">
                <a:solidFill>
                  <a:schemeClr val="tx1"/>
                </a:solidFill>
              </a:rPr>
              <a:t>ih</a:t>
            </a:r>
            <a:r>
              <a:rPr lang="en-US" altLang="en-US" sz="1800" dirty="0">
                <a:solidFill>
                  <a:schemeClr val="tx1"/>
                </a:solidFill>
              </a:rPr>
              <a:t> </a:t>
            </a:r>
            <a:r>
              <a:rPr lang="en-US" altLang="en-US" sz="1800" dirty="0" err="1">
                <a:solidFill>
                  <a:schemeClr val="tx1"/>
                </a:solidFill>
              </a:rPr>
              <a:t>na</a:t>
            </a:r>
            <a:r>
              <a:rPr lang="en-US" altLang="en-US" sz="1800" dirty="0">
                <a:solidFill>
                  <a:schemeClr val="tx1"/>
                </a:solidFill>
              </a:rPr>
              <a:t> </a:t>
            </a:r>
            <a:r>
              <a:rPr lang="en-US" altLang="en-US" sz="1800" dirty="0" err="1">
                <a:solidFill>
                  <a:schemeClr val="tx1"/>
                </a:solidFill>
              </a:rPr>
              <a:t>neupravljive</a:t>
            </a:r>
            <a:r>
              <a:rPr lang="en-US" altLang="en-US" sz="1800" dirty="0">
                <a:solidFill>
                  <a:schemeClr val="tx1"/>
                </a:solidFill>
              </a:rPr>
              <a:t>, </a:t>
            </a:r>
            <a:r>
              <a:rPr lang="en-US" altLang="en-US" sz="1800" dirty="0" err="1">
                <a:solidFill>
                  <a:schemeClr val="tx1"/>
                </a:solidFill>
              </a:rPr>
              <a:t>kontrolisane</a:t>
            </a:r>
            <a:r>
              <a:rPr lang="en-US" altLang="en-US" sz="1800" dirty="0">
                <a:solidFill>
                  <a:schemeClr val="tx1"/>
                </a:solidFill>
              </a:rPr>
              <a:t>, </a:t>
            </a:r>
            <a:r>
              <a:rPr lang="en-US" altLang="en-US" sz="1800" dirty="0" err="1">
                <a:solidFill>
                  <a:schemeClr val="tx1"/>
                </a:solidFill>
              </a:rPr>
              <a:t>određene</a:t>
            </a:r>
            <a:r>
              <a:rPr lang="en-US" altLang="en-US" sz="1800" dirty="0">
                <a:solidFill>
                  <a:schemeClr val="tx1"/>
                </a:solidFill>
              </a:rPr>
              <a:t> </a:t>
            </a:r>
            <a:r>
              <a:rPr lang="en-US" altLang="en-US" sz="1800" dirty="0" err="1">
                <a:solidFill>
                  <a:schemeClr val="tx1"/>
                </a:solidFill>
              </a:rPr>
              <a:t>i</a:t>
            </a:r>
            <a:r>
              <a:rPr lang="en-US" altLang="en-US" sz="1800" dirty="0">
                <a:solidFill>
                  <a:schemeClr val="tx1"/>
                </a:solidFill>
              </a:rPr>
              <a:t>/</a:t>
            </a:r>
            <a:r>
              <a:rPr lang="en-US" altLang="en-US" sz="1800" dirty="0" err="1">
                <a:solidFill>
                  <a:schemeClr val="tx1"/>
                </a:solidFill>
              </a:rPr>
              <a:t>ili</a:t>
            </a:r>
            <a:r>
              <a:rPr lang="en-US" altLang="en-US" sz="1800" dirty="0">
                <a:solidFill>
                  <a:schemeClr val="tx1"/>
                </a:solidFill>
              </a:rPr>
              <a:t> </a:t>
            </a:r>
            <a:r>
              <a:rPr lang="sr-Latn-RS" altLang="en-US" sz="1800" dirty="0" err="1">
                <a:solidFill>
                  <a:schemeClr val="tx1"/>
                </a:solidFill>
              </a:rPr>
              <a:t>varirajuće</a:t>
            </a:r>
            <a:r>
              <a:rPr lang="en-US" altLang="en-US" sz="1800" dirty="0">
                <a:solidFill>
                  <a:schemeClr val="tx1"/>
                </a:solidFill>
              </a:rPr>
              <a:t>. (</a:t>
            </a:r>
            <a:r>
              <a:rPr lang="en-US" altLang="en-US" sz="1800" dirty="0" err="1">
                <a:solidFill>
                  <a:schemeClr val="tx1"/>
                </a:solidFill>
              </a:rPr>
              <a:t>Nije</a:t>
            </a:r>
            <a:r>
              <a:rPr lang="en-US" altLang="en-US" sz="1800" dirty="0">
                <a:solidFill>
                  <a:schemeClr val="tx1"/>
                </a:solidFill>
              </a:rPr>
              <a:t> </a:t>
            </a:r>
            <a:r>
              <a:rPr lang="en-US" altLang="en-US" sz="1800" dirty="0" err="1">
                <a:solidFill>
                  <a:schemeClr val="tx1"/>
                </a:solidFill>
              </a:rPr>
              <a:t>potrebno</a:t>
            </a:r>
            <a:r>
              <a:rPr lang="en-US" altLang="en-US" sz="1800" dirty="0">
                <a:solidFill>
                  <a:schemeClr val="tx1"/>
                </a:solidFill>
              </a:rPr>
              <a:t>, u </a:t>
            </a:r>
            <a:r>
              <a:rPr lang="en-US" altLang="en-US" sz="1800" dirty="0" err="1">
                <a:solidFill>
                  <a:schemeClr val="tx1"/>
                </a:solidFill>
              </a:rPr>
              <a:t>ovoj</a:t>
            </a:r>
            <a:r>
              <a:rPr lang="en-US" altLang="en-US" sz="1800" dirty="0">
                <a:solidFill>
                  <a:schemeClr val="tx1"/>
                </a:solidFill>
              </a:rPr>
              <a:t> </a:t>
            </a:r>
            <a:r>
              <a:rPr lang="en-US" altLang="en-US" sz="1800" dirty="0" err="1">
                <a:solidFill>
                  <a:schemeClr val="tx1"/>
                </a:solidFill>
              </a:rPr>
              <a:t>fazi</a:t>
            </a:r>
            <a:r>
              <a:rPr lang="en-US" altLang="en-US" sz="1800" dirty="0">
                <a:solidFill>
                  <a:schemeClr val="tx1"/>
                </a:solidFill>
              </a:rPr>
              <a:t>, </a:t>
            </a:r>
            <a:r>
              <a:rPr lang="en-US" altLang="en-US" sz="1800" dirty="0" err="1">
                <a:solidFill>
                  <a:schemeClr val="tx1"/>
                </a:solidFill>
              </a:rPr>
              <a:t>uskladiti</a:t>
            </a:r>
            <a:r>
              <a:rPr lang="en-US" altLang="en-US" sz="1800" dirty="0">
                <a:solidFill>
                  <a:schemeClr val="tx1"/>
                </a:solidFill>
              </a:rPr>
              <a:t> </a:t>
            </a:r>
            <a:r>
              <a:rPr lang="en-US" altLang="en-US" sz="1800" dirty="0" err="1">
                <a:solidFill>
                  <a:schemeClr val="tx1"/>
                </a:solidFill>
              </a:rPr>
              <a:t>ih</a:t>
            </a:r>
            <a:r>
              <a:rPr lang="en-US" altLang="en-US" sz="1800" dirty="0">
                <a:solidFill>
                  <a:schemeClr val="tx1"/>
                </a:solidFill>
              </a:rPr>
              <a:t> </a:t>
            </a:r>
            <a:r>
              <a:rPr lang="en-US" altLang="en-US" sz="1800" dirty="0" err="1">
                <a:solidFill>
                  <a:schemeClr val="tx1"/>
                </a:solidFill>
              </a:rPr>
              <a:t>sa</a:t>
            </a:r>
            <a:r>
              <a:rPr lang="en-US" altLang="en-US" sz="1800" dirty="0">
                <a:solidFill>
                  <a:schemeClr val="tx1"/>
                </a:solidFill>
              </a:rPr>
              <a:t> </a:t>
            </a:r>
            <a:r>
              <a:rPr lang="en-US" altLang="en-US" sz="1800" dirty="0" err="1">
                <a:solidFill>
                  <a:schemeClr val="tx1"/>
                </a:solidFill>
              </a:rPr>
              <a:t>stepenima</a:t>
            </a:r>
            <a:r>
              <a:rPr lang="en-US" altLang="en-US" sz="1800" dirty="0">
                <a:solidFill>
                  <a:schemeClr val="tx1"/>
                </a:solidFill>
              </a:rPr>
              <a:t> </a:t>
            </a:r>
            <a:r>
              <a:rPr lang="en-US" altLang="en-US" sz="1800" dirty="0" err="1">
                <a:solidFill>
                  <a:schemeClr val="tx1"/>
                </a:solidFill>
              </a:rPr>
              <a:t>slobode</a:t>
            </a:r>
            <a:r>
              <a:rPr lang="en-US" altLang="en-US" sz="1800" dirty="0">
                <a:solidFill>
                  <a:schemeClr val="tx1"/>
                </a:solidFill>
              </a:rPr>
              <a:t>)</a:t>
            </a:r>
          </a:p>
          <a:p>
            <a:pPr eaLnBrk="1" hangingPunct="1">
              <a:spcBef>
                <a:spcPct val="0"/>
              </a:spcBef>
            </a:pPr>
            <a:r>
              <a:rPr lang="en-US" altLang="en-US" sz="1800" dirty="0" err="1">
                <a:solidFill>
                  <a:schemeClr val="tx1"/>
                </a:solidFill>
              </a:rPr>
              <a:t>Izvesti</a:t>
            </a:r>
            <a:r>
              <a:rPr lang="en-US" altLang="en-US" sz="1800" dirty="0">
                <a:solidFill>
                  <a:schemeClr val="tx1"/>
                </a:solidFill>
              </a:rPr>
              <a:t> </a:t>
            </a:r>
            <a:r>
              <a:rPr lang="en-US" altLang="en-US" sz="1800" dirty="0" err="1">
                <a:solidFill>
                  <a:schemeClr val="tx1"/>
                </a:solidFill>
              </a:rPr>
              <a:t>proces</a:t>
            </a:r>
            <a:r>
              <a:rPr lang="en-US" altLang="en-US" sz="1800" dirty="0">
                <a:solidFill>
                  <a:schemeClr val="tx1"/>
                </a:solidFill>
              </a:rPr>
              <a:t> </a:t>
            </a:r>
            <a:r>
              <a:rPr lang="en-US" altLang="en-US" sz="1800" dirty="0" err="1">
                <a:solidFill>
                  <a:schemeClr val="tx1"/>
                </a:solidFill>
              </a:rPr>
              <a:t>određivanja</a:t>
            </a:r>
            <a:r>
              <a:rPr lang="en-US" altLang="en-US" sz="1800" dirty="0">
                <a:solidFill>
                  <a:schemeClr val="tx1"/>
                </a:solidFill>
              </a:rPr>
              <a:t> </a:t>
            </a:r>
            <a:r>
              <a:rPr lang="en-US" altLang="en-US" sz="1800" dirty="0" err="1">
                <a:solidFill>
                  <a:schemeClr val="tx1"/>
                </a:solidFill>
              </a:rPr>
              <a:t>jednačina</a:t>
            </a:r>
            <a:r>
              <a:rPr lang="en-US" altLang="en-US" sz="1800" dirty="0">
                <a:solidFill>
                  <a:schemeClr val="tx1"/>
                </a:solidFill>
              </a:rPr>
              <a:t>, </a:t>
            </a:r>
            <a:r>
              <a:rPr lang="en-US" altLang="en-US" sz="1800" dirty="0" err="1">
                <a:solidFill>
                  <a:schemeClr val="tx1"/>
                </a:solidFill>
              </a:rPr>
              <a:t>stepeni</a:t>
            </a:r>
            <a:r>
              <a:rPr lang="en-US" altLang="en-US" sz="1800" dirty="0">
                <a:solidFill>
                  <a:schemeClr val="tx1"/>
                </a:solidFill>
              </a:rPr>
              <a:t> </a:t>
            </a:r>
            <a:r>
              <a:rPr lang="en-US" altLang="en-US" sz="1800" dirty="0" err="1">
                <a:solidFill>
                  <a:schemeClr val="tx1"/>
                </a:solidFill>
              </a:rPr>
              <a:t>slobode</a:t>
            </a:r>
            <a:r>
              <a:rPr lang="en-US" altLang="en-US" sz="1800" dirty="0">
                <a:solidFill>
                  <a:schemeClr val="tx1"/>
                </a:solidFill>
              </a:rPr>
              <a:t> </a:t>
            </a:r>
            <a:r>
              <a:rPr lang="en-US" altLang="en-US" sz="1800" dirty="0" err="1">
                <a:solidFill>
                  <a:schemeClr val="tx1"/>
                </a:solidFill>
              </a:rPr>
              <a:t>i</a:t>
            </a:r>
            <a:r>
              <a:rPr lang="en-US" altLang="en-US" sz="1800" dirty="0">
                <a:solidFill>
                  <a:schemeClr val="tx1"/>
                </a:solidFill>
              </a:rPr>
              <a:t> </a:t>
            </a:r>
            <a:r>
              <a:rPr lang="en-US" altLang="en-US" sz="1800" dirty="0" err="1">
                <a:solidFill>
                  <a:schemeClr val="tx1"/>
                </a:solidFill>
              </a:rPr>
              <a:t>vrste</a:t>
            </a:r>
            <a:r>
              <a:rPr lang="en-US" altLang="en-US" sz="1800" dirty="0">
                <a:solidFill>
                  <a:schemeClr val="tx1"/>
                </a:solidFill>
              </a:rPr>
              <a:t> </a:t>
            </a:r>
            <a:r>
              <a:rPr lang="en-US" altLang="en-US" sz="1800" dirty="0" err="1">
                <a:solidFill>
                  <a:schemeClr val="tx1"/>
                </a:solidFill>
              </a:rPr>
              <a:t>promeljivih</a:t>
            </a:r>
            <a:r>
              <a:rPr lang="en-US" altLang="en-US" sz="1800" dirty="0">
                <a:solidFill>
                  <a:schemeClr val="tx1"/>
                </a:solidFill>
              </a:rPr>
              <a:t>, </a:t>
            </a:r>
            <a:r>
              <a:rPr lang="en-US" altLang="en-US" sz="1800" dirty="0" err="1">
                <a:solidFill>
                  <a:schemeClr val="tx1"/>
                </a:solidFill>
              </a:rPr>
              <a:t>na</a:t>
            </a:r>
            <a:r>
              <a:rPr lang="en-US" altLang="en-US" sz="1800" dirty="0">
                <a:solidFill>
                  <a:schemeClr val="tx1"/>
                </a:solidFill>
              </a:rPr>
              <a:t> </a:t>
            </a:r>
            <a:r>
              <a:rPr lang="en-US" altLang="en-US" sz="1800" dirty="0" err="1">
                <a:solidFill>
                  <a:schemeClr val="tx1"/>
                </a:solidFill>
              </a:rPr>
              <a:t>nivou</a:t>
            </a:r>
            <a:r>
              <a:rPr lang="en-US" altLang="en-US" sz="1800" dirty="0">
                <a:solidFill>
                  <a:schemeClr val="tx1"/>
                </a:solidFill>
              </a:rPr>
              <a:t> </a:t>
            </a:r>
            <a:r>
              <a:rPr lang="en-US" altLang="en-US" sz="1800" dirty="0" err="1">
                <a:solidFill>
                  <a:schemeClr val="tx1"/>
                </a:solidFill>
              </a:rPr>
              <a:t>postrojenja</a:t>
            </a:r>
            <a:r>
              <a:rPr lang="en-US" altLang="en-US" sz="1800" dirty="0">
                <a:solidFill>
                  <a:schemeClr val="tx1"/>
                </a:solidFill>
              </a:rPr>
              <a:t> </a:t>
            </a:r>
            <a:r>
              <a:rPr lang="en-US" altLang="en-US" sz="1800" dirty="0" err="1">
                <a:solidFill>
                  <a:schemeClr val="tx1"/>
                </a:solidFill>
              </a:rPr>
              <a:t>ili</a:t>
            </a:r>
            <a:r>
              <a:rPr lang="en-US" altLang="en-US" sz="1800" dirty="0">
                <a:solidFill>
                  <a:schemeClr val="tx1"/>
                </a:solidFill>
              </a:rPr>
              <a:t> </a:t>
            </a:r>
            <a:r>
              <a:rPr lang="en-US" altLang="en-US" sz="1800" dirty="0" err="1">
                <a:solidFill>
                  <a:schemeClr val="tx1"/>
                </a:solidFill>
              </a:rPr>
              <a:t>nekog</a:t>
            </a:r>
            <a:r>
              <a:rPr lang="en-US" altLang="en-US" sz="1800" dirty="0">
                <a:solidFill>
                  <a:schemeClr val="tx1"/>
                </a:solidFill>
              </a:rPr>
              <a:t> od </a:t>
            </a:r>
            <a:r>
              <a:rPr lang="en-US" altLang="en-US" sz="1800" dirty="0" err="1">
                <a:solidFill>
                  <a:schemeClr val="tx1"/>
                </a:solidFill>
              </a:rPr>
              <a:t>podsistema</a:t>
            </a:r>
            <a:r>
              <a:rPr lang="en-US" altLang="en-US" sz="1800" dirty="0">
                <a:solidFill>
                  <a:schemeClr val="tx1"/>
                </a:solidFill>
              </a:rPr>
              <a:t>. U </a:t>
            </a:r>
            <a:r>
              <a:rPr lang="en-US" altLang="en-US" sz="1800" dirty="0" err="1">
                <a:solidFill>
                  <a:schemeClr val="tx1"/>
                </a:solidFill>
              </a:rPr>
              <a:t>ovom</a:t>
            </a:r>
            <a:r>
              <a:rPr lang="en-US" altLang="en-US" sz="1800" dirty="0">
                <a:solidFill>
                  <a:schemeClr val="tx1"/>
                </a:solidFill>
              </a:rPr>
              <a:t> </a:t>
            </a:r>
            <a:r>
              <a:rPr lang="en-US" altLang="en-US" sz="1800" dirty="0" err="1">
                <a:solidFill>
                  <a:schemeClr val="tx1"/>
                </a:solidFill>
              </a:rPr>
              <a:t>kontekstu</a:t>
            </a:r>
            <a:r>
              <a:rPr lang="en-US" altLang="en-US" sz="1800" dirty="0">
                <a:solidFill>
                  <a:schemeClr val="tx1"/>
                </a:solidFill>
              </a:rPr>
              <a:t> </a:t>
            </a:r>
            <a:r>
              <a:rPr lang="en-US" altLang="en-US" sz="1800" dirty="0" err="1">
                <a:solidFill>
                  <a:schemeClr val="tx1"/>
                </a:solidFill>
              </a:rPr>
              <a:t>postrojenje</a:t>
            </a:r>
            <a:r>
              <a:rPr lang="en-US" altLang="en-US" sz="1800" dirty="0">
                <a:solidFill>
                  <a:schemeClr val="tx1"/>
                </a:solidFill>
              </a:rPr>
              <a:t> </a:t>
            </a:r>
            <a:r>
              <a:rPr lang="en-US" altLang="en-US" sz="1800" dirty="0" err="1">
                <a:solidFill>
                  <a:schemeClr val="tx1"/>
                </a:solidFill>
              </a:rPr>
              <a:t>može</a:t>
            </a:r>
            <a:r>
              <a:rPr lang="en-US" altLang="en-US" sz="1800" dirty="0">
                <a:solidFill>
                  <a:schemeClr val="tx1"/>
                </a:solidFill>
              </a:rPr>
              <a:t> </a:t>
            </a:r>
            <a:r>
              <a:rPr lang="en-US" altLang="en-US" sz="1800" dirty="0" err="1">
                <a:solidFill>
                  <a:schemeClr val="tx1"/>
                </a:solidFill>
              </a:rPr>
              <a:t>biti</a:t>
            </a:r>
            <a:r>
              <a:rPr lang="en-US" altLang="en-US" sz="1800" dirty="0">
                <a:solidFill>
                  <a:schemeClr val="tx1"/>
                </a:solidFill>
              </a:rPr>
              <a:t> </a:t>
            </a:r>
            <a:r>
              <a:rPr lang="en-US" altLang="en-US" sz="1800" dirty="0" err="1">
                <a:solidFill>
                  <a:schemeClr val="tx1"/>
                </a:solidFill>
              </a:rPr>
              <a:t>neki</a:t>
            </a:r>
            <a:r>
              <a:rPr lang="en-US" altLang="en-US" sz="1800" dirty="0">
                <a:solidFill>
                  <a:schemeClr val="tx1"/>
                </a:solidFill>
              </a:rPr>
              <a:t> </a:t>
            </a:r>
            <a:r>
              <a:rPr lang="en-US" altLang="en-US" sz="1800" dirty="0" err="1">
                <a:solidFill>
                  <a:schemeClr val="tx1"/>
                </a:solidFill>
              </a:rPr>
              <a:t>važniji</a:t>
            </a:r>
            <a:r>
              <a:rPr lang="en-US" altLang="en-US" sz="1800" dirty="0">
                <a:solidFill>
                  <a:schemeClr val="tx1"/>
                </a:solidFill>
              </a:rPr>
              <a:t> deo </a:t>
            </a:r>
            <a:r>
              <a:rPr lang="en-US" altLang="en-US" sz="1800" dirty="0" err="1">
                <a:solidFill>
                  <a:schemeClr val="tx1"/>
                </a:solidFill>
              </a:rPr>
              <a:t>opreme</a:t>
            </a:r>
            <a:r>
              <a:rPr lang="en-US" altLang="en-US" sz="1800" dirty="0">
                <a:solidFill>
                  <a:schemeClr val="tx1"/>
                </a:solidFill>
              </a:rPr>
              <a:t> </a:t>
            </a:r>
            <a:r>
              <a:rPr lang="en-US" altLang="en-US" sz="1800" dirty="0" err="1">
                <a:solidFill>
                  <a:schemeClr val="tx1"/>
                </a:solidFill>
              </a:rPr>
              <a:t>kao</a:t>
            </a:r>
            <a:r>
              <a:rPr lang="en-US" altLang="en-US" sz="1800" dirty="0">
                <a:solidFill>
                  <a:schemeClr val="tx1"/>
                </a:solidFill>
              </a:rPr>
              <a:t> </a:t>
            </a:r>
            <a:r>
              <a:rPr lang="en-US" altLang="en-US" sz="1800" dirty="0" err="1">
                <a:solidFill>
                  <a:schemeClr val="tx1"/>
                </a:solidFill>
              </a:rPr>
              <a:t>što</a:t>
            </a:r>
            <a:r>
              <a:rPr lang="en-US" altLang="en-US" sz="1800" dirty="0">
                <a:solidFill>
                  <a:schemeClr val="tx1"/>
                </a:solidFill>
              </a:rPr>
              <a:t> je </a:t>
            </a:r>
            <a:r>
              <a:rPr lang="en-US" altLang="en-US" sz="1800" dirty="0" err="1">
                <a:solidFill>
                  <a:schemeClr val="tx1"/>
                </a:solidFill>
              </a:rPr>
              <a:t>reaktor</a:t>
            </a:r>
            <a:r>
              <a:rPr lang="en-US" altLang="en-US" sz="1800" dirty="0">
                <a:solidFill>
                  <a:schemeClr val="tx1"/>
                </a:solidFill>
              </a:rPr>
              <a:t>, </a:t>
            </a:r>
            <a:r>
              <a:rPr lang="en-US" altLang="en-US" sz="1800" dirty="0" err="1">
                <a:solidFill>
                  <a:schemeClr val="tx1"/>
                </a:solidFill>
              </a:rPr>
              <a:t>ili</a:t>
            </a:r>
            <a:r>
              <a:rPr lang="en-US" altLang="en-US" sz="1800" dirty="0">
                <a:solidFill>
                  <a:schemeClr val="tx1"/>
                </a:solidFill>
              </a:rPr>
              <a:t> </a:t>
            </a:r>
            <a:r>
              <a:rPr lang="en-US" altLang="en-US" sz="1800" dirty="0" err="1">
                <a:solidFill>
                  <a:schemeClr val="tx1"/>
                </a:solidFill>
              </a:rPr>
              <a:t>operacija</a:t>
            </a:r>
            <a:r>
              <a:rPr lang="en-US" altLang="en-US" sz="1800" dirty="0">
                <a:solidFill>
                  <a:schemeClr val="tx1"/>
                </a:solidFill>
              </a:rPr>
              <a:t> </a:t>
            </a:r>
            <a:r>
              <a:rPr lang="en-US" altLang="en-US" sz="1800" dirty="0" err="1">
                <a:solidFill>
                  <a:schemeClr val="tx1"/>
                </a:solidFill>
              </a:rPr>
              <a:t>kao</a:t>
            </a:r>
            <a:r>
              <a:rPr lang="en-US" altLang="en-US" sz="1800" dirty="0">
                <a:solidFill>
                  <a:schemeClr val="tx1"/>
                </a:solidFill>
              </a:rPr>
              <a:t> </a:t>
            </a:r>
            <a:r>
              <a:rPr lang="en-US" altLang="en-US" sz="1800" dirty="0" err="1">
                <a:solidFill>
                  <a:schemeClr val="tx1"/>
                </a:solidFill>
              </a:rPr>
              <a:t>što</a:t>
            </a:r>
            <a:r>
              <a:rPr lang="en-US" altLang="en-US" sz="1800" dirty="0">
                <a:solidFill>
                  <a:schemeClr val="tx1"/>
                </a:solidFill>
              </a:rPr>
              <a:t> je </a:t>
            </a:r>
            <a:r>
              <a:rPr lang="en-US" altLang="en-US" sz="1800" dirty="0" err="1">
                <a:solidFill>
                  <a:schemeClr val="tx1"/>
                </a:solidFill>
              </a:rPr>
              <a:t>separacija</a:t>
            </a:r>
            <a:r>
              <a:rPr lang="en-US" altLang="en-US" sz="1800" dirty="0">
                <a:solidFill>
                  <a:schemeClr val="tx1"/>
                </a:solidFill>
              </a:rPr>
              <a:t>. </a:t>
            </a:r>
          </a:p>
          <a:p>
            <a:pPr eaLnBrk="1" hangingPunct="1">
              <a:spcBef>
                <a:spcPct val="0"/>
              </a:spcBef>
            </a:pPr>
            <a:r>
              <a:rPr lang="en-US" altLang="en-US" sz="1800" dirty="0">
                <a:solidFill>
                  <a:schemeClr val="tx1"/>
                </a:solidFill>
              </a:rPr>
              <a:t>Za </a:t>
            </a:r>
            <a:r>
              <a:rPr lang="en-US" altLang="en-US" sz="1800" dirty="0" err="1">
                <a:solidFill>
                  <a:schemeClr val="tx1"/>
                </a:solidFill>
              </a:rPr>
              <a:t>svaki</a:t>
            </a:r>
            <a:r>
              <a:rPr lang="en-US" altLang="en-US" sz="1800" dirty="0">
                <a:solidFill>
                  <a:schemeClr val="tx1"/>
                </a:solidFill>
              </a:rPr>
              <a:t> </a:t>
            </a:r>
            <a:r>
              <a:rPr lang="en-US" altLang="en-US" sz="1800" dirty="0" err="1">
                <a:solidFill>
                  <a:schemeClr val="tx1"/>
                </a:solidFill>
              </a:rPr>
              <a:t>elemenat</a:t>
            </a:r>
            <a:r>
              <a:rPr lang="en-US" altLang="en-US" sz="1800" dirty="0">
                <a:solidFill>
                  <a:schemeClr val="tx1"/>
                </a:solidFill>
              </a:rPr>
              <a:t>:</a:t>
            </a:r>
          </a:p>
          <a:p>
            <a:pPr lvl="1" eaLnBrk="1" hangingPunct="1">
              <a:spcBef>
                <a:spcPts val="300"/>
              </a:spcBef>
              <a:spcAft>
                <a:spcPts val="300"/>
              </a:spcAft>
              <a:buFont typeface="Calibri" panose="020F0502020204030204" pitchFamily="34" charset="0"/>
              <a:buAutoNum type="arabicPeriod"/>
            </a:pPr>
            <a:r>
              <a:rPr lang="en-US" altLang="en-US" sz="1400" dirty="0" err="1">
                <a:solidFill>
                  <a:schemeClr val="tx1"/>
                </a:solidFill>
              </a:rPr>
              <a:t>Postići</a:t>
            </a:r>
            <a:r>
              <a:rPr lang="en-US" altLang="en-US" sz="1400" dirty="0">
                <a:solidFill>
                  <a:schemeClr val="tx1"/>
                </a:solidFill>
              </a:rPr>
              <a:t> </a:t>
            </a:r>
            <a:r>
              <a:rPr lang="en-US" altLang="en-US" sz="1400" dirty="0" err="1">
                <a:solidFill>
                  <a:schemeClr val="tx1"/>
                </a:solidFill>
              </a:rPr>
              <a:t>masenu</a:t>
            </a:r>
            <a:r>
              <a:rPr lang="en-US" altLang="en-US" sz="1400" dirty="0">
                <a:solidFill>
                  <a:schemeClr val="tx1"/>
                </a:solidFill>
              </a:rPr>
              <a:t> </a:t>
            </a:r>
            <a:r>
              <a:rPr lang="en-US" altLang="en-US" sz="1400" dirty="0" err="1">
                <a:solidFill>
                  <a:schemeClr val="tx1"/>
                </a:solidFill>
              </a:rPr>
              <a:t>energetsku</a:t>
            </a:r>
            <a:r>
              <a:rPr lang="en-US" altLang="en-US" sz="1400" dirty="0">
                <a:solidFill>
                  <a:schemeClr val="tx1"/>
                </a:solidFill>
              </a:rPr>
              <a:t> </a:t>
            </a:r>
            <a:r>
              <a:rPr lang="en-US" altLang="en-US" sz="1400" dirty="0" err="1">
                <a:solidFill>
                  <a:schemeClr val="tx1"/>
                </a:solidFill>
              </a:rPr>
              <a:t>ravnotežu</a:t>
            </a:r>
            <a:r>
              <a:rPr lang="en-US" altLang="en-US" sz="1400" dirty="0">
                <a:solidFill>
                  <a:schemeClr val="tx1"/>
                </a:solidFill>
              </a:rPr>
              <a:t> </a:t>
            </a:r>
            <a:r>
              <a:rPr lang="en-US" altLang="en-US" sz="1400" dirty="0" err="1">
                <a:solidFill>
                  <a:schemeClr val="tx1"/>
                </a:solidFill>
              </a:rPr>
              <a:t>i</a:t>
            </a:r>
            <a:r>
              <a:rPr lang="en-US" altLang="en-US" sz="1400" dirty="0">
                <a:solidFill>
                  <a:schemeClr val="tx1"/>
                </a:solidFill>
              </a:rPr>
              <a:t> </a:t>
            </a:r>
            <a:r>
              <a:rPr lang="en-US" altLang="en-US" sz="1400" dirty="0" err="1">
                <a:solidFill>
                  <a:schemeClr val="tx1"/>
                </a:solidFill>
              </a:rPr>
              <a:t>identifikovati</a:t>
            </a:r>
            <a:r>
              <a:rPr lang="en-US" altLang="en-US" sz="1400" dirty="0">
                <a:solidFill>
                  <a:schemeClr val="tx1"/>
                </a:solidFill>
              </a:rPr>
              <a:t> </a:t>
            </a:r>
            <a:r>
              <a:rPr lang="en-US" altLang="en-US" sz="1400" dirty="0" err="1">
                <a:solidFill>
                  <a:schemeClr val="tx1"/>
                </a:solidFill>
              </a:rPr>
              <a:t>stateške</a:t>
            </a:r>
            <a:r>
              <a:rPr lang="en-US" altLang="en-US" sz="1400" dirty="0">
                <a:solidFill>
                  <a:schemeClr val="tx1"/>
                </a:solidFill>
              </a:rPr>
              <a:t> </a:t>
            </a:r>
            <a:r>
              <a:rPr lang="en-US" altLang="en-US" sz="1400" dirty="0" err="1">
                <a:solidFill>
                  <a:schemeClr val="tx1"/>
                </a:solidFill>
              </a:rPr>
              <a:t>promenljive</a:t>
            </a:r>
            <a:r>
              <a:rPr lang="en-US" altLang="en-US" sz="1400" dirty="0">
                <a:solidFill>
                  <a:schemeClr val="tx1"/>
                </a:solidFill>
              </a:rPr>
              <a:t>.</a:t>
            </a:r>
          </a:p>
          <a:p>
            <a:pPr lvl="1" eaLnBrk="1" hangingPunct="1">
              <a:spcBef>
                <a:spcPts val="300"/>
              </a:spcBef>
              <a:spcAft>
                <a:spcPts val="300"/>
              </a:spcAft>
              <a:buFont typeface="Calibri" panose="020F0502020204030204" pitchFamily="34" charset="0"/>
              <a:buAutoNum type="arabicPeriod"/>
            </a:pPr>
            <a:r>
              <a:rPr lang="en-US" altLang="en-US" sz="1400" dirty="0" err="1">
                <a:solidFill>
                  <a:schemeClr val="tx1"/>
                </a:solidFill>
              </a:rPr>
              <a:t>Identifikovati</a:t>
            </a:r>
            <a:r>
              <a:rPr lang="en-US" altLang="en-US" sz="1400" dirty="0">
                <a:solidFill>
                  <a:schemeClr val="tx1"/>
                </a:solidFill>
              </a:rPr>
              <a:t> </a:t>
            </a:r>
            <a:r>
              <a:rPr lang="en-US" altLang="en-US" sz="1400" dirty="0" err="1">
                <a:solidFill>
                  <a:schemeClr val="tx1"/>
                </a:solidFill>
              </a:rPr>
              <a:t>neupravljive</a:t>
            </a:r>
            <a:r>
              <a:rPr lang="en-US" altLang="en-US" sz="1400" dirty="0">
                <a:solidFill>
                  <a:schemeClr val="tx1"/>
                </a:solidFill>
              </a:rPr>
              <a:t> </a:t>
            </a:r>
            <a:r>
              <a:rPr lang="en-US" altLang="en-US" sz="1400" dirty="0" err="1">
                <a:solidFill>
                  <a:schemeClr val="tx1"/>
                </a:solidFill>
              </a:rPr>
              <a:t>i</a:t>
            </a:r>
            <a:r>
              <a:rPr lang="en-US" altLang="en-US" sz="1400" dirty="0">
                <a:solidFill>
                  <a:schemeClr val="tx1"/>
                </a:solidFill>
              </a:rPr>
              <a:t> </a:t>
            </a:r>
            <a:r>
              <a:rPr lang="en-US" altLang="en-US" sz="1400" dirty="0" err="1">
                <a:solidFill>
                  <a:schemeClr val="tx1"/>
                </a:solidFill>
              </a:rPr>
              <a:t>ako</a:t>
            </a:r>
            <a:r>
              <a:rPr lang="en-US" altLang="en-US" sz="1400" dirty="0">
                <a:solidFill>
                  <a:schemeClr val="tx1"/>
                </a:solidFill>
              </a:rPr>
              <a:t> </a:t>
            </a:r>
            <a:r>
              <a:rPr lang="en-US" altLang="en-US" sz="1400" dirty="0" err="1">
                <a:solidFill>
                  <a:schemeClr val="tx1"/>
                </a:solidFill>
              </a:rPr>
              <a:t>su</a:t>
            </a:r>
            <a:r>
              <a:rPr lang="en-US" altLang="en-US" sz="1400" dirty="0">
                <a:solidFill>
                  <a:schemeClr val="tx1"/>
                </a:solidFill>
              </a:rPr>
              <a:t> </a:t>
            </a:r>
            <a:r>
              <a:rPr lang="en-US" altLang="en-US" sz="1400" dirty="0" err="1">
                <a:solidFill>
                  <a:schemeClr val="tx1"/>
                </a:solidFill>
              </a:rPr>
              <a:t>odgovarajuće</a:t>
            </a:r>
            <a:r>
              <a:rPr lang="en-US" altLang="en-US" sz="1400" dirty="0">
                <a:solidFill>
                  <a:schemeClr val="tx1"/>
                </a:solidFill>
              </a:rPr>
              <a:t>, </a:t>
            </a:r>
            <a:r>
              <a:rPr lang="en-US" altLang="en-US" sz="1400" dirty="0" err="1">
                <a:solidFill>
                  <a:schemeClr val="tx1"/>
                </a:solidFill>
              </a:rPr>
              <a:t>specificirati</a:t>
            </a:r>
            <a:r>
              <a:rPr lang="en-US" altLang="en-US" sz="1400" dirty="0">
                <a:solidFill>
                  <a:schemeClr val="tx1"/>
                </a:solidFill>
              </a:rPr>
              <a:t> </a:t>
            </a:r>
            <a:r>
              <a:rPr lang="en-US" altLang="en-US" sz="1400" dirty="0" err="1">
                <a:solidFill>
                  <a:schemeClr val="tx1"/>
                </a:solidFill>
              </a:rPr>
              <a:t>strategije</a:t>
            </a:r>
            <a:r>
              <a:rPr lang="sr-Latn-RS" altLang="en-US" sz="1400" dirty="0">
                <a:solidFill>
                  <a:schemeClr val="tx1"/>
                </a:solidFill>
              </a:rPr>
              <a:t> upravljanja („rukovanja“)</a:t>
            </a:r>
            <a:r>
              <a:rPr lang="en-US" altLang="en-US" sz="1400" dirty="0">
                <a:solidFill>
                  <a:schemeClr val="tx1"/>
                </a:solidFill>
              </a:rPr>
              <a:t>.</a:t>
            </a:r>
          </a:p>
          <a:p>
            <a:pPr lvl="1" eaLnBrk="1" hangingPunct="1">
              <a:spcBef>
                <a:spcPts val="300"/>
              </a:spcBef>
              <a:spcAft>
                <a:spcPts val="300"/>
              </a:spcAft>
              <a:buFont typeface="Calibri" panose="020F0502020204030204" pitchFamily="34" charset="0"/>
              <a:buAutoNum type="arabicPeriod"/>
            </a:pPr>
            <a:r>
              <a:rPr lang="en-US" altLang="en-US" sz="1400" dirty="0" err="1">
                <a:solidFill>
                  <a:schemeClr val="tx1"/>
                </a:solidFill>
              </a:rPr>
              <a:t>Identifikovati</a:t>
            </a:r>
            <a:r>
              <a:rPr lang="en-US" altLang="en-US" sz="1400" dirty="0">
                <a:solidFill>
                  <a:schemeClr val="tx1"/>
                </a:solidFill>
              </a:rPr>
              <a:t> </a:t>
            </a:r>
            <a:r>
              <a:rPr lang="en-US" altLang="en-US" sz="1400" dirty="0" err="1">
                <a:solidFill>
                  <a:schemeClr val="tx1"/>
                </a:solidFill>
              </a:rPr>
              <a:t>kontrolisane</a:t>
            </a:r>
            <a:r>
              <a:rPr lang="en-US" altLang="en-US" sz="1400" dirty="0">
                <a:solidFill>
                  <a:schemeClr val="tx1"/>
                </a:solidFill>
              </a:rPr>
              <a:t> </a:t>
            </a:r>
            <a:r>
              <a:rPr lang="en-US" altLang="en-US" sz="1400" dirty="0" err="1">
                <a:solidFill>
                  <a:schemeClr val="tx1"/>
                </a:solidFill>
              </a:rPr>
              <a:t>promenljive</a:t>
            </a:r>
            <a:r>
              <a:rPr lang="en-US" altLang="en-US" sz="1400" dirty="0">
                <a:solidFill>
                  <a:schemeClr val="tx1"/>
                </a:solidFill>
              </a:rPr>
              <a:t> </a:t>
            </a:r>
            <a:r>
              <a:rPr lang="en-US" altLang="en-US" sz="1400" dirty="0" err="1">
                <a:solidFill>
                  <a:schemeClr val="tx1"/>
                </a:solidFill>
              </a:rPr>
              <a:t>i</a:t>
            </a:r>
            <a:r>
              <a:rPr lang="en-US" altLang="en-US" sz="1400" dirty="0">
                <a:solidFill>
                  <a:schemeClr val="tx1"/>
                </a:solidFill>
              </a:rPr>
              <a:t> </a:t>
            </a:r>
            <a:r>
              <a:rPr lang="sr-Latn-RS" altLang="en-US" sz="1400" dirty="0">
                <a:solidFill>
                  <a:schemeClr val="tx1"/>
                </a:solidFill>
              </a:rPr>
              <a:t>odrediti upravljačke</a:t>
            </a:r>
            <a:r>
              <a:rPr lang="en-US" altLang="en-US" sz="1400" dirty="0">
                <a:solidFill>
                  <a:schemeClr val="tx1"/>
                </a:solidFill>
              </a:rPr>
              <a:t> </a:t>
            </a:r>
            <a:r>
              <a:rPr lang="en-US" altLang="en-US" sz="1400" dirty="0" err="1">
                <a:solidFill>
                  <a:schemeClr val="tx1"/>
                </a:solidFill>
              </a:rPr>
              <a:t>petlje</a:t>
            </a:r>
            <a:r>
              <a:rPr lang="sr-Latn-RS" altLang="en-US" sz="1400" dirty="0">
                <a:solidFill>
                  <a:schemeClr val="tx1"/>
                </a:solidFill>
              </a:rPr>
              <a:t> (feedback ili </a:t>
            </a:r>
            <a:r>
              <a:rPr lang="en-US" altLang="en-US" sz="1400" dirty="0">
                <a:solidFill>
                  <a:schemeClr val="tx1"/>
                </a:solidFill>
              </a:rPr>
              <a:t> </a:t>
            </a:r>
            <a:r>
              <a:rPr lang="en-US" altLang="en-US" sz="1400" dirty="0" err="1">
                <a:solidFill>
                  <a:schemeClr val="tx1"/>
                </a:solidFill>
              </a:rPr>
              <a:t>kaskadno</a:t>
            </a:r>
            <a:r>
              <a:rPr lang="en-US" altLang="en-US" sz="1400" dirty="0">
                <a:solidFill>
                  <a:schemeClr val="tx1"/>
                </a:solidFill>
              </a:rPr>
              <a:t> </a:t>
            </a:r>
            <a:r>
              <a:rPr lang="en-US" altLang="en-US" sz="1400" dirty="0" err="1">
                <a:solidFill>
                  <a:schemeClr val="tx1"/>
                </a:solidFill>
              </a:rPr>
              <a:t>upravljanje</a:t>
            </a:r>
            <a:r>
              <a:rPr lang="sr-Latn-RS" altLang="en-US" sz="1400" dirty="0">
                <a:solidFill>
                  <a:schemeClr val="tx1"/>
                </a:solidFill>
              </a:rPr>
              <a:t>)</a:t>
            </a:r>
            <a:r>
              <a:rPr lang="en-US" altLang="en-US" sz="1400" dirty="0">
                <a:solidFill>
                  <a:schemeClr val="tx1"/>
                </a:solidFill>
              </a:rPr>
              <a:t>.</a:t>
            </a:r>
          </a:p>
          <a:p>
            <a:pPr lvl="1" eaLnBrk="1" hangingPunct="1">
              <a:spcBef>
                <a:spcPts val="300"/>
              </a:spcBef>
              <a:spcAft>
                <a:spcPts val="300"/>
              </a:spcAft>
              <a:buFont typeface="Calibri" panose="020F0502020204030204" pitchFamily="34" charset="0"/>
              <a:buAutoNum type="arabicPeriod"/>
            </a:pPr>
            <a:r>
              <a:rPr lang="en-US" altLang="en-US" sz="1400" dirty="0" err="1">
                <a:solidFill>
                  <a:schemeClr val="tx1"/>
                </a:solidFill>
              </a:rPr>
              <a:t>Identifikovati</a:t>
            </a:r>
            <a:r>
              <a:rPr lang="en-US" altLang="en-US" sz="1400" dirty="0">
                <a:solidFill>
                  <a:schemeClr val="tx1"/>
                </a:solidFill>
              </a:rPr>
              <a:t> </a:t>
            </a:r>
            <a:r>
              <a:rPr lang="en-US" altLang="en-US" sz="1400" dirty="0" err="1">
                <a:solidFill>
                  <a:schemeClr val="tx1"/>
                </a:solidFill>
              </a:rPr>
              <a:t>bilo</a:t>
            </a:r>
            <a:r>
              <a:rPr lang="en-US" altLang="en-US" sz="1400" dirty="0">
                <a:solidFill>
                  <a:schemeClr val="tx1"/>
                </a:solidFill>
              </a:rPr>
              <a:t> </a:t>
            </a:r>
            <a:r>
              <a:rPr lang="en-US" altLang="en-US" sz="1400" dirty="0" err="1">
                <a:solidFill>
                  <a:schemeClr val="tx1"/>
                </a:solidFill>
              </a:rPr>
              <a:t>koja</a:t>
            </a:r>
            <a:r>
              <a:rPr lang="en-US" altLang="en-US" sz="1400" dirty="0">
                <a:solidFill>
                  <a:schemeClr val="tx1"/>
                </a:solidFill>
              </a:rPr>
              <a:t> </a:t>
            </a:r>
            <a:r>
              <a:rPr lang="en-US" altLang="en-US" sz="1400" dirty="0" err="1">
                <a:solidFill>
                  <a:schemeClr val="tx1"/>
                </a:solidFill>
              </a:rPr>
              <a:t>pomoćna</a:t>
            </a:r>
            <a:r>
              <a:rPr lang="en-US" altLang="en-US" sz="1400" dirty="0">
                <a:solidFill>
                  <a:schemeClr val="tx1"/>
                </a:solidFill>
              </a:rPr>
              <a:t> </a:t>
            </a:r>
            <a:r>
              <a:rPr lang="en-US" altLang="en-US" sz="1400" dirty="0" err="1">
                <a:solidFill>
                  <a:schemeClr val="tx1"/>
                </a:solidFill>
              </a:rPr>
              <a:t>upravljanja</a:t>
            </a:r>
            <a:r>
              <a:rPr lang="en-US" altLang="en-US" sz="1400" dirty="0">
                <a:solidFill>
                  <a:schemeClr val="tx1"/>
                </a:solidFill>
              </a:rPr>
              <a:t> </a:t>
            </a:r>
            <a:r>
              <a:rPr lang="en-US" altLang="en-US" sz="1400" dirty="0" err="1">
                <a:solidFill>
                  <a:schemeClr val="tx1"/>
                </a:solidFill>
              </a:rPr>
              <a:t>koja</a:t>
            </a:r>
            <a:r>
              <a:rPr lang="en-US" altLang="en-US" sz="1400" dirty="0">
                <a:solidFill>
                  <a:schemeClr val="tx1"/>
                </a:solidFill>
              </a:rPr>
              <a:t> </a:t>
            </a:r>
            <a:r>
              <a:rPr lang="en-US" altLang="en-US" sz="1400" dirty="0" err="1">
                <a:solidFill>
                  <a:schemeClr val="tx1"/>
                </a:solidFill>
              </a:rPr>
              <a:t>su</a:t>
            </a:r>
            <a:r>
              <a:rPr lang="en-US" altLang="en-US" sz="1400" dirty="0">
                <a:solidFill>
                  <a:schemeClr val="tx1"/>
                </a:solidFill>
              </a:rPr>
              <a:t> </a:t>
            </a:r>
            <a:r>
              <a:rPr lang="en-US" altLang="en-US" sz="1400" dirty="0" err="1">
                <a:solidFill>
                  <a:schemeClr val="tx1"/>
                </a:solidFill>
              </a:rPr>
              <a:t>potrebna</a:t>
            </a:r>
            <a:r>
              <a:rPr lang="en-US" altLang="en-US" sz="1400" dirty="0">
                <a:solidFill>
                  <a:schemeClr val="tx1"/>
                </a:solidFill>
              </a:rPr>
              <a:t> </a:t>
            </a:r>
            <a:r>
              <a:rPr lang="en-US" altLang="en-US" sz="1400" dirty="0" err="1">
                <a:solidFill>
                  <a:schemeClr val="tx1"/>
                </a:solidFill>
              </a:rPr>
              <a:t>i</a:t>
            </a:r>
            <a:r>
              <a:rPr lang="en-US" altLang="en-US" sz="1400" dirty="0">
                <a:solidFill>
                  <a:schemeClr val="tx1"/>
                </a:solidFill>
              </a:rPr>
              <a:t> </a:t>
            </a:r>
            <a:r>
              <a:rPr lang="en-US" altLang="en-US" sz="1400" dirty="0" err="1">
                <a:solidFill>
                  <a:schemeClr val="tx1"/>
                </a:solidFill>
              </a:rPr>
              <a:t>formulisati</a:t>
            </a:r>
            <a:r>
              <a:rPr lang="en-US" altLang="en-US" sz="1400" dirty="0">
                <a:solidFill>
                  <a:schemeClr val="tx1"/>
                </a:solidFill>
              </a:rPr>
              <a:t> </a:t>
            </a:r>
            <a:r>
              <a:rPr lang="en-US" altLang="en-US" sz="1400" dirty="0" err="1">
                <a:solidFill>
                  <a:schemeClr val="tx1"/>
                </a:solidFill>
              </a:rPr>
              <a:t>dodatne</a:t>
            </a:r>
            <a:r>
              <a:rPr lang="en-US" altLang="en-US" sz="1400" dirty="0">
                <a:solidFill>
                  <a:schemeClr val="tx1"/>
                </a:solidFill>
              </a:rPr>
              <a:t> </a:t>
            </a:r>
            <a:r>
              <a:rPr lang="en-US" altLang="en-US" sz="1400" dirty="0" err="1">
                <a:solidFill>
                  <a:schemeClr val="tx1"/>
                </a:solidFill>
              </a:rPr>
              <a:t>odgovarajuće</a:t>
            </a:r>
            <a:r>
              <a:rPr lang="en-US" altLang="en-US" sz="1400" dirty="0">
                <a:solidFill>
                  <a:schemeClr val="tx1"/>
                </a:solidFill>
              </a:rPr>
              <a:t> </a:t>
            </a:r>
            <a:r>
              <a:rPr lang="en-US" altLang="en-US" sz="1400" dirty="0" err="1">
                <a:solidFill>
                  <a:schemeClr val="tx1"/>
                </a:solidFill>
              </a:rPr>
              <a:t>petlje</a:t>
            </a:r>
            <a:r>
              <a:rPr lang="en-US" altLang="en-US" sz="1400" dirty="0">
                <a:solidFill>
                  <a:schemeClr val="tx1"/>
                </a:solidFill>
              </a:rPr>
              <a:t>. </a:t>
            </a:r>
          </a:p>
          <a:p>
            <a:pPr lvl="1" eaLnBrk="1" hangingPunct="1">
              <a:spcBef>
                <a:spcPts val="300"/>
              </a:spcBef>
              <a:spcAft>
                <a:spcPts val="300"/>
              </a:spcAft>
              <a:buFont typeface="Calibri" panose="020F0502020204030204" pitchFamily="34" charset="0"/>
              <a:buAutoNum type="arabicPeriod"/>
            </a:pPr>
            <a:r>
              <a:rPr lang="en-US" altLang="en-US" sz="1400" dirty="0" err="1">
                <a:solidFill>
                  <a:schemeClr val="tx1"/>
                </a:solidFill>
              </a:rPr>
              <a:t>Identifikovati</a:t>
            </a:r>
            <a:r>
              <a:rPr lang="en-US" altLang="en-US" sz="1400" dirty="0">
                <a:solidFill>
                  <a:schemeClr val="tx1"/>
                </a:solidFill>
              </a:rPr>
              <a:t> </a:t>
            </a:r>
            <a:r>
              <a:rPr lang="en-US" altLang="en-US" sz="1400" dirty="0" err="1">
                <a:solidFill>
                  <a:schemeClr val="tx1"/>
                </a:solidFill>
              </a:rPr>
              <a:t>glavne</a:t>
            </a:r>
            <a:r>
              <a:rPr lang="en-US" altLang="en-US" sz="1400" dirty="0">
                <a:solidFill>
                  <a:schemeClr val="tx1"/>
                </a:solidFill>
              </a:rPr>
              <a:t> </a:t>
            </a:r>
            <a:r>
              <a:rPr lang="en-US" altLang="en-US" sz="1400" dirty="0" err="1">
                <a:solidFill>
                  <a:schemeClr val="tx1"/>
                </a:solidFill>
              </a:rPr>
              <a:t>izvore</a:t>
            </a:r>
            <a:r>
              <a:rPr lang="en-US" altLang="en-US" sz="1400" dirty="0">
                <a:solidFill>
                  <a:schemeClr val="tx1"/>
                </a:solidFill>
              </a:rPr>
              <a:t> </a:t>
            </a:r>
            <a:r>
              <a:rPr lang="en-US" altLang="en-US" sz="1400" dirty="0" err="1">
                <a:solidFill>
                  <a:schemeClr val="tx1"/>
                </a:solidFill>
              </a:rPr>
              <a:t>poremećaja</a:t>
            </a:r>
            <a:r>
              <a:rPr lang="en-US" altLang="en-US" sz="1400" dirty="0">
                <a:solidFill>
                  <a:schemeClr val="tx1"/>
                </a:solidFill>
              </a:rPr>
              <a:t>, </a:t>
            </a:r>
            <a:r>
              <a:rPr lang="en-US" altLang="en-US" sz="1400" dirty="0" err="1">
                <a:solidFill>
                  <a:schemeClr val="tx1"/>
                </a:solidFill>
              </a:rPr>
              <a:t>posebno</a:t>
            </a:r>
            <a:r>
              <a:rPr lang="en-US" altLang="en-US" sz="1400" dirty="0">
                <a:solidFill>
                  <a:schemeClr val="tx1"/>
                </a:solidFill>
              </a:rPr>
              <a:t> </a:t>
            </a:r>
            <a:r>
              <a:rPr lang="en-US" altLang="en-US" sz="1400" dirty="0" err="1">
                <a:solidFill>
                  <a:schemeClr val="tx1"/>
                </a:solidFill>
              </a:rPr>
              <a:t>tamo</a:t>
            </a:r>
            <a:r>
              <a:rPr lang="en-US" altLang="en-US" sz="1400" dirty="0">
                <a:solidFill>
                  <a:schemeClr val="tx1"/>
                </a:solidFill>
              </a:rPr>
              <a:t> </a:t>
            </a:r>
            <a:r>
              <a:rPr lang="en-US" altLang="en-US" sz="1400" dirty="0" err="1">
                <a:solidFill>
                  <a:schemeClr val="tx1"/>
                </a:solidFill>
              </a:rPr>
              <a:t>gde</a:t>
            </a:r>
            <a:r>
              <a:rPr lang="en-US" altLang="en-US" sz="1400" dirty="0">
                <a:solidFill>
                  <a:schemeClr val="tx1"/>
                </a:solidFill>
              </a:rPr>
              <a:t> </a:t>
            </a:r>
            <a:r>
              <a:rPr lang="en-US" altLang="en-US" sz="1400" dirty="0" err="1">
                <a:solidFill>
                  <a:schemeClr val="tx1"/>
                </a:solidFill>
              </a:rPr>
              <a:t>postoji</a:t>
            </a:r>
            <a:r>
              <a:rPr lang="en-US" altLang="en-US" sz="1400" dirty="0">
                <a:solidFill>
                  <a:schemeClr val="tx1"/>
                </a:solidFill>
              </a:rPr>
              <a:t> </a:t>
            </a:r>
            <a:r>
              <a:rPr lang="en-US" altLang="en-US" sz="1400" dirty="0" err="1">
                <a:solidFill>
                  <a:schemeClr val="tx1"/>
                </a:solidFill>
              </a:rPr>
              <a:t>hlađenje</a:t>
            </a:r>
            <a:r>
              <a:rPr lang="en-US" altLang="en-US" sz="1400" dirty="0">
                <a:solidFill>
                  <a:schemeClr val="tx1"/>
                </a:solidFill>
              </a:rPr>
              <a:t> </a:t>
            </a:r>
            <a:r>
              <a:rPr lang="en-US" altLang="en-US" sz="1400" dirty="0" err="1">
                <a:solidFill>
                  <a:schemeClr val="tx1"/>
                </a:solidFill>
              </a:rPr>
              <a:t>vode</a:t>
            </a:r>
            <a:r>
              <a:rPr lang="en-US" altLang="en-US" sz="1400" dirty="0">
                <a:solidFill>
                  <a:schemeClr val="tx1"/>
                </a:solidFill>
              </a:rPr>
              <a:t> </a:t>
            </a:r>
            <a:r>
              <a:rPr lang="en-US" altLang="en-US" sz="1400" dirty="0" err="1">
                <a:solidFill>
                  <a:schemeClr val="tx1"/>
                </a:solidFill>
              </a:rPr>
              <a:t>i</a:t>
            </a:r>
            <a:r>
              <a:rPr lang="en-US" altLang="en-US" sz="1400" dirty="0">
                <a:solidFill>
                  <a:schemeClr val="tx1"/>
                </a:solidFill>
              </a:rPr>
              <a:t> pare, </a:t>
            </a:r>
            <a:r>
              <a:rPr lang="en-US" altLang="en-US" sz="1400" dirty="0" err="1">
                <a:solidFill>
                  <a:schemeClr val="tx1"/>
                </a:solidFill>
              </a:rPr>
              <a:t>i</a:t>
            </a:r>
            <a:r>
              <a:rPr lang="en-US" altLang="en-US" sz="1400" dirty="0">
                <a:solidFill>
                  <a:schemeClr val="tx1"/>
                </a:solidFill>
              </a:rPr>
              <a:t> </a:t>
            </a:r>
            <a:r>
              <a:rPr lang="en-US" altLang="en-US" sz="1400" dirty="0" err="1">
                <a:solidFill>
                  <a:schemeClr val="tx1"/>
                </a:solidFill>
              </a:rPr>
              <a:t>pronaći</a:t>
            </a:r>
            <a:r>
              <a:rPr lang="en-US" altLang="en-US" sz="1400" dirty="0">
                <a:solidFill>
                  <a:schemeClr val="tx1"/>
                </a:solidFill>
              </a:rPr>
              <a:t> </a:t>
            </a:r>
            <a:r>
              <a:rPr lang="en-US" altLang="en-US" sz="1400" dirty="0" err="1">
                <a:solidFill>
                  <a:schemeClr val="tx1"/>
                </a:solidFill>
              </a:rPr>
              <a:t>odgovarajuće</a:t>
            </a:r>
            <a:r>
              <a:rPr lang="en-US" altLang="en-US" sz="1400" dirty="0">
                <a:solidFill>
                  <a:schemeClr val="tx1"/>
                </a:solidFill>
              </a:rPr>
              <a:t> </a:t>
            </a:r>
            <a:r>
              <a:rPr lang="en-US" altLang="en-US" sz="1400" dirty="0" err="1">
                <a:solidFill>
                  <a:schemeClr val="tx1"/>
                </a:solidFill>
              </a:rPr>
              <a:t>pomoćne</a:t>
            </a:r>
            <a:r>
              <a:rPr lang="en-US" altLang="en-US" sz="1400" dirty="0">
                <a:solidFill>
                  <a:schemeClr val="tx1"/>
                </a:solidFill>
              </a:rPr>
              <a:t> </a:t>
            </a:r>
            <a:r>
              <a:rPr lang="en-US" altLang="en-US" sz="1400" dirty="0" err="1">
                <a:solidFill>
                  <a:schemeClr val="tx1"/>
                </a:solidFill>
              </a:rPr>
              <a:t>petlje</a:t>
            </a:r>
            <a:r>
              <a:rPr lang="en-US" altLang="en-US" sz="1400" dirty="0">
                <a:solidFill>
                  <a:schemeClr val="tx1"/>
                </a:solidFill>
              </a:rPr>
              <a:t> </a:t>
            </a:r>
            <a:r>
              <a:rPr lang="en-US" altLang="en-US" sz="1400" dirty="0" err="1">
                <a:solidFill>
                  <a:schemeClr val="tx1"/>
                </a:solidFill>
              </a:rPr>
              <a:t>na</a:t>
            </a:r>
            <a:r>
              <a:rPr lang="en-US" altLang="en-US" sz="1400" dirty="0">
                <a:solidFill>
                  <a:schemeClr val="tx1"/>
                </a:solidFill>
              </a:rPr>
              <a:t> </a:t>
            </a:r>
            <a:r>
              <a:rPr lang="en-US" altLang="en-US" sz="1400" dirty="0" err="1">
                <a:solidFill>
                  <a:schemeClr val="tx1"/>
                </a:solidFill>
              </a:rPr>
              <a:t>njima</a:t>
            </a:r>
            <a:r>
              <a:rPr lang="en-US" altLang="en-US" sz="1400" dirty="0">
                <a:solidFill>
                  <a:schemeClr val="tx1"/>
                </a:solidFill>
              </a:rPr>
              <a:t>.</a:t>
            </a:r>
          </a:p>
          <a:p>
            <a:pPr lvl="1" eaLnBrk="1" hangingPunct="1">
              <a:spcBef>
                <a:spcPts val="300"/>
              </a:spcBef>
              <a:spcAft>
                <a:spcPts val="300"/>
              </a:spcAft>
              <a:buFont typeface="Calibri" panose="020F0502020204030204" pitchFamily="34" charset="0"/>
              <a:buAutoNum type="arabicPeriod"/>
            </a:pPr>
            <a:r>
              <a:rPr lang="en-US" altLang="en-US" sz="1400" dirty="0" err="1">
                <a:solidFill>
                  <a:schemeClr val="tx1"/>
                </a:solidFill>
              </a:rPr>
              <a:t>Identifikovati</a:t>
            </a:r>
            <a:r>
              <a:rPr lang="en-US" altLang="en-US" sz="1400" dirty="0">
                <a:solidFill>
                  <a:schemeClr val="tx1"/>
                </a:solidFill>
              </a:rPr>
              <a:t> </a:t>
            </a:r>
            <a:r>
              <a:rPr lang="en-US" altLang="en-US" sz="1400" dirty="0" err="1">
                <a:solidFill>
                  <a:schemeClr val="tx1"/>
                </a:solidFill>
              </a:rPr>
              <a:t>jake</a:t>
            </a:r>
            <a:r>
              <a:rPr lang="en-US" altLang="en-US" sz="1400" dirty="0">
                <a:solidFill>
                  <a:schemeClr val="tx1"/>
                </a:solidFill>
              </a:rPr>
              <a:t> </a:t>
            </a:r>
            <a:r>
              <a:rPr lang="en-US" altLang="en-US" sz="1400" dirty="0" err="1">
                <a:solidFill>
                  <a:schemeClr val="tx1"/>
                </a:solidFill>
              </a:rPr>
              <a:t>veze</a:t>
            </a:r>
            <a:r>
              <a:rPr lang="en-US" altLang="en-US" sz="1400" dirty="0">
                <a:solidFill>
                  <a:schemeClr val="tx1"/>
                </a:solidFill>
              </a:rPr>
              <a:t> </a:t>
            </a:r>
            <a:r>
              <a:rPr lang="en-US" altLang="en-US" sz="1400" dirty="0" err="1">
                <a:solidFill>
                  <a:schemeClr val="tx1"/>
                </a:solidFill>
              </a:rPr>
              <a:t>između</a:t>
            </a:r>
            <a:r>
              <a:rPr lang="en-US" altLang="en-US" sz="1400" dirty="0">
                <a:solidFill>
                  <a:schemeClr val="tx1"/>
                </a:solidFill>
              </a:rPr>
              <a:t> </a:t>
            </a:r>
            <a:r>
              <a:rPr lang="en-US" altLang="en-US" sz="1400" dirty="0" err="1">
                <a:solidFill>
                  <a:schemeClr val="tx1"/>
                </a:solidFill>
              </a:rPr>
              <a:t>petlji</a:t>
            </a:r>
            <a:r>
              <a:rPr lang="en-US" altLang="en-US" sz="1400" dirty="0">
                <a:solidFill>
                  <a:schemeClr val="tx1"/>
                </a:solidFill>
              </a:rPr>
              <a:t> </a:t>
            </a:r>
            <a:r>
              <a:rPr lang="en-US" altLang="en-US" sz="1400" dirty="0" err="1">
                <a:solidFill>
                  <a:schemeClr val="tx1"/>
                </a:solidFill>
              </a:rPr>
              <a:t>upravljanja</a:t>
            </a:r>
            <a:r>
              <a:rPr lang="en-US" altLang="en-US" sz="1400" dirty="0">
                <a:solidFill>
                  <a:schemeClr val="tx1"/>
                </a:solidFill>
              </a:rPr>
              <a:t> </a:t>
            </a:r>
            <a:r>
              <a:rPr lang="en-US" altLang="en-US" sz="1400" dirty="0" err="1">
                <a:solidFill>
                  <a:schemeClr val="tx1"/>
                </a:solidFill>
              </a:rPr>
              <a:t>i</a:t>
            </a:r>
            <a:r>
              <a:rPr lang="en-US" altLang="en-US" sz="1400" dirty="0">
                <a:solidFill>
                  <a:schemeClr val="tx1"/>
                </a:solidFill>
              </a:rPr>
              <a:t> </a:t>
            </a:r>
            <a:r>
              <a:rPr lang="en-US" altLang="en-US" sz="1400" dirty="0" err="1">
                <a:solidFill>
                  <a:schemeClr val="tx1"/>
                </a:solidFill>
              </a:rPr>
              <a:t>izabrati</a:t>
            </a:r>
            <a:r>
              <a:rPr lang="en-US" altLang="en-US" sz="1400" dirty="0">
                <a:solidFill>
                  <a:schemeClr val="tx1"/>
                </a:solidFill>
              </a:rPr>
              <a:t> </a:t>
            </a:r>
            <a:r>
              <a:rPr lang="en-US" altLang="en-US" sz="1400" dirty="0" err="1">
                <a:solidFill>
                  <a:schemeClr val="tx1"/>
                </a:solidFill>
              </a:rPr>
              <a:t>ulaz</a:t>
            </a:r>
            <a:r>
              <a:rPr lang="sr-Latn-RS" altLang="en-US" sz="1400" dirty="0">
                <a:solidFill>
                  <a:schemeClr val="tx1"/>
                </a:solidFill>
              </a:rPr>
              <a:t>no</a:t>
            </a:r>
            <a:r>
              <a:rPr lang="en-US" altLang="en-US" sz="1400" dirty="0">
                <a:solidFill>
                  <a:schemeClr val="tx1"/>
                </a:solidFill>
              </a:rPr>
              <a:t>-</a:t>
            </a:r>
            <a:r>
              <a:rPr lang="en-US" altLang="en-US" sz="1400" dirty="0" err="1">
                <a:solidFill>
                  <a:schemeClr val="tx1"/>
                </a:solidFill>
              </a:rPr>
              <a:t>izlazne</a:t>
            </a:r>
            <a:r>
              <a:rPr lang="en-US" altLang="en-US" sz="1400" dirty="0">
                <a:solidFill>
                  <a:schemeClr val="tx1"/>
                </a:solidFill>
              </a:rPr>
              <a:t> </a:t>
            </a:r>
            <a:r>
              <a:rPr lang="en-US" altLang="en-US" sz="1400" dirty="0" err="1">
                <a:solidFill>
                  <a:schemeClr val="tx1"/>
                </a:solidFill>
              </a:rPr>
              <a:t>kombinacije</a:t>
            </a:r>
            <a:r>
              <a:rPr lang="en-US" altLang="en-US" sz="1400" dirty="0">
                <a:solidFill>
                  <a:schemeClr val="tx1"/>
                </a:solidFill>
              </a:rPr>
              <a:t> da bi se </a:t>
            </a:r>
            <a:r>
              <a:rPr lang="en-US" altLang="en-US" sz="1400" dirty="0" err="1">
                <a:solidFill>
                  <a:schemeClr val="tx1"/>
                </a:solidFill>
              </a:rPr>
              <a:t>minimizoval</a:t>
            </a:r>
            <a:r>
              <a:rPr lang="sr-Latn-RS" altLang="en-US" sz="1400" dirty="0">
                <a:solidFill>
                  <a:schemeClr val="tx1"/>
                </a:solidFill>
              </a:rPr>
              <a:t>i</a:t>
            </a:r>
            <a:r>
              <a:rPr lang="en-US" altLang="en-US" sz="1400" dirty="0">
                <a:solidFill>
                  <a:schemeClr val="tx1"/>
                </a:solidFill>
              </a:rPr>
              <a:t> </a:t>
            </a:r>
            <a:r>
              <a:rPr lang="sr-Latn-RS" altLang="en-US" sz="1400" dirty="0">
                <a:solidFill>
                  <a:schemeClr val="tx1"/>
                </a:solidFill>
              </a:rPr>
              <a:t>međusobni uticaju</a:t>
            </a:r>
            <a:r>
              <a:rPr lang="en-US" altLang="en-US" sz="1400" dirty="0">
                <a:solidFill>
                  <a:schemeClr val="tx1"/>
                </a:solidFill>
              </a:rPr>
              <a:t>.</a:t>
            </a:r>
          </a:p>
          <a:p>
            <a:pPr lvl="1" eaLnBrk="1" hangingPunct="1">
              <a:spcBef>
                <a:spcPts val="300"/>
              </a:spcBef>
              <a:spcAft>
                <a:spcPts val="300"/>
              </a:spcAft>
              <a:buFont typeface="Calibri" panose="020F0502020204030204" pitchFamily="34" charset="0"/>
              <a:buAutoNum type="arabicPeriod"/>
            </a:pPr>
            <a:r>
              <a:rPr lang="en-US" altLang="en-US" sz="1400" dirty="0" err="1">
                <a:solidFill>
                  <a:schemeClr val="tx1"/>
                </a:solidFill>
              </a:rPr>
              <a:t>Uskladiti</a:t>
            </a:r>
            <a:r>
              <a:rPr lang="en-US" altLang="en-US" sz="1400" dirty="0">
                <a:solidFill>
                  <a:schemeClr val="tx1"/>
                </a:solidFill>
              </a:rPr>
              <a:t> </a:t>
            </a:r>
            <a:r>
              <a:rPr lang="en-US" altLang="en-US" sz="1400" dirty="0" err="1">
                <a:solidFill>
                  <a:schemeClr val="tx1"/>
                </a:solidFill>
              </a:rPr>
              <a:t>broj</a:t>
            </a:r>
            <a:r>
              <a:rPr lang="en-US" altLang="en-US" sz="1400" dirty="0">
                <a:solidFill>
                  <a:schemeClr val="tx1"/>
                </a:solidFill>
              </a:rPr>
              <a:t> </a:t>
            </a:r>
            <a:r>
              <a:rPr lang="en-US" altLang="en-US" sz="1400" dirty="0" err="1">
                <a:solidFill>
                  <a:schemeClr val="tx1"/>
                </a:solidFill>
              </a:rPr>
              <a:t>strateških</a:t>
            </a:r>
            <a:r>
              <a:rPr lang="en-US" altLang="en-US" sz="1400" dirty="0">
                <a:solidFill>
                  <a:schemeClr val="tx1"/>
                </a:solidFill>
              </a:rPr>
              <a:t> </a:t>
            </a:r>
            <a:r>
              <a:rPr lang="en-US" altLang="en-US" sz="1400" dirty="0" err="1">
                <a:solidFill>
                  <a:schemeClr val="tx1"/>
                </a:solidFill>
              </a:rPr>
              <a:t>promenljivih</a:t>
            </a:r>
            <a:r>
              <a:rPr lang="en-US" altLang="en-US" sz="1400" dirty="0">
                <a:solidFill>
                  <a:schemeClr val="tx1"/>
                </a:solidFill>
              </a:rPr>
              <a:t> </a:t>
            </a:r>
            <a:r>
              <a:rPr lang="en-US" altLang="en-US" sz="1400" dirty="0" err="1">
                <a:solidFill>
                  <a:schemeClr val="tx1"/>
                </a:solidFill>
              </a:rPr>
              <a:t>i</a:t>
            </a:r>
            <a:r>
              <a:rPr lang="en-US" altLang="en-US" sz="1400" dirty="0">
                <a:solidFill>
                  <a:schemeClr val="tx1"/>
                </a:solidFill>
              </a:rPr>
              <a:t> </a:t>
            </a:r>
            <a:r>
              <a:rPr lang="en-US" altLang="en-US" sz="1400" dirty="0" err="1">
                <a:solidFill>
                  <a:schemeClr val="tx1"/>
                </a:solidFill>
              </a:rPr>
              <a:t>stepen</a:t>
            </a:r>
            <a:r>
              <a:rPr lang="sr-Latn-RS" altLang="en-US" sz="1400" dirty="0">
                <a:solidFill>
                  <a:schemeClr val="tx1"/>
                </a:solidFill>
              </a:rPr>
              <a:t>i</a:t>
            </a:r>
            <a:r>
              <a:rPr lang="en-US" altLang="en-US" sz="1400" dirty="0">
                <a:solidFill>
                  <a:schemeClr val="tx1"/>
                </a:solidFill>
              </a:rPr>
              <a:t> </a:t>
            </a:r>
            <a:r>
              <a:rPr lang="en-US" altLang="en-US" sz="1400" dirty="0" err="1">
                <a:solidFill>
                  <a:schemeClr val="tx1"/>
                </a:solidFill>
              </a:rPr>
              <a:t>slobode</a:t>
            </a:r>
            <a:r>
              <a:rPr lang="en-US" altLang="en-US" sz="1400" dirty="0">
                <a:solidFill>
                  <a:schemeClr val="tx1"/>
                </a:solidFill>
              </a:rPr>
              <a:t>. </a:t>
            </a:r>
            <a:r>
              <a:rPr lang="en-US" altLang="en-US" sz="1400" dirty="0" err="1">
                <a:solidFill>
                  <a:schemeClr val="tx1"/>
                </a:solidFill>
              </a:rPr>
              <a:t>Ako</a:t>
            </a:r>
            <a:r>
              <a:rPr lang="en-US" altLang="en-US" sz="1400" dirty="0">
                <a:solidFill>
                  <a:schemeClr val="tx1"/>
                </a:solidFill>
              </a:rPr>
              <a:t> </a:t>
            </a:r>
            <a:r>
              <a:rPr lang="en-US" altLang="en-US" sz="1400" dirty="0" err="1">
                <a:solidFill>
                  <a:schemeClr val="tx1"/>
                </a:solidFill>
              </a:rPr>
              <a:t>ima</a:t>
            </a:r>
            <a:r>
              <a:rPr lang="en-US" altLang="en-US" sz="1400" dirty="0">
                <a:solidFill>
                  <a:schemeClr val="tx1"/>
                </a:solidFill>
              </a:rPr>
              <a:t> </a:t>
            </a:r>
            <a:r>
              <a:rPr lang="en-US" altLang="en-US" sz="1400" dirty="0" err="1">
                <a:solidFill>
                  <a:schemeClr val="tx1"/>
                </a:solidFill>
              </a:rPr>
              <a:t>nekih</a:t>
            </a:r>
            <a:r>
              <a:rPr lang="en-US" altLang="en-US" sz="1400" dirty="0">
                <a:solidFill>
                  <a:schemeClr val="tx1"/>
                </a:solidFill>
              </a:rPr>
              <a:t> </a:t>
            </a:r>
            <a:r>
              <a:rPr lang="sr-Latn-RS" altLang="en-US" sz="1400" dirty="0" err="1">
                <a:solidFill>
                  <a:schemeClr val="tx1"/>
                </a:solidFill>
              </a:rPr>
              <a:t>varirajućih</a:t>
            </a:r>
            <a:r>
              <a:rPr lang="en-US" altLang="en-US" sz="1400" dirty="0">
                <a:solidFill>
                  <a:schemeClr val="tx1"/>
                </a:solidFill>
              </a:rPr>
              <a:t> </a:t>
            </a:r>
            <a:r>
              <a:rPr lang="en-US" altLang="en-US" sz="1400" dirty="0" err="1">
                <a:solidFill>
                  <a:schemeClr val="tx1"/>
                </a:solidFill>
              </a:rPr>
              <a:t>promenljivih</a:t>
            </a:r>
            <a:r>
              <a:rPr lang="en-US" altLang="en-US" sz="1400" dirty="0">
                <a:solidFill>
                  <a:schemeClr val="tx1"/>
                </a:solidFill>
              </a:rPr>
              <a:t> </a:t>
            </a:r>
            <a:r>
              <a:rPr lang="en-US" altLang="en-US" sz="1400" dirty="0" err="1">
                <a:solidFill>
                  <a:schemeClr val="tx1"/>
                </a:solidFill>
              </a:rPr>
              <a:t>onda</a:t>
            </a:r>
            <a:r>
              <a:rPr lang="en-US" altLang="en-US" sz="1400" dirty="0">
                <a:solidFill>
                  <a:schemeClr val="tx1"/>
                </a:solidFill>
              </a:rPr>
              <a:t> </a:t>
            </a:r>
            <a:r>
              <a:rPr lang="en-US" altLang="en-US" sz="1400" dirty="0" err="1">
                <a:solidFill>
                  <a:schemeClr val="tx1"/>
                </a:solidFill>
              </a:rPr>
              <a:t>treba</a:t>
            </a:r>
            <a:r>
              <a:rPr lang="en-US" altLang="en-US" sz="1400" dirty="0">
                <a:solidFill>
                  <a:schemeClr val="tx1"/>
                </a:solidFill>
              </a:rPr>
              <a:t> </a:t>
            </a:r>
            <a:r>
              <a:rPr lang="en-US" altLang="en-US" sz="1400" dirty="0" err="1">
                <a:solidFill>
                  <a:schemeClr val="tx1"/>
                </a:solidFill>
              </a:rPr>
              <a:t>iskoristiti</a:t>
            </a:r>
            <a:r>
              <a:rPr lang="en-US" altLang="en-US" sz="1400" dirty="0">
                <a:solidFill>
                  <a:schemeClr val="tx1"/>
                </a:solidFill>
              </a:rPr>
              <a:t> </a:t>
            </a:r>
            <a:r>
              <a:rPr lang="en-US" altLang="en-US" sz="1400" dirty="0" err="1">
                <a:solidFill>
                  <a:schemeClr val="tx1"/>
                </a:solidFill>
              </a:rPr>
              <a:t>slobodne</a:t>
            </a:r>
            <a:r>
              <a:rPr lang="en-US" altLang="en-US" sz="1400" dirty="0">
                <a:solidFill>
                  <a:schemeClr val="tx1"/>
                </a:solidFill>
              </a:rPr>
              <a:t> </a:t>
            </a:r>
            <a:r>
              <a:rPr lang="en-US" altLang="en-US" sz="1400" dirty="0" err="1">
                <a:solidFill>
                  <a:schemeClr val="tx1"/>
                </a:solidFill>
              </a:rPr>
              <a:t>stepene</a:t>
            </a:r>
            <a:r>
              <a:rPr lang="en-US" altLang="en-US" sz="1400" dirty="0">
                <a:solidFill>
                  <a:schemeClr val="tx1"/>
                </a:solidFill>
              </a:rPr>
              <a:t> </a:t>
            </a:r>
            <a:r>
              <a:rPr lang="en-US" altLang="en-US" sz="1400" dirty="0" err="1">
                <a:solidFill>
                  <a:schemeClr val="tx1"/>
                </a:solidFill>
              </a:rPr>
              <a:t>slobode</a:t>
            </a:r>
            <a:r>
              <a:rPr lang="en-US" altLang="en-US" sz="1400" dirty="0">
                <a:solidFill>
                  <a:schemeClr val="tx1"/>
                </a:solidFill>
              </a:rPr>
              <a:t> </a:t>
            </a:r>
            <a:r>
              <a:rPr lang="en-US" altLang="en-US" sz="1400" dirty="0" err="1">
                <a:solidFill>
                  <a:schemeClr val="tx1"/>
                </a:solidFill>
              </a:rPr>
              <a:t>tako</a:t>
            </a:r>
            <a:r>
              <a:rPr lang="en-US" altLang="en-US" sz="1400" dirty="0">
                <a:solidFill>
                  <a:schemeClr val="tx1"/>
                </a:solidFill>
              </a:rPr>
              <a:t> </a:t>
            </a:r>
            <a:r>
              <a:rPr lang="sr-Latn-RS" altLang="en-US" sz="1400" dirty="0">
                <a:solidFill>
                  <a:schemeClr val="tx1"/>
                </a:solidFill>
              </a:rPr>
              <a:t>š</a:t>
            </a:r>
            <a:r>
              <a:rPr lang="en-US" altLang="en-US" sz="1400" dirty="0">
                <a:solidFill>
                  <a:schemeClr val="tx1"/>
                </a:solidFill>
              </a:rPr>
              <a:t>to se </a:t>
            </a:r>
            <a:r>
              <a:rPr lang="en-US" altLang="en-US" sz="1400" dirty="0" err="1">
                <a:solidFill>
                  <a:schemeClr val="tx1"/>
                </a:solidFill>
              </a:rPr>
              <a:t>specificira</a:t>
            </a:r>
            <a:r>
              <a:rPr lang="en-US" altLang="en-US" sz="1400" dirty="0">
                <a:solidFill>
                  <a:schemeClr val="tx1"/>
                </a:solidFill>
              </a:rPr>
              <a:t> </a:t>
            </a:r>
            <a:r>
              <a:rPr lang="en-US" altLang="en-US" sz="1400" dirty="0" err="1">
                <a:solidFill>
                  <a:schemeClr val="tx1"/>
                </a:solidFill>
              </a:rPr>
              <a:t>još</a:t>
            </a:r>
            <a:r>
              <a:rPr lang="en-US" altLang="en-US" sz="1400" dirty="0">
                <a:solidFill>
                  <a:schemeClr val="tx1"/>
                </a:solidFill>
              </a:rPr>
              <a:t> </a:t>
            </a:r>
            <a:r>
              <a:rPr lang="en-US" altLang="en-US" sz="1400" dirty="0" err="1">
                <a:solidFill>
                  <a:schemeClr val="tx1"/>
                </a:solidFill>
              </a:rPr>
              <a:t>petlji</a:t>
            </a:r>
            <a:r>
              <a:rPr lang="en-US" altLang="en-US" sz="1400" dirty="0">
                <a:solidFill>
                  <a:schemeClr val="tx1"/>
                </a:solidFill>
              </a:rPr>
              <a:t> </a:t>
            </a:r>
            <a:r>
              <a:rPr lang="en-US" altLang="en-US" sz="1400" dirty="0" err="1">
                <a:solidFill>
                  <a:schemeClr val="tx1"/>
                </a:solidFill>
              </a:rPr>
              <a:t>upravljanja</a:t>
            </a:r>
            <a:r>
              <a:rPr lang="en-US" altLang="en-US" sz="1400" dirty="0">
                <a:solidFill>
                  <a:schemeClr val="tx1"/>
                </a:solidFill>
              </a:rPr>
              <a:t>.</a:t>
            </a:r>
          </a:p>
          <a:p>
            <a:pPr lvl="1" eaLnBrk="1" hangingPunct="1">
              <a:spcBef>
                <a:spcPts val="300"/>
              </a:spcBef>
              <a:spcAft>
                <a:spcPts val="300"/>
              </a:spcAft>
              <a:buFont typeface="Calibri" panose="020F0502020204030204" pitchFamily="34" charset="0"/>
              <a:buAutoNum type="arabicPeriod"/>
            </a:pPr>
            <a:r>
              <a:rPr lang="en-US" altLang="en-US" sz="1400" dirty="0" err="1">
                <a:solidFill>
                  <a:schemeClr val="tx1"/>
                </a:solidFill>
              </a:rPr>
              <a:t>Proveriti</a:t>
            </a:r>
            <a:r>
              <a:rPr lang="en-US" altLang="en-US" sz="1400" dirty="0">
                <a:solidFill>
                  <a:schemeClr val="tx1"/>
                </a:solidFill>
              </a:rPr>
              <a:t> da </a:t>
            </a:r>
            <a:r>
              <a:rPr lang="en-US" altLang="en-US" sz="1400" dirty="0" err="1">
                <a:solidFill>
                  <a:schemeClr val="tx1"/>
                </a:solidFill>
              </a:rPr>
              <a:t>šema</a:t>
            </a:r>
            <a:r>
              <a:rPr lang="en-US" altLang="en-US" sz="1400" dirty="0">
                <a:solidFill>
                  <a:schemeClr val="tx1"/>
                </a:solidFill>
              </a:rPr>
              <a:t> ne </a:t>
            </a:r>
            <a:r>
              <a:rPr lang="en-US" altLang="en-US" sz="1400" dirty="0" err="1">
                <a:solidFill>
                  <a:schemeClr val="tx1"/>
                </a:solidFill>
              </a:rPr>
              <a:t>bude</a:t>
            </a:r>
            <a:r>
              <a:rPr lang="en-US" altLang="en-US" sz="1400" dirty="0">
                <a:solidFill>
                  <a:schemeClr val="tx1"/>
                </a:solidFill>
              </a:rPr>
              <a:t> </a:t>
            </a:r>
            <a:r>
              <a:rPr lang="en-US" altLang="en-US" sz="1400" dirty="0" err="1">
                <a:solidFill>
                  <a:schemeClr val="tx1"/>
                </a:solidFill>
              </a:rPr>
              <a:t>preodređena</a:t>
            </a:r>
            <a:r>
              <a:rPr lang="sr-Latn-RS" altLang="en-US" sz="1400" dirty="0">
                <a:solidFill>
                  <a:schemeClr val="tx1"/>
                </a:solidFill>
              </a:rPr>
              <a:t>,</a:t>
            </a:r>
            <a:r>
              <a:rPr lang="en-US" altLang="en-US" sz="1400" dirty="0">
                <a:solidFill>
                  <a:schemeClr val="tx1"/>
                </a:solidFill>
              </a:rPr>
              <a:t> </a:t>
            </a:r>
            <a:r>
              <a:rPr lang="sr-Latn-RS" altLang="en-US" sz="1400" dirty="0">
                <a:solidFill>
                  <a:schemeClr val="tx1"/>
                </a:solidFill>
              </a:rPr>
              <a:t>i</a:t>
            </a:r>
            <a:r>
              <a:rPr lang="en-US" altLang="en-US" sz="1400" dirty="0">
                <a:solidFill>
                  <a:schemeClr val="tx1"/>
                </a:solidFill>
              </a:rPr>
              <a:t> </a:t>
            </a:r>
            <a:r>
              <a:rPr lang="en-US" altLang="en-US" sz="1400" dirty="0" err="1">
                <a:solidFill>
                  <a:schemeClr val="tx1"/>
                </a:solidFill>
              </a:rPr>
              <a:t>ako</a:t>
            </a:r>
            <a:r>
              <a:rPr lang="en-US" altLang="en-US" sz="1400" dirty="0">
                <a:solidFill>
                  <a:schemeClr val="tx1"/>
                </a:solidFill>
              </a:rPr>
              <a:t> </a:t>
            </a:r>
            <a:r>
              <a:rPr lang="en-US" altLang="en-US" sz="1400" dirty="0" err="1">
                <a:solidFill>
                  <a:schemeClr val="tx1"/>
                </a:solidFill>
              </a:rPr>
              <a:t>jeste</a:t>
            </a:r>
            <a:r>
              <a:rPr lang="en-US" altLang="en-US" sz="1400" dirty="0">
                <a:solidFill>
                  <a:schemeClr val="tx1"/>
                </a:solidFill>
              </a:rPr>
              <a:t>, </a:t>
            </a:r>
            <a:r>
              <a:rPr lang="en-US" altLang="en-US" sz="1400" dirty="0" err="1">
                <a:solidFill>
                  <a:schemeClr val="tx1"/>
                </a:solidFill>
              </a:rPr>
              <a:t>ukloniti</a:t>
            </a:r>
            <a:r>
              <a:rPr lang="en-US" altLang="en-US" sz="1400" dirty="0">
                <a:solidFill>
                  <a:schemeClr val="tx1"/>
                </a:solidFill>
              </a:rPr>
              <a:t> </a:t>
            </a:r>
            <a:r>
              <a:rPr lang="en-US" altLang="en-US" sz="1400" dirty="0" err="1">
                <a:solidFill>
                  <a:schemeClr val="tx1"/>
                </a:solidFill>
              </a:rPr>
              <a:t>petlje</a:t>
            </a:r>
            <a:r>
              <a:rPr lang="en-US" altLang="en-US" sz="1400" dirty="0">
                <a:solidFill>
                  <a:schemeClr val="tx1"/>
                </a:solidFill>
              </a:rPr>
              <a:t> </a:t>
            </a:r>
            <a:r>
              <a:rPr lang="en-US" altLang="en-US" sz="1400" dirty="0" err="1">
                <a:solidFill>
                  <a:schemeClr val="tx1"/>
                </a:solidFill>
              </a:rPr>
              <a:t>upravljanja</a:t>
            </a:r>
            <a:r>
              <a:rPr lang="en-US" altLang="en-US" sz="1400" dirty="0">
                <a:solidFill>
                  <a:schemeClr val="tx1"/>
                </a:solidFill>
              </a:rPr>
              <a:t> </a:t>
            </a:r>
            <a:r>
              <a:rPr lang="en-US" altLang="en-US" sz="1400" dirty="0" err="1">
                <a:solidFill>
                  <a:schemeClr val="tx1"/>
                </a:solidFill>
              </a:rPr>
              <a:t>koje</a:t>
            </a:r>
            <a:r>
              <a:rPr lang="en-US" altLang="en-US" sz="1400" dirty="0">
                <a:solidFill>
                  <a:schemeClr val="tx1"/>
                </a:solidFill>
              </a:rPr>
              <a:t> </a:t>
            </a:r>
            <a:r>
              <a:rPr lang="en-US" altLang="en-US" sz="1400" dirty="0" err="1">
                <a:solidFill>
                  <a:schemeClr val="tx1"/>
                </a:solidFill>
              </a:rPr>
              <a:t>nisu</a:t>
            </a:r>
            <a:r>
              <a:rPr lang="en-US" altLang="en-US" sz="1400" dirty="0">
                <a:solidFill>
                  <a:schemeClr val="tx1"/>
                </a:solidFill>
              </a:rPr>
              <a:t> </a:t>
            </a:r>
            <a:r>
              <a:rPr lang="en-US" altLang="en-US" sz="1400" dirty="0" err="1">
                <a:solidFill>
                  <a:schemeClr val="tx1"/>
                </a:solidFill>
              </a:rPr>
              <a:t>potrebne</a:t>
            </a:r>
            <a:r>
              <a:rPr lang="en-US" altLang="en-US" sz="1400" dirty="0">
                <a:solidFill>
                  <a:schemeClr val="tx1"/>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6A3C655-A0C9-40C5-A640-A50A05FF14AC}"/>
              </a:ext>
            </a:extLst>
          </p:cNvPr>
          <p:cNvSpPr>
            <a:spLocks noGrp="1"/>
          </p:cNvSpPr>
          <p:nvPr>
            <p:ph type="ctrTitle"/>
          </p:nvPr>
        </p:nvSpPr>
        <p:spPr>
          <a:xfrm>
            <a:off x="304800" y="152400"/>
            <a:ext cx="8502650" cy="544513"/>
          </a:xfrm>
        </p:spPr>
        <p:txBody>
          <a:bodyPr/>
          <a:lstStyle/>
          <a:p>
            <a:pPr eaLnBrk="1" hangingPunct="1"/>
            <a:r>
              <a:rPr lang="en-US" altLang="en-US" sz="2400">
                <a:ea typeface="ＭＳ Ｐゴシック" panose="020B0600070205080204" pitchFamily="34" charset="-128"/>
              </a:rPr>
              <a:t>Određivanje strategije - metodologija</a:t>
            </a:r>
          </a:p>
        </p:txBody>
      </p:sp>
      <p:sp>
        <p:nvSpPr>
          <p:cNvPr id="23555" name="Rectangle 2">
            <a:extLst>
              <a:ext uri="{FF2B5EF4-FFF2-40B4-BE49-F238E27FC236}">
                <a16:creationId xmlns:a16="http://schemas.microsoft.com/office/drawing/2014/main" id="{115AC931-3FCB-4224-AED3-64D93CD7E81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sr-Latn-CS" altLang="en-US" sz="1800">
              <a:solidFill>
                <a:schemeClr val="tx1"/>
              </a:solidFill>
            </a:endParaRPr>
          </a:p>
        </p:txBody>
      </p:sp>
      <p:sp>
        <p:nvSpPr>
          <p:cNvPr id="23556" name="Rectangle 4">
            <a:extLst>
              <a:ext uri="{FF2B5EF4-FFF2-40B4-BE49-F238E27FC236}">
                <a16:creationId xmlns:a16="http://schemas.microsoft.com/office/drawing/2014/main" id="{7EE8187D-3D03-4D60-8954-F6E15A01B91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sr-Latn-CS" altLang="en-US" sz="1800">
              <a:solidFill>
                <a:schemeClr val="tx1"/>
              </a:solidFill>
            </a:endParaRPr>
          </a:p>
        </p:txBody>
      </p:sp>
      <p:sp>
        <p:nvSpPr>
          <p:cNvPr id="23557" name="Rectangle 6">
            <a:extLst>
              <a:ext uri="{FF2B5EF4-FFF2-40B4-BE49-F238E27FC236}">
                <a16:creationId xmlns:a16="http://schemas.microsoft.com/office/drawing/2014/main" id="{F61A6F4C-8235-4D93-8698-2304C16F6BD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sr-Latn-CS" altLang="en-US" sz="1800">
              <a:solidFill>
                <a:schemeClr val="tx1"/>
              </a:solidFill>
            </a:endParaRPr>
          </a:p>
        </p:txBody>
      </p:sp>
      <p:sp>
        <p:nvSpPr>
          <p:cNvPr id="23558" name="Rectangle 8">
            <a:extLst>
              <a:ext uri="{FF2B5EF4-FFF2-40B4-BE49-F238E27FC236}">
                <a16:creationId xmlns:a16="http://schemas.microsoft.com/office/drawing/2014/main" id="{4E1E5E3C-26E6-404E-B2A6-B9B9B5616B6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sr-Latn-CS" altLang="en-US" sz="1800">
              <a:solidFill>
                <a:schemeClr val="tx1"/>
              </a:solidFill>
            </a:endParaRPr>
          </a:p>
        </p:txBody>
      </p:sp>
      <p:sp>
        <p:nvSpPr>
          <p:cNvPr id="23559" name="TextBox 6">
            <a:extLst>
              <a:ext uri="{FF2B5EF4-FFF2-40B4-BE49-F238E27FC236}">
                <a16:creationId xmlns:a16="http://schemas.microsoft.com/office/drawing/2014/main" id="{B4EC40D3-FD93-4C1C-A9F3-60666F1694D5}"/>
              </a:ext>
            </a:extLst>
          </p:cNvPr>
          <p:cNvSpPr txBox="1">
            <a:spLocks noChangeArrowheads="1"/>
          </p:cNvSpPr>
          <p:nvPr/>
        </p:nvSpPr>
        <p:spPr bwMode="auto">
          <a:xfrm>
            <a:off x="0" y="609600"/>
            <a:ext cx="8915400" cy="586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800100" indent="-34290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ts val="300"/>
              </a:spcBef>
              <a:spcAft>
                <a:spcPts val="300"/>
              </a:spcAft>
            </a:pPr>
            <a:r>
              <a:rPr lang="sr-Latn-RS" altLang="en-US" sz="1600">
                <a:solidFill>
                  <a:schemeClr val="tx1"/>
                </a:solidFill>
              </a:rPr>
              <a:t>Dalje, razmatra se opet postrojenje u celini. Postrojenje je sačinjeno od jedinica koje bi trebale da odgovaraju jedne drugima. Ako je svaka jedinica propisno određena (projektovana, odabrana) onda bi postrojenje u celini trebalo da bude određeno takođe. Posebno, kad su dve jedinice povezane, treba proveriti da se kontrolisani ili određeni izlazi iz jedne jedinice pojavljuju u drugoj. Na ukupnom nivou, broj strateških promenljivih i stepeni slobode bi trebalo da budu usklađeni. Svi neiskorišćeni stepeni slobode koji su ranije identifikovani treba da budu iskorišćeni na nivou jedinice: ne bi trebalo više da bude varirajućih promenljivih</a:t>
            </a:r>
            <a:r>
              <a:rPr lang="en-US" altLang="en-US" sz="1600">
                <a:solidFill>
                  <a:schemeClr val="tx1"/>
                </a:solidFill>
              </a:rPr>
              <a:t>.</a:t>
            </a:r>
          </a:p>
          <a:p>
            <a:pPr eaLnBrk="1" hangingPunct="1">
              <a:spcBef>
                <a:spcPts val="300"/>
              </a:spcBef>
              <a:spcAft>
                <a:spcPts val="300"/>
              </a:spcAft>
            </a:pPr>
            <a:r>
              <a:rPr lang="sr-Latn-RS" altLang="en-US" sz="1600">
                <a:solidFill>
                  <a:schemeClr val="tx1"/>
                </a:solidFill>
              </a:rPr>
              <a:t>Postoje dve kategorije najčešćih grešaka u realizaciji </a:t>
            </a:r>
            <a:r>
              <a:rPr lang="en-US" altLang="en-US" sz="1600">
                <a:solidFill>
                  <a:schemeClr val="tx1"/>
                </a:solidFill>
              </a:rPr>
              <a:t>proces</a:t>
            </a:r>
            <a:r>
              <a:rPr lang="sr-Latn-RS" altLang="en-US" sz="1600">
                <a:solidFill>
                  <a:schemeClr val="tx1"/>
                </a:solidFill>
              </a:rPr>
              <a:t>a</a:t>
            </a:r>
            <a:r>
              <a:rPr lang="en-US" altLang="en-US" sz="1600">
                <a:solidFill>
                  <a:schemeClr val="tx1"/>
                </a:solidFill>
              </a:rPr>
              <a:t> određivanja. Jedno su greške koje se javljaju iz loše postavljene masene i energijske ravnoteže, kao što su:</a:t>
            </a:r>
          </a:p>
          <a:p>
            <a:pPr lvl="1" eaLnBrk="1" hangingPunct="1">
              <a:spcBef>
                <a:spcPts val="300"/>
              </a:spcBef>
              <a:spcAft>
                <a:spcPts val="300"/>
              </a:spcAft>
              <a:buFont typeface="Calibri" panose="020F0502020204030204" pitchFamily="34" charset="0"/>
              <a:buAutoNum type="arabicPeriod"/>
            </a:pPr>
            <a:r>
              <a:rPr lang="en-US" altLang="en-US" sz="1600">
                <a:solidFill>
                  <a:schemeClr val="tx1"/>
                </a:solidFill>
              </a:rPr>
              <a:t>Jednačine koje se koriste nisu nezavisne: proveriti da li mogu neke da se eliminišu.</a:t>
            </a:r>
          </a:p>
          <a:p>
            <a:pPr lvl="1" eaLnBrk="1" hangingPunct="1">
              <a:spcBef>
                <a:spcPts val="300"/>
              </a:spcBef>
              <a:spcAft>
                <a:spcPts val="300"/>
              </a:spcAft>
              <a:buFont typeface="Calibri" panose="020F0502020204030204" pitchFamily="34" charset="0"/>
              <a:buAutoNum type="arabicPeriod"/>
            </a:pPr>
            <a:r>
              <a:rPr lang="en-US" altLang="en-US" sz="1600">
                <a:solidFill>
                  <a:schemeClr val="tx1"/>
                </a:solidFill>
              </a:rPr>
              <a:t>Jednačine ne reprezentuju proces adekvatno: potvrditi da su sve aproksimacije i pretpostavke validne.</a:t>
            </a:r>
          </a:p>
          <a:p>
            <a:pPr lvl="1" eaLnBrk="1" hangingPunct="1">
              <a:spcBef>
                <a:spcPts val="300"/>
              </a:spcBef>
              <a:spcAft>
                <a:spcPts val="300"/>
              </a:spcAft>
              <a:buFont typeface="Calibri" panose="020F0502020204030204" pitchFamily="34" charset="0"/>
              <a:buAutoNum type="arabicPeriod"/>
            </a:pPr>
            <a:r>
              <a:rPr lang="en-US" altLang="en-US" sz="1600">
                <a:solidFill>
                  <a:schemeClr val="tx1"/>
                </a:solidFill>
              </a:rPr>
              <a:t>Neke jednačine ograničenja su se izostavile.</a:t>
            </a:r>
          </a:p>
          <a:p>
            <a:pPr lvl="1" eaLnBrk="1" hangingPunct="1">
              <a:spcBef>
                <a:spcPts val="300"/>
              </a:spcBef>
              <a:spcAft>
                <a:spcPts val="300"/>
              </a:spcAft>
              <a:buFont typeface="Calibri" panose="020F0502020204030204" pitchFamily="34" charset="0"/>
              <a:buAutoNum type="arabicPeriod"/>
            </a:pPr>
            <a:r>
              <a:rPr lang="en-US" altLang="en-US" sz="1600">
                <a:solidFill>
                  <a:schemeClr val="tx1"/>
                </a:solidFill>
              </a:rPr>
              <a:t>Neke strateške promenljive su se previdele.</a:t>
            </a:r>
          </a:p>
          <a:p>
            <a:pPr lvl="1" eaLnBrk="1" hangingPunct="1">
              <a:spcBef>
                <a:spcPts val="300"/>
              </a:spcBef>
              <a:spcAft>
                <a:spcPts val="300"/>
              </a:spcAft>
              <a:buFont typeface="Calibri" panose="020F0502020204030204" pitchFamily="34" charset="0"/>
              <a:buAutoNum type="arabicPeriod"/>
            </a:pPr>
            <a:r>
              <a:rPr lang="en-US" altLang="en-US" sz="1600">
                <a:solidFill>
                  <a:schemeClr val="tx1"/>
                </a:solidFill>
              </a:rPr>
              <a:t>Promenljiva koja je korištena je možda beznačajna ili skoro konstanta.</a:t>
            </a:r>
          </a:p>
          <a:p>
            <a:pPr eaLnBrk="1" hangingPunct="1">
              <a:spcBef>
                <a:spcPts val="300"/>
              </a:spcBef>
              <a:spcAft>
                <a:spcPts val="300"/>
              </a:spcAft>
            </a:pPr>
            <a:r>
              <a:rPr lang="en-US" altLang="en-US" sz="1600">
                <a:solidFill>
                  <a:schemeClr val="tx1"/>
                </a:solidFill>
              </a:rPr>
              <a:t>Druga kategorija je preodređenost, tipično:</a:t>
            </a:r>
          </a:p>
          <a:p>
            <a:pPr lvl="1" eaLnBrk="1" hangingPunct="1">
              <a:spcBef>
                <a:spcPts val="300"/>
              </a:spcBef>
              <a:spcAft>
                <a:spcPts val="300"/>
              </a:spcAft>
              <a:buFont typeface="Calibri" panose="020F0502020204030204" pitchFamily="34" charset="0"/>
              <a:buAutoNum type="arabicPeriod"/>
            </a:pPr>
            <a:r>
              <a:rPr lang="en-US" altLang="en-US" sz="1600">
                <a:solidFill>
                  <a:schemeClr val="tx1"/>
                </a:solidFill>
              </a:rPr>
              <a:t>Jedna </a:t>
            </a:r>
            <a:r>
              <a:rPr lang="sr-Latn-RS" altLang="en-US" sz="1600">
                <a:solidFill>
                  <a:schemeClr val="tx1"/>
                </a:solidFill>
              </a:rPr>
              <a:t>grana cevovoda </a:t>
            </a:r>
            <a:r>
              <a:rPr lang="en-US" altLang="en-US" sz="1600">
                <a:solidFill>
                  <a:schemeClr val="tx1"/>
                </a:solidFill>
              </a:rPr>
              <a:t> ima dva ili više</a:t>
            </a:r>
            <a:r>
              <a:rPr lang="sr-Latn-RS" altLang="en-US" sz="1600">
                <a:solidFill>
                  <a:schemeClr val="tx1"/>
                </a:solidFill>
              </a:rPr>
              <a:t> regulacionih</a:t>
            </a:r>
            <a:r>
              <a:rPr lang="en-US" altLang="en-US" sz="1600">
                <a:solidFill>
                  <a:schemeClr val="tx1"/>
                </a:solidFill>
              </a:rPr>
              <a:t> ventila.</a:t>
            </a:r>
          </a:p>
          <a:p>
            <a:pPr lvl="1" eaLnBrk="1" hangingPunct="1">
              <a:spcBef>
                <a:spcPts val="300"/>
              </a:spcBef>
              <a:spcAft>
                <a:spcPts val="300"/>
              </a:spcAft>
              <a:buFont typeface="Calibri" panose="020F0502020204030204" pitchFamily="34" charset="0"/>
              <a:buAutoNum type="arabicPeriod"/>
            </a:pPr>
            <a:r>
              <a:rPr lang="sr-Latn-RS" altLang="en-US" sz="1600">
                <a:solidFill>
                  <a:schemeClr val="tx1"/>
                </a:solidFill>
              </a:rPr>
              <a:t>Sve c</a:t>
            </a:r>
            <a:r>
              <a:rPr lang="en-US" altLang="en-US" sz="1600">
                <a:solidFill>
                  <a:schemeClr val="tx1"/>
                </a:solidFill>
              </a:rPr>
              <a:t>evi koje su povezane u granu ili ukrštene</a:t>
            </a:r>
            <a:r>
              <a:rPr lang="sr-Latn-RS" altLang="en-US" sz="1600">
                <a:solidFill>
                  <a:schemeClr val="tx1"/>
                </a:solidFill>
              </a:rPr>
              <a:t> </a:t>
            </a:r>
            <a:r>
              <a:rPr lang="en-US" altLang="en-US" sz="1600">
                <a:solidFill>
                  <a:schemeClr val="tx1"/>
                </a:solidFill>
              </a:rPr>
              <a:t> imaju</a:t>
            </a:r>
            <a:r>
              <a:rPr lang="sr-Latn-RS" altLang="en-US" sz="1600">
                <a:solidFill>
                  <a:schemeClr val="tx1"/>
                </a:solidFill>
              </a:rPr>
              <a:t> na sebi</a:t>
            </a:r>
            <a:r>
              <a:rPr lang="en-US" altLang="en-US" sz="1600">
                <a:solidFill>
                  <a:schemeClr val="tx1"/>
                </a:solidFill>
              </a:rPr>
              <a:t> ventile.</a:t>
            </a:r>
          </a:p>
          <a:p>
            <a:pPr lvl="1" eaLnBrk="1" hangingPunct="1">
              <a:spcBef>
                <a:spcPts val="300"/>
              </a:spcBef>
              <a:spcAft>
                <a:spcPts val="300"/>
              </a:spcAft>
              <a:buFont typeface="Calibri" panose="020F0502020204030204" pitchFamily="34" charset="0"/>
              <a:buAutoNum type="arabicPeriod"/>
            </a:pPr>
            <a:r>
              <a:rPr lang="en-US" altLang="en-US" sz="1600">
                <a:solidFill>
                  <a:schemeClr val="tx1"/>
                </a:solidFill>
              </a:rPr>
              <a:t>Pokušavanje upravljanja promenljivima kojima indirektno upravlja neka druga logika.</a:t>
            </a:r>
          </a:p>
          <a:p>
            <a:pPr lvl="1" eaLnBrk="1" hangingPunct="1">
              <a:spcBef>
                <a:spcPts val="300"/>
              </a:spcBef>
              <a:spcAft>
                <a:spcPts val="300"/>
              </a:spcAft>
              <a:buFont typeface="Calibri" panose="020F0502020204030204" pitchFamily="34" charset="0"/>
              <a:buAutoNum type="arabicPeriod"/>
            </a:pPr>
            <a:r>
              <a:rPr lang="en-US" altLang="en-US" sz="1600">
                <a:solidFill>
                  <a:schemeClr val="tx1"/>
                </a:solidFill>
              </a:rPr>
              <a:t>Pokušavanje upravljanja neupravljivih promenljivih.</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8E250CF-22DF-4AD0-90A4-D6C46F0D75CB}"/>
                  </a:ext>
                </a:extLst>
              </p14:cNvPr>
              <p14:cNvContentPartPr/>
              <p14:nvPr/>
            </p14:nvContentPartPr>
            <p14:xfrm>
              <a:off x="934200" y="1366560"/>
              <a:ext cx="7492320" cy="3476880"/>
            </p14:xfrm>
          </p:contentPart>
        </mc:Choice>
        <mc:Fallback>
          <p:pic>
            <p:nvPicPr>
              <p:cNvPr id="2" name="Ink 1">
                <a:extLst>
                  <a:ext uri="{FF2B5EF4-FFF2-40B4-BE49-F238E27FC236}">
                    <a16:creationId xmlns:a16="http://schemas.microsoft.com/office/drawing/2014/main" id="{58E250CF-22DF-4AD0-90A4-D6C46F0D75CB}"/>
                  </a:ext>
                </a:extLst>
              </p:cNvPr>
              <p:cNvPicPr/>
              <p:nvPr/>
            </p:nvPicPr>
            <p:blipFill>
              <a:blip r:embed="rId4"/>
              <a:stretch>
                <a:fillRect/>
              </a:stretch>
            </p:blipFill>
            <p:spPr>
              <a:xfrm>
                <a:off x="924840" y="1357200"/>
                <a:ext cx="7511040" cy="349560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65BF7FB-6031-438E-B3BD-AEC67DF0602A}"/>
              </a:ext>
            </a:extLst>
          </p:cNvPr>
          <p:cNvSpPr>
            <a:spLocks noGrp="1"/>
          </p:cNvSpPr>
          <p:nvPr>
            <p:ph type="ctrTitle"/>
          </p:nvPr>
        </p:nvSpPr>
        <p:spPr/>
        <p:txBody>
          <a:bodyPr/>
          <a:lstStyle/>
          <a:p>
            <a:r>
              <a:rPr lang="sr-Latn-RS" altLang="en-US">
                <a:ea typeface="ＭＳ Ｐゴシック" panose="020B0600070205080204" pitchFamily="34" charset="-128"/>
              </a:rPr>
              <a:t>kraj</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59680D70-B865-42B2-BB1D-A02C120AC777}"/>
              </a:ext>
            </a:extLst>
          </p:cNvPr>
          <p:cNvSpPr>
            <a:spLocks noGrp="1"/>
          </p:cNvSpPr>
          <p:nvPr>
            <p:ph type="ctrTitle"/>
          </p:nvPr>
        </p:nvSpPr>
        <p:spPr>
          <a:xfrm>
            <a:off x="304800" y="0"/>
            <a:ext cx="8502650" cy="381000"/>
          </a:xfrm>
        </p:spPr>
        <p:txBody>
          <a:bodyPr/>
          <a:lstStyle/>
          <a:p>
            <a:pPr eaLnBrk="1" hangingPunct="1"/>
            <a:r>
              <a:rPr lang="en-US" altLang="en-US" sz="2400">
                <a:ea typeface="ＭＳ Ｐゴシック" panose="020B0600070205080204" pitchFamily="34" charset="-128"/>
              </a:rPr>
              <a:t>Određivanje upravljačke strategije</a:t>
            </a:r>
          </a:p>
        </p:txBody>
      </p:sp>
      <p:sp>
        <p:nvSpPr>
          <p:cNvPr id="4099" name="TextBox 2">
            <a:extLst>
              <a:ext uri="{FF2B5EF4-FFF2-40B4-BE49-F238E27FC236}">
                <a16:creationId xmlns:a16="http://schemas.microsoft.com/office/drawing/2014/main" id="{646D528D-5FA3-454B-BFFB-1CD336D16CC0}"/>
              </a:ext>
            </a:extLst>
          </p:cNvPr>
          <p:cNvSpPr txBox="1">
            <a:spLocks noChangeArrowheads="1"/>
          </p:cNvSpPr>
          <p:nvPr/>
        </p:nvSpPr>
        <p:spPr bwMode="auto">
          <a:xfrm>
            <a:off x="0" y="304800"/>
            <a:ext cx="9144000" cy="65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800100" indent="-34290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spcAft>
                <a:spcPts val="600"/>
              </a:spcAft>
            </a:pPr>
            <a:r>
              <a:rPr lang="en-US" altLang="en-US" sz="1800">
                <a:solidFill>
                  <a:schemeClr val="tx1"/>
                </a:solidFill>
              </a:rPr>
              <a:t>Rad postrojenja u stacionarnom stanju može se opisati sa setom nezavisnih</a:t>
            </a:r>
            <a:r>
              <a:rPr lang="sr-Latn-RS" altLang="en-US" sz="1800">
                <a:solidFill>
                  <a:schemeClr val="tx1"/>
                </a:solidFill>
              </a:rPr>
              <a:t>, algebarskih</a:t>
            </a:r>
            <a:r>
              <a:rPr lang="en-US" altLang="en-US" sz="1800">
                <a:solidFill>
                  <a:schemeClr val="tx1"/>
                </a:solidFill>
              </a:rPr>
              <a:t> jednačina održanja mase i energije u stacionarnom stanju. Promenljive koje se koriste u ovim jednačinama su strateške i mogu se podeliti u kategorije na sledeći način:</a:t>
            </a:r>
          </a:p>
          <a:p>
            <a:pPr lvl="1" eaLnBrk="1" hangingPunct="1">
              <a:spcBef>
                <a:spcPct val="0"/>
              </a:spcBef>
              <a:spcAft>
                <a:spcPts val="600"/>
              </a:spcAft>
              <a:buFont typeface="Calibri" panose="020F0502020204030204" pitchFamily="34" charset="0"/>
              <a:buAutoNum type="arabicPeriod"/>
            </a:pPr>
            <a:r>
              <a:rPr lang="en-US" altLang="en-US" sz="1800" b="1">
                <a:solidFill>
                  <a:srgbClr val="7030A0"/>
                </a:solidFill>
              </a:rPr>
              <a:t>Neupravljive</a:t>
            </a:r>
            <a:r>
              <a:rPr lang="en-US" altLang="en-US" sz="1800">
                <a:solidFill>
                  <a:schemeClr val="tx1"/>
                </a:solidFill>
              </a:rPr>
              <a:t> (divlje</a:t>
            </a:r>
            <a:r>
              <a:rPr lang="sr-Latn-RS" altLang="en-US" sz="1800">
                <a:solidFill>
                  <a:schemeClr val="tx1"/>
                </a:solidFill>
              </a:rPr>
              <a:t> - wild</a:t>
            </a:r>
            <a:r>
              <a:rPr lang="en-US" altLang="en-US" sz="1800">
                <a:solidFill>
                  <a:schemeClr val="tx1"/>
                </a:solidFill>
              </a:rPr>
              <a:t>), stanje im je određeno iz ranijih delova procesa</a:t>
            </a:r>
          </a:p>
          <a:p>
            <a:pPr lvl="1" eaLnBrk="1" hangingPunct="1">
              <a:spcBef>
                <a:spcPct val="0"/>
              </a:spcBef>
              <a:spcAft>
                <a:spcPts val="600"/>
              </a:spcAft>
              <a:buFont typeface="Calibri" panose="020F0502020204030204" pitchFamily="34" charset="0"/>
              <a:buAutoNum type="arabicPeriod"/>
            </a:pPr>
            <a:r>
              <a:rPr lang="en-US" altLang="en-US" sz="1800" b="1">
                <a:solidFill>
                  <a:srgbClr val="C00000"/>
                </a:solidFill>
              </a:rPr>
              <a:t>Upravljive</a:t>
            </a:r>
            <a:r>
              <a:rPr lang="en-US" altLang="en-US" sz="1800">
                <a:solidFill>
                  <a:schemeClr val="tx1"/>
                </a:solidFill>
              </a:rPr>
              <a:t> ili </a:t>
            </a:r>
            <a:r>
              <a:rPr lang="en-US" altLang="en-US" sz="1800" b="1">
                <a:solidFill>
                  <a:srgbClr val="C00000"/>
                </a:solidFill>
              </a:rPr>
              <a:t>kontrolisane</a:t>
            </a:r>
            <a:r>
              <a:rPr lang="en-US" altLang="en-US" sz="1800">
                <a:solidFill>
                  <a:schemeClr val="tx1"/>
                </a:solidFill>
              </a:rPr>
              <a:t> (one kojima se upravlja), direktno upravljive kako uslovi procesa nameću ili indirektno u zavisnosti od dizajna postrojenja. </a:t>
            </a:r>
          </a:p>
          <a:p>
            <a:pPr lvl="1" eaLnBrk="1" hangingPunct="1">
              <a:spcBef>
                <a:spcPct val="0"/>
              </a:spcBef>
              <a:spcAft>
                <a:spcPts val="600"/>
              </a:spcAft>
              <a:buFont typeface="Calibri" panose="020F0502020204030204" pitchFamily="34" charset="0"/>
              <a:buAutoNum type="arabicPeriod"/>
            </a:pPr>
            <a:r>
              <a:rPr lang="en-US" altLang="en-US" sz="1800" b="1">
                <a:solidFill>
                  <a:srgbClr val="E46C0A"/>
                </a:solidFill>
              </a:rPr>
              <a:t>Određene</a:t>
            </a:r>
            <a:r>
              <a:rPr lang="en-US" altLang="en-US" sz="1800">
                <a:solidFill>
                  <a:schemeClr val="tx1"/>
                </a:solidFill>
              </a:rPr>
              <a:t> (determinisane), ravnotežom mase i energije koja simultano mora biti zadovoljena.</a:t>
            </a:r>
            <a:endParaRPr lang="sr-Latn-RS" altLang="en-US" sz="1800">
              <a:solidFill>
                <a:schemeClr val="tx1"/>
              </a:solidFill>
            </a:endParaRPr>
          </a:p>
          <a:p>
            <a:pPr lvl="1" eaLnBrk="1" hangingPunct="1">
              <a:spcBef>
                <a:spcPct val="0"/>
              </a:spcBef>
              <a:spcAft>
                <a:spcPts val="600"/>
              </a:spcAft>
              <a:buFont typeface="Calibri" panose="020F0502020204030204" pitchFamily="34" charset="0"/>
              <a:buAutoNum type="arabicPeriod"/>
            </a:pPr>
            <a:r>
              <a:rPr lang="sr-Latn-RS" altLang="en-US" sz="1800" b="1">
                <a:solidFill>
                  <a:srgbClr val="00B050"/>
                </a:solidFill>
              </a:rPr>
              <a:t>Varirajuće</a:t>
            </a:r>
            <a:r>
              <a:rPr lang="en-US" altLang="en-US" sz="1800">
                <a:solidFill>
                  <a:schemeClr val="tx1"/>
                </a:solidFill>
              </a:rPr>
              <a:t> (</a:t>
            </a:r>
            <a:r>
              <a:rPr lang="sr-Latn-RS" altLang="en-US" sz="1800">
                <a:solidFill>
                  <a:schemeClr val="tx1"/>
                </a:solidFill>
              </a:rPr>
              <a:t>plutajuće, </a:t>
            </a:r>
            <a:r>
              <a:rPr lang="en-US" altLang="en-US" sz="1800">
                <a:solidFill>
                  <a:schemeClr val="tx1"/>
                </a:solidFill>
              </a:rPr>
              <a:t>fluktuirajuće, neodređene, slobodne), one koje mogu da  variraju prateći ograničenja  postrojenja.</a:t>
            </a:r>
          </a:p>
          <a:p>
            <a:pPr eaLnBrk="1" hangingPunct="1">
              <a:spcBef>
                <a:spcPct val="0"/>
              </a:spcBef>
              <a:spcAft>
                <a:spcPts val="600"/>
              </a:spcAft>
            </a:pPr>
            <a:r>
              <a:rPr lang="en-US" altLang="en-US" sz="1800">
                <a:solidFill>
                  <a:schemeClr val="tx1"/>
                </a:solidFill>
              </a:rPr>
              <a:t>Pri  određivanju  strategije upravljanja postrojenja, cilj je da se obezbedi da nema </a:t>
            </a:r>
            <a:r>
              <a:rPr lang="sr-Latn-RS" altLang="en-US" sz="1800">
                <a:solidFill>
                  <a:schemeClr val="tx1"/>
                </a:solidFill>
              </a:rPr>
              <a:t>varirajućih</a:t>
            </a:r>
            <a:r>
              <a:rPr lang="en-US" altLang="en-US" sz="1800">
                <a:solidFill>
                  <a:schemeClr val="tx1"/>
                </a:solidFill>
              </a:rPr>
              <a:t> strateških  promenljivih</a:t>
            </a:r>
            <a:r>
              <a:rPr lang="sr-Latn-RS" altLang="en-US" sz="1800">
                <a:solidFill>
                  <a:schemeClr val="tx1"/>
                </a:solidFill>
              </a:rPr>
              <a:t> (ili da se njihov broj svede na najmanji mogući)</a:t>
            </a:r>
            <a:r>
              <a:rPr lang="en-US" altLang="en-US" sz="1800">
                <a:solidFill>
                  <a:schemeClr val="tx1"/>
                </a:solidFill>
              </a:rPr>
              <a:t>.</a:t>
            </a:r>
          </a:p>
          <a:p>
            <a:pPr eaLnBrk="1" hangingPunct="1">
              <a:spcBef>
                <a:spcPct val="0"/>
              </a:spcBef>
              <a:spcAft>
                <a:spcPts val="600"/>
              </a:spcAft>
            </a:pPr>
            <a:r>
              <a:rPr lang="en-US" altLang="en-US" sz="1800">
                <a:solidFill>
                  <a:schemeClr val="tx1"/>
                </a:solidFill>
              </a:rPr>
              <a:t>Ostale, ne strateške promenljive, mogu da </a:t>
            </a:r>
            <a:r>
              <a:rPr lang="sr-Latn-RS" altLang="en-US" sz="1800">
                <a:solidFill>
                  <a:schemeClr val="tx1"/>
                </a:solidFill>
              </a:rPr>
              <a:t>variraju</a:t>
            </a:r>
            <a:r>
              <a:rPr lang="en-US" altLang="en-US" sz="1800">
                <a:solidFill>
                  <a:schemeClr val="tx1"/>
                </a:solidFill>
              </a:rPr>
              <a:t>. One su generalno </a:t>
            </a:r>
            <a:r>
              <a:rPr lang="sr-Latn-RS" altLang="en-US" sz="1800">
                <a:solidFill>
                  <a:schemeClr val="tx1"/>
                </a:solidFill>
              </a:rPr>
              <a:t>„</a:t>
            </a:r>
            <a:r>
              <a:rPr lang="en-US" altLang="en-US" sz="1800">
                <a:solidFill>
                  <a:schemeClr val="tx1"/>
                </a:solidFill>
              </a:rPr>
              <a:t>inventarske</a:t>
            </a:r>
            <a:r>
              <a:rPr lang="sr-Latn-RS" altLang="en-US" sz="1800">
                <a:solidFill>
                  <a:schemeClr val="tx1"/>
                </a:solidFill>
              </a:rPr>
              <a:t>“</a:t>
            </a:r>
            <a:r>
              <a:rPr lang="en-US" altLang="en-US" sz="1800">
                <a:solidFill>
                  <a:schemeClr val="tx1"/>
                </a:solidFill>
              </a:rPr>
              <a:t> prirode (pomoćne promenljive, koje</a:t>
            </a:r>
            <a:r>
              <a:rPr lang="sr-Latn-RS" altLang="en-US" sz="1800">
                <a:solidFill>
                  <a:schemeClr val="tx1"/>
                </a:solidFill>
              </a:rPr>
              <a:t> </a:t>
            </a:r>
            <a:r>
              <a:rPr lang="en-US" altLang="en-US" sz="1800">
                <a:solidFill>
                  <a:schemeClr val="tx1"/>
                </a:solidFill>
              </a:rPr>
              <a:t>popunjavaju brojno stanje i nisu od ključne važnosti za upravljanje procesom), tipično su povezane sa radom postrojenja ili su to promenljive kojima se rukuje da bi se optimizovale određene performanse procesa.</a:t>
            </a:r>
            <a:r>
              <a:rPr lang="sr-Latn-RS" altLang="en-US" sz="1800">
                <a:solidFill>
                  <a:schemeClr val="tx1"/>
                </a:solidFill>
              </a:rPr>
              <a:t> </a:t>
            </a:r>
            <a:r>
              <a:rPr lang="sr-Latn-RS" altLang="en-US" sz="1600">
                <a:solidFill>
                  <a:srgbClr val="00B0F0"/>
                </a:solidFill>
              </a:rPr>
              <a:t>(„rukovanje“ vs. „upravljanje“)</a:t>
            </a:r>
            <a:r>
              <a:rPr lang="en-US" altLang="en-US" sz="1600">
                <a:solidFill>
                  <a:srgbClr val="00B0F0"/>
                </a:solidFill>
              </a:rPr>
              <a:t> </a:t>
            </a:r>
          </a:p>
          <a:p>
            <a:pPr eaLnBrk="1" hangingPunct="1">
              <a:spcBef>
                <a:spcPct val="0"/>
              </a:spcBef>
              <a:spcAft>
                <a:spcPts val="600"/>
              </a:spcAft>
            </a:pPr>
            <a:r>
              <a:rPr lang="en-US" altLang="en-US" sz="1800">
                <a:solidFill>
                  <a:schemeClr val="tx1"/>
                </a:solidFill>
              </a:rPr>
              <a:t>Razlika između broja strateških promenljivih i</a:t>
            </a:r>
            <a:r>
              <a:rPr lang="sr-Latn-RS" altLang="en-US" sz="1800">
                <a:solidFill>
                  <a:schemeClr val="tx1"/>
                </a:solidFill>
              </a:rPr>
              <a:t> broja</a:t>
            </a:r>
            <a:r>
              <a:rPr lang="en-US" altLang="en-US" sz="1800">
                <a:solidFill>
                  <a:schemeClr val="tx1"/>
                </a:solidFill>
              </a:rPr>
              <a:t> jednačina poznata kao broj stepeni slobode.</a:t>
            </a:r>
          </a:p>
          <a:p>
            <a:pPr eaLnBrk="1" hangingPunct="1">
              <a:spcBef>
                <a:spcPct val="0"/>
              </a:spcBef>
              <a:spcAft>
                <a:spcPts val="600"/>
              </a:spcAft>
            </a:pPr>
            <a:r>
              <a:rPr lang="en-US" altLang="en-US" sz="1800">
                <a:solidFill>
                  <a:schemeClr val="tx1"/>
                </a:solidFill>
              </a:rPr>
              <a:t>Proces određivanja</a:t>
            </a:r>
            <a:r>
              <a:rPr lang="sr-Latn-RS" altLang="en-US" sz="1800">
                <a:solidFill>
                  <a:schemeClr val="tx1"/>
                </a:solidFill>
              </a:rPr>
              <a:t> upravljačke strategije</a:t>
            </a:r>
            <a:r>
              <a:rPr lang="en-US" altLang="en-US" sz="1800">
                <a:solidFill>
                  <a:schemeClr val="tx1"/>
                </a:solidFill>
              </a:rPr>
              <a:t> uključuje identifikaciju i kategorizaciju strateških promenljivih i  njihovo usklađivanje sa brojem stepeni slobode. Sve ovo će se najbolje razumeti na primeru.</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73AE4F4-3523-4598-A613-1584493811F1}"/>
                  </a:ext>
                </a:extLst>
              </p14:cNvPr>
              <p14:cNvContentPartPr/>
              <p14:nvPr/>
            </p14:nvContentPartPr>
            <p14:xfrm>
              <a:off x="432720" y="4652640"/>
              <a:ext cx="7284240" cy="1185120"/>
            </p14:xfrm>
          </p:contentPart>
        </mc:Choice>
        <mc:Fallback>
          <p:pic>
            <p:nvPicPr>
              <p:cNvPr id="2" name="Ink 1">
                <a:extLst>
                  <a:ext uri="{FF2B5EF4-FFF2-40B4-BE49-F238E27FC236}">
                    <a16:creationId xmlns:a16="http://schemas.microsoft.com/office/drawing/2014/main" id="{073AE4F4-3523-4598-A613-1584493811F1}"/>
                  </a:ext>
                </a:extLst>
              </p:cNvPr>
              <p:cNvPicPr/>
              <p:nvPr/>
            </p:nvPicPr>
            <p:blipFill>
              <a:blip r:embed="rId4"/>
              <a:stretch>
                <a:fillRect/>
              </a:stretch>
            </p:blipFill>
            <p:spPr>
              <a:xfrm>
                <a:off x="423360" y="4643280"/>
                <a:ext cx="7302960" cy="120384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295B00C-FDF9-4503-B7BD-D1BE2EFDF7AF}"/>
              </a:ext>
            </a:extLst>
          </p:cNvPr>
          <p:cNvSpPr>
            <a:spLocks noGrp="1"/>
          </p:cNvSpPr>
          <p:nvPr>
            <p:ph type="ctrTitle"/>
          </p:nvPr>
        </p:nvSpPr>
        <p:spPr>
          <a:xfrm>
            <a:off x="307975" y="152400"/>
            <a:ext cx="8502650" cy="542925"/>
          </a:xfrm>
        </p:spPr>
        <p:txBody>
          <a:bodyPr/>
          <a:lstStyle/>
          <a:p>
            <a:pPr eaLnBrk="1" hangingPunct="1"/>
            <a:r>
              <a:rPr lang="en-US" altLang="en-US" sz="2400">
                <a:ea typeface="ＭＳ Ｐゴシック" panose="020B0600070205080204" pitchFamily="34" charset="-128"/>
              </a:rPr>
              <a:t>Određivanje strategije – primer mešanja</a:t>
            </a:r>
          </a:p>
        </p:txBody>
      </p:sp>
      <p:sp>
        <p:nvSpPr>
          <p:cNvPr id="6147" name="TextBox 2">
            <a:extLst>
              <a:ext uri="{FF2B5EF4-FFF2-40B4-BE49-F238E27FC236}">
                <a16:creationId xmlns:a16="http://schemas.microsoft.com/office/drawing/2014/main" id="{170DE5B1-8F01-4832-923B-53C1FFB98958}"/>
              </a:ext>
            </a:extLst>
          </p:cNvPr>
          <p:cNvSpPr txBox="1">
            <a:spLocks noChangeArrowheads="1"/>
          </p:cNvSpPr>
          <p:nvPr/>
        </p:nvSpPr>
        <p:spPr bwMode="auto">
          <a:xfrm>
            <a:off x="252413" y="966788"/>
            <a:ext cx="5995987"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sr-Latn-RS" altLang="en-US" sz="1800">
                <a:solidFill>
                  <a:schemeClr val="tx1"/>
                </a:solidFill>
              </a:rPr>
              <a:t>Posmatra se sistem </a:t>
            </a:r>
            <a:r>
              <a:rPr lang="en-US" altLang="en-US" sz="1800">
                <a:solidFill>
                  <a:schemeClr val="tx1"/>
                </a:solidFill>
              </a:rPr>
              <a:t>spajanje dva protoka</a:t>
            </a:r>
            <a:endParaRPr lang="sr-Latn-RS" altLang="en-US" sz="1800">
              <a:solidFill>
                <a:schemeClr val="tx1"/>
              </a:solidFill>
            </a:endParaRPr>
          </a:p>
          <a:p>
            <a:pPr eaLnBrk="1" hangingPunct="1">
              <a:spcBef>
                <a:spcPct val="0"/>
              </a:spcBef>
              <a:buFontTx/>
              <a:buNone/>
            </a:pPr>
            <a:endParaRPr lang="en-US" altLang="en-US" sz="1800">
              <a:solidFill>
                <a:schemeClr val="tx1"/>
              </a:solidFill>
            </a:endParaRPr>
          </a:p>
          <a:p>
            <a:pPr eaLnBrk="1" hangingPunct="1">
              <a:spcBef>
                <a:spcPct val="0"/>
              </a:spcBef>
              <a:buFontTx/>
              <a:buNone/>
            </a:pPr>
            <a:r>
              <a:rPr lang="en-US" altLang="en-US" sz="1800">
                <a:solidFill>
                  <a:schemeClr val="tx1"/>
                </a:solidFill>
              </a:rPr>
              <a:t>Ravnoteža mase u </a:t>
            </a:r>
            <a:r>
              <a:rPr lang="sr-Latn-RS" altLang="en-US" sz="1800">
                <a:solidFill>
                  <a:schemeClr val="tx1"/>
                </a:solidFill>
              </a:rPr>
              <a:t>stacionarnom</a:t>
            </a:r>
            <a:r>
              <a:rPr lang="en-US" altLang="en-US" sz="1800">
                <a:solidFill>
                  <a:schemeClr val="tx1"/>
                </a:solidFill>
              </a:rPr>
              <a:t> stanju je: F</a:t>
            </a:r>
            <a:r>
              <a:rPr lang="en-US" altLang="en-US" sz="1800" baseline="-25000">
                <a:solidFill>
                  <a:schemeClr val="tx1"/>
                </a:solidFill>
              </a:rPr>
              <a:t>1</a:t>
            </a:r>
            <a:r>
              <a:rPr lang="en-US" altLang="en-US" sz="1800">
                <a:solidFill>
                  <a:schemeClr val="tx1"/>
                </a:solidFill>
              </a:rPr>
              <a:t>+F</a:t>
            </a:r>
            <a:r>
              <a:rPr lang="en-US" altLang="en-US" sz="1800" baseline="-25000">
                <a:solidFill>
                  <a:schemeClr val="tx1"/>
                </a:solidFill>
              </a:rPr>
              <a:t>2</a:t>
            </a:r>
            <a:r>
              <a:rPr lang="en-US" altLang="en-US" sz="1800">
                <a:solidFill>
                  <a:schemeClr val="tx1"/>
                </a:solidFill>
              </a:rPr>
              <a:t>=F</a:t>
            </a:r>
            <a:r>
              <a:rPr lang="en-US" altLang="en-US" sz="1800" baseline="-25000">
                <a:solidFill>
                  <a:schemeClr val="tx1"/>
                </a:solidFill>
              </a:rPr>
              <a:t>0</a:t>
            </a:r>
            <a:endParaRPr lang="sr-Latn-RS" altLang="en-US" sz="1800" baseline="-25000">
              <a:solidFill>
                <a:schemeClr val="tx1"/>
              </a:solidFill>
            </a:endParaRPr>
          </a:p>
          <a:p>
            <a:pPr eaLnBrk="1" hangingPunct="1">
              <a:spcBef>
                <a:spcPct val="0"/>
              </a:spcBef>
              <a:buFontTx/>
              <a:buNone/>
            </a:pPr>
            <a:endParaRPr lang="en-US" altLang="en-US" sz="1800">
              <a:solidFill>
                <a:schemeClr val="tx1"/>
              </a:solidFill>
            </a:endParaRPr>
          </a:p>
          <a:p>
            <a:pPr eaLnBrk="1" hangingPunct="1">
              <a:spcBef>
                <a:spcPct val="0"/>
              </a:spcBef>
              <a:buFontTx/>
              <a:buNone/>
            </a:pPr>
            <a:r>
              <a:rPr lang="en-US" altLang="en-US" sz="1800">
                <a:solidFill>
                  <a:schemeClr val="tx1"/>
                </a:solidFill>
              </a:rPr>
              <a:t>Postoji jedna jednačina, tri strateške promenljive i dva stepena slobode.</a:t>
            </a:r>
            <a:endParaRPr lang="sr-Latn-RS" altLang="en-US" sz="1800">
              <a:solidFill>
                <a:schemeClr val="tx1"/>
              </a:solidFill>
            </a:endParaRPr>
          </a:p>
          <a:p>
            <a:pPr eaLnBrk="1" hangingPunct="1">
              <a:spcBef>
                <a:spcPct val="0"/>
              </a:spcBef>
              <a:buFontTx/>
              <a:buNone/>
            </a:pPr>
            <a:r>
              <a:rPr lang="en-US" altLang="en-US" sz="1800">
                <a:solidFill>
                  <a:schemeClr val="tx1"/>
                </a:solidFill>
              </a:rPr>
              <a:t> </a:t>
            </a:r>
          </a:p>
          <a:p>
            <a:pPr eaLnBrk="1" hangingPunct="1">
              <a:spcBef>
                <a:spcPct val="0"/>
              </a:spcBef>
              <a:buFontTx/>
              <a:buNone/>
            </a:pPr>
            <a:r>
              <a:rPr lang="en-US" altLang="en-US" sz="1800">
                <a:solidFill>
                  <a:schemeClr val="tx1"/>
                </a:solidFill>
              </a:rPr>
              <a:t>Uzmimo u obzir neke moguće situacije. Pretpostavimo da su i F1 i F2 kontrolisane</a:t>
            </a:r>
            <a:r>
              <a:rPr lang="sr-Latn-RS" altLang="en-US" sz="1800">
                <a:solidFill>
                  <a:schemeClr val="tx1"/>
                </a:solidFill>
              </a:rPr>
              <a:t> veličine</a:t>
            </a:r>
            <a:r>
              <a:rPr lang="en-US" altLang="en-US" sz="1800">
                <a:solidFill>
                  <a:schemeClr val="tx1"/>
                </a:solidFill>
              </a:rPr>
              <a:t>. U ovom slučaju oba stepena slobode su iskorištena i ne postoji ni jedna slobodna (</a:t>
            </a:r>
            <a:r>
              <a:rPr lang="sr-Latn-RS" altLang="en-US" sz="1800">
                <a:solidFill>
                  <a:schemeClr val="tx1"/>
                </a:solidFill>
              </a:rPr>
              <a:t>varirajuća</a:t>
            </a:r>
            <a:r>
              <a:rPr lang="en-US" altLang="en-US" sz="1800">
                <a:solidFill>
                  <a:schemeClr val="tx1"/>
                </a:solidFill>
              </a:rPr>
              <a:t>)</a:t>
            </a:r>
            <a:r>
              <a:rPr lang="sr-Latn-RS" altLang="en-US" sz="1800">
                <a:solidFill>
                  <a:schemeClr val="tx1"/>
                </a:solidFill>
              </a:rPr>
              <a:t> </a:t>
            </a:r>
            <a:r>
              <a:rPr lang="en-US" altLang="en-US" sz="1800">
                <a:solidFill>
                  <a:schemeClr val="tx1"/>
                </a:solidFill>
              </a:rPr>
              <a:t>promenljiva.</a:t>
            </a:r>
            <a:endParaRPr lang="sr-Latn-RS" altLang="en-US" sz="1800">
              <a:solidFill>
                <a:schemeClr val="tx1"/>
              </a:solidFill>
            </a:endParaRPr>
          </a:p>
          <a:p>
            <a:pPr eaLnBrk="1" hangingPunct="1">
              <a:spcBef>
                <a:spcPct val="0"/>
              </a:spcBef>
              <a:buFontTx/>
              <a:buNone/>
            </a:pPr>
            <a:endParaRPr lang="sr-Latn-RS" altLang="en-US" sz="1800">
              <a:solidFill>
                <a:schemeClr val="tx1"/>
              </a:solidFill>
            </a:endParaRPr>
          </a:p>
          <a:p>
            <a:pPr eaLnBrk="1" hangingPunct="1">
              <a:spcBef>
                <a:spcPct val="0"/>
              </a:spcBef>
              <a:buFontTx/>
              <a:buNone/>
            </a:pPr>
            <a:r>
              <a:rPr lang="en-US" altLang="en-US" sz="1800">
                <a:solidFill>
                  <a:schemeClr val="tx1"/>
                </a:solidFill>
              </a:rPr>
              <a:t>Prema tome, F</a:t>
            </a:r>
            <a:r>
              <a:rPr lang="en-US" altLang="en-US" sz="1800" baseline="-25000">
                <a:solidFill>
                  <a:schemeClr val="tx1"/>
                </a:solidFill>
              </a:rPr>
              <a:t>0</a:t>
            </a:r>
            <a:r>
              <a:rPr lang="en-US" altLang="en-US" sz="1800">
                <a:solidFill>
                  <a:schemeClr val="tx1"/>
                </a:solidFill>
              </a:rPr>
              <a:t>  je određeno ravnotežom mase i nema smisla truditi se kontrolisati je.</a:t>
            </a:r>
          </a:p>
        </p:txBody>
      </p:sp>
      <p:pic>
        <p:nvPicPr>
          <p:cNvPr id="6148" name="Picture 2">
            <a:extLst>
              <a:ext uri="{FF2B5EF4-FFF2-40B4-BE49-F238E27FC236}">
                <a16:creationId xmlns:a16="http://schemas.microsoft.com/office/drawing/2014/main" id="{05E05FC7-F466-4E13-9FAD-ECA6C63D1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0" y="5018088"/>
            <a:ext cx="215265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a:extLst>
              <a:ext uri="{FF2B5EF4-FFF2-40B4-BE49-F238E27FC236}">
                <a16:creationId xmlns:a16="http://schemas.microsoft.com/office/drawing/2014/main" id="{B4842AE6-32F2-4DB9-B2E7-26B9FBF24A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0050" y="1927225"/>
            <a:ext cx="2393950" cy="309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F813006D-60AF-4CC9-9697-4BF370896BFA}"/>
                  </a:ext>
                </a:extLst>
              </p14:cNvPr>
              <p14:cNvContentPartPr/>
              <p14:nvPr/>
            </p14:nvContentPartPr>
            <p14:xfrm>
              <a:off x="389520" y="1816200"/>
              <a:ext cx="5813640" cy="4168800"/>
            </p14:xfrm>
          </p:contentPart>
        </mc:Choice>
        <mc:Fallback>
          <p:pic>
            <p:nvPicPr>
              <p:cNvPr id="2" name="Ink 1">
                <a:extLst>
                  <a:ext uri="{FF2B5EF4-FFF2-40B4-BE49-F238E27FC236}">
                    <a16:creationId xmlns:a16="http://schemas.microsoft.com/office/drawing/2014/main" id="{F813006D-60AF-4CC9-9697-4BF370896BFA}"/>
                  </a:ext>
                </a:extLst>
              </p:cNvPr>
              <p:cNvPicPr/>
              <p:nvPr/>
            </p:nvPicPr>
            <p:blipFill>
              <a:blip r:embed="rId6"/>
              <a:stretch>
                <a:fillRect/>
              </a:stretch>
            </p:blipFill>
            <p:spPr>
              <a:xfrm>
                <a:off x="380160" y="1806840"/>
                <a:ext cx="5832360" cy="41875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3E08BA38-4045-4048-8FCB-7A784B5D3D34}"/>
              </a:ext>
            </a:extLst>
          </p:cNvPr>
          <p:cNvSpPr>
            <a:spLocks noGrp="1"/>
          </p:cNvSpPr>
          <p:nvPr>
            <p:ph type="ctrTitle"/>
          </p:nvPr>
        </p:nvSpPr>
        <p:spPr>
          <a:xfrm>
            <a:off x="307975" y="152400"/>
            <a:ext cx="8502650" cy="542925"/>
          </a:xfrm>
        </p:spPr>
        <p:txBody>
          <a:bodyPr/>
          <a:lstStyle/>
          <a:p>
            <a:pPr eaLnBrk="1" hangingPunct="1"/>
            <a:r>
              <a:rPr lang="en-US" altLang="en-US" sz="2400">
                <a:ea typeface="ＭＳ Ｐゴシック" panose="020B0600070205080204" pitchFamily="34" charset="-128"/>
              </a:rPr>
              <a:t>Određivanje strategije – primer mešanja</a:t>
            </a:r>
          </a:p>
        </p:txBody>
      </p:sp>
      <p:sp>
        <p:nvSpPr>
          <p:cNvPr id="5123" name="TextBox 2">
            <a:extLst>
              <a:ext uri="{FF2B5EF4-FFF2-40B4-BE49-F238E27FC236}">
                <a16:creationId xmlns:a16="http://schemas.microsoft.com/office/drawing/2014/main" id="{6687F7D1-1A03-491B-9298-486BDE441505}"/>
              </a:ext>
            </a:extLst>
          </p:cNvPr>
          <p:cNvSpPr txBox="1">
            <a:spLocks noChangeArrowheads="1"/>
          </p:cNvSpPr>
          <p:nvPr/>
        </p:nvSpPr>
        <p:spPr bwMode="auto">
          <a:xfrm>
            <a:off x="252413" y="685800"/>
            <a:ext cx="86709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solidFill>
                  <a:schemeClr val="tx1"/>
                </a:solidFill>
              </a:rPr>
              <a:t>Pretpostavimo da je F</a:t>
            </a:r>
            <a:r>
              <a:rPr lang="en-US" altLang="en-US" sz="1800" baseline="-25000">
                <a:solidFill>
                  <a:schemeClr val="tx1"/>
                </a:solidFill>
              </a:rPr>
              <a:t>0</a:t>
            </a:r>
            <a:r>
              <a:rPr lang="en-US" altLang="en-US" sz="1800">
                <a:solidFill>
                  <a:schemeClr val="tx1"/>
                </a:solidFill>
              </a:rPr>
              <a:t> takođe kontrolisana, sledeća šema je osuđena na propast jer je F</a:t>
            </a:r>
            <a:r>
              <a:rPr lang="en-US" altLang="en-US" sz="1800" baseline="-25000">
                <a:solidFill>
                  <a:schemeClr val="tx1"/>
                </a:solidFill>
              </a:rPr>
              <a:t>0</a:t>
            </a:r>
            <a:r>
              <a:rPr lang="en-US" altLang="en-US" sz="1800">
                <a:solidFill>
                  <a:schemeClr val="tx1"/>
                </a:solidFill>
              </a:rPr>
              <a:t> već određeno.</a:t>
            </a:r>
            <a:endParaRPr lang="sr-Latn-RS" altLang="en-US" sz="1800">
              <a:solidFill>
                <a:schemeClr val="tx1"/>
              </a:solidFill>
            </a:endParaRPr>
          </a:p>
          <a:p>
            <a:pPr eaLnBrk="1" hangingPunct="1">
              <a:spcBef>
                <a:spcPct val="0"/>
              </a:spcBef>
              <a:buFontTx/>
              <a:buNone/>
            </a:pPr>
            <a:endParaRPr lang="sr-Latn-RS" altLang="en-US" sz="1800">
              <a:solidFill>
                <a:schemeClr val="tx1"/>
              </a:solidFill>
            </a:endParaRPr>
          </a:p>
          <a:p>
            <a:pPr eaLnBrk="1" hangingPunct="1">
              <a:spcBef>
                <a:spcPct val="0"/>
              </a:spcBef>
              <a:buFontTx/>
              <a:buNone/>
            </a:pPr>
            <a:r>
              <a:rPr lang="en-US" altLang="en-US" sz="1800">
                <a:solidFill>
                  <a:schemeClr val="tx1"/>
                </a:solidFill>
              </a:rPr>
              <a:t>Ovo ne bi radilo čak ni kad bi set point regulatora protoka (FC za F</a:t>
            </a:r>
            <a:r>
              <a:rPr lang="en-US" altLang="en-US" sz="1800" baseline="-25000">
                <a:solidFill>
                  <a:schemeClr val="tx1"/>
                </a:solidFill>
              </a:rPr>
              <a:t>0</a:t>
            </a:r>
            <a:r>
              <a:rPr lang="en-US" altLang="en-US" sz="1800">
                <a:solidFill>
                  <a:schemeClr val="tx1"/>
                </a:solidFill>
              </a:rPr>
              <a:t>) bio postavljen na vrednost za F</a:t>
            </a:r>
            <a:r>
              <a:rPr lang="en-US" altLang="en-US" sz="1800" baseline="-25000">
                <a:solidFill>
                  <a:schemeClr val="tx1"/>
                </a:solidFill>
              </a:rPr>
              <a:t>0 </a:t>
            </a:r>
            <a:r>
              <a:rPr lang="en-US" altLang="en-US" sz="1800">
                <a:solidFill>
                  <a:schemeClr val="tx1"/>
                </a:solidFill>
              </a:rPr>
              <a:t> kako je određeno ravnotežom mase.</a:t>
            </a:r>
            <a:endParaRPr lang="sr-Latn-RS" altLang="en-US" sz="1800">
              <a:solidFill>
                <a:schemeClr val="tx1"/>
              </a:solidFill>
            </a:endParaRPr>
          </a:p>
          <a:p>
            <a:pPr eaLnBrk="1" hangingPunct="1">
              <a:spcBef>
                <a:spcPct val="0"/>
              </a:spcBef>
              <a:buFontTx/>
              <a:buNone/>
            </a:pPr>
            <a:endParaRPr lang="sr-Latn-RS" altLang="en-US" sz="1800">
              <a:solidFill>
                <a:schemeClr val="tx1"/>
              </a:solidFill>
            </a:endParaRPr>
          </a:p>
          <a:p>
            <a:pPr eaLnBrk="1" hangingPunct="1">
              <a:spcBef>
                <a:spcPct val="0"/>
              </a:spcBef>
              <a:buFontTx/>
              <a:buNone/>
            </a:pPr>
            <a:r>
              <a:rPr lang="en-US" altLang="en-US" sz="1800">
                <a:solidFill>
                  <a:schemeClr val="tx1"/>
                </a:solidFill>
              </a:rPr>
              <a:t>Ovo se dešava jer postoje netačnosti u merenju protoka: set point za F</a:t>
            </a:r>
            <a:r>
              <a:rPr lang="en-US" altLang="en-US" sz="1800" baseline="-25000">
                <a:solidFill>
                  <a:schemeClr val="tx1"/>
                </a:solidFill>
              </a:rPr>
              <a:t>0</a:t>
            </a:r>
            <a:r>
              <a:rPr lang="en-US" altLang="en-US" sz="1800">
                <a:solidFill>
                  <a:schemeClr val="tx1"/>
                </a:solidFill>
              </a:rPr>
              <a:t> bi uvek bio pogrešan!</a:t>
            </a:r>
            <a:endParaRPr lang="sr-Latn-RS" altLang="en-US" sz="1800">
              <a:solidFill>
                <a:schemeClr val="tx1"/>
              </a:solidFill>
            </a:endParaRPr>
          </a:p>
          <a:p>
            <a:pPr eaLnBrk="1" hangingPunct="1">
              <a:spcBef>
                <a:spcPct val="0"/>
              </a:spcBef>
              <a:buFontTx/>
              <a:buNone/>
            </a:pPr>
            <a:endParaRPr lang="en-US" altLang="en-US" sz="1800">
              <a:solidFill>
                <a:schemeClr val="tx1"/>
              </a:solidFill>
            </a:endParaRPr>
          </a:p>
          <a:p>
            <a:pPr eaLnBrk="1" hangingPunct="1">
              <a:spcBef>
                <a:spcPct val="0"/>
              </a:spcBef>
              <a:buFontTx/>
              <a:buNone/>
            </a:pPr>
            <a:r>
              <a:rPr lang="en-US" altLang="en-US" sz="1800">
                <a:solidFill>
                  <a:schemeClr val="tx1"/>
                </a:solidFill>
              </a:rPr>
              <a:t>Za šemu se kaže da je “preodređena”. Ovo znači da se previše stvari kontroliše simultano i da se regulatori “svađaju” međusobno.</a:t>
            </a:r>
          </a:p>
        </p:txBody>
      </p:sp>
      <p:pic>
        <p:nvPicPr>
          <p:cNvPr id="8196" name="Picture 5">
            <a:extLst>
              <a:ext uri="{FF2B5EF4-FFF2-40B4-BE49-F238E27FC236}">
                <a16:creationId xmlns:a16="http://schemas.microsoft.com/office/drawing/2014/main" id="{13B5BFD5-BF18-457F-87FF-574D0A9182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0" y="3654425"/>
            <a:ext cx="2914650" cy="309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2D17A2F-768B-48D6-A658-AC5B2FE6A251}"/>
                  </a:ext>
                </a:extLst>
              </p14:cNvPr>
              <p14:cNvContentPartPr/>
              <p14:nvPr/>
            </p14:nvContentPartPr>
            <p14:xfrm>
              <a:off x="4723560" y="4056120"/>
              <a:ext cx="1834200" cy="1677960"/>
            </p14:xfrm>
          </p:contentPart>
        </mc:Choice>
        <mc:Fallback>
          <p:pic>
            <p:nvPicPr>
              <p:cNvPr id="2" name="Ink 1">
                <a:extLst>
                  <a:ext uri="{FF2B5EF4-FFF2-40B4-BE49-F238E27FC236}">
                    <a16:creationId xmlns:a16="http://schemas.microsoft.com/office/drawing/2014/main" id="{B2D17A2F-768B-48D6-A658-AC5B2FE6A251}"/>
                  </a:ext>
                </a:extLst>
              </p:cNvPr>
              <p:cNvPicPr/>
              <p:nvPr/>
            </p:nvPicPr>
            <p:blipFill>
              <a:blip r:embed="rId5"/>
              <a:stretch>
                <a:fillRect/>
              </a:stretch>
            </p:blipFill>
            <p:spPr>
              <a:xfrm>
                <a:off x="4714200" y="4046760"/>
                <a:ext cx="1852920" cy="16966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80B3285-98EA-448B-8791-286072391EF9}"/>
              </a:ext>
            </a:extLst>
          </p:cNvPr>
          <p:cNvSpPr>
            <a:spLocks noGrp="1"/>
          </p:cNvSpPr>
          <p:nvPr>
            <p:ph type="ctrTitle"/>
          </p:nvPr>
        </p:nvSpPr>
        <p:spPr>
          <a:xfrm>
            <a:off x="307975" y="304800"/>
            <a:ext cx="8502650" cy="542925"/>
          </a:xfrm>
        </p:spPr>
        <p:txBody>
          <a:bodyPr/>
          <a:lstStyle/>
          <a:p>
            <a:pPr eaLnBrk="1" hangingPunct="1"/>
            <a:r>
              <a:rPr lang="en-US" altLang="en-US" sz="2400">
                <a:ea typeface="ＭＳ Ｐゴシック" panose="020B0600070205080204" pitchFamily="34" charset="-128"/>
              </a:rPr>
              <a:t>Određivanje strategije – primer mešanja</a:t>
            </a:r>
          </a:p>
        </p:txBody>
      </p:sp>
      <p:sp>
        <p:nvSpPr>
          <p:cNvPr id="10243" name="TextBox 2">
            <a:extLst>
              <a:ext uri="{FF2B5EF4-FFF2-40B4-BE49-F238E27FC236}">
                <a16:creationId xmlns:a16="http://schemas.microsoft.com/office/drawing/2014/main" id="{66285913-2ED8-4B69-A29D-843A404D8CEC}"/>
              </a:ext>
            </a:extLst>
          </p:cNvPr>
          <p:cNvSpPr txBox="1">
            <a:spLocks noChangeArrowheads="1"/>
          </p:cNvSpPr>
          <p:nvPr/>
        </p:nvSpPr>
        <p:spPr bwMode="auto">
          <a:xfrm>
            <a:off x="231775" y="1628775"/>
            <a:ext cx="86709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dirty="0" err="1">
                <a:solidFill>
                  <a:schemeClr val="tx1"/>
                </a:solidFill>
              </a:rPr>
              <a:t>Dalje</a:t>
            </a:r>
            <a:r>
              <a:rPr lang="en-US" altLang="en-US" sz="1800" dirty="0">
                <a:solidFill>
                  <a:schemeClr val="tx1"/>
                </a:solidFill>
              </a:rPr>
              <a:t>, </a:t>
            </a:r>
            <a:r>
              <a:rPr lang="en-US" altLang="en-US" sz="1800" dirty="0" err="1">
                <a:solidFill>
                  <a:schemeClr val="tx1"/>
                </a:solidFill>
              </a:rPr>
              <a:t>pretpostavimo</a:t>
            </a:r>
            <a:r>
              <a:rPr lang="en-US" altLang="en-US" sz="1800" dirty="0">
                <a:solidFill>
                  <a:schemeClr val="tx1"/>
                </a:solidFill>
              </a:rPr>
              <a:t> da je </a:t>
            </a:r>
            <a:r>
              <a:rPr lang="en-US" altLang="en-US" sz="1800" dirty="0" err="1">
                <a:solidFill>
                  <a:schemeClr val="tx1"/>
                </a:solidFill>
              </a:rPr>
              <a:t>F</a:t>
            </a:r>
            <a:r>
              <a:rPr lang="en-US" altLang="en-US" sz="1800" baseline="-25000" dirty="0" err="1">
                <a:solidFill>
                  <a:schemeClr val="tx1"/>
                </a:solidFill>
              </a:rPr>
              <a:t>1</a:t>
            </a:r>
            <a:r>
              <a:rPr lang="en-US" altLang="en-US" sz="1800" dirty="0">
                <a:solidFill>
                  <a:schemeClr val="tx1"/>
                </a:solidFill>
              </a:rPr>
              <a:t>  </a:t>
            </a:r>
            <a:r>
              <a:rPr lang="en-US" altLang="en-US" sz="1800" dirty="0" err="1">
                <a:solidFill>
                  <a:schemeClr val="tx1"/>
                </a:solidFill>
              </a:rPr>
              <a:t>neupravljiva</a:t>
            </a:r>
            <a:r>
              <a:rPr lang="en-US" altLang="en-US" sz="1800" dirty="0">
                <a:solidFill>
                  <a:schemeClr val="tx1"/>
                </a:solidFill>
              </a:rPr>
              <a:t> </a:t>
            </a:r>
            <a:r>
              <a:rPr lang="sr-Latn-RS" altLang="en-US" sz="1800" dirty="0">
                <a:solidFill>
                  <a:schemeClr val="tx1"/>
                </a:solidFill>
              </a:rPr>
              <a:t> veličina </a:t>
            </a:r>
            <a:r>
              <a:rPr lang="en-US" altLang="en-US" sz="1800" dirty="0">
                <a:solidFill>
                  <a:schemeClr val="tx1"/>
                </a:solidFill>
              </a:rPr>
              <a:t>(</a:t>
            </a:r>
            <a:r>
              <a:rPr lang="en-US" altLang="en-US" sz="1800" dirty="0" err="1">
                <a:solidFill>
                  <a:schemeClr val="tx1"/>
                </a:solidFill>
              </a:rPr>
              <a:t>divlja</a:t>
            </a:r>
            <a:r>
              <a:rPr lang="sr-Latn-RS" altLang="en-US" sz="1800" dirty="0">
                <a:solidFill>
                  <a:schemeClr val="tx1"/>
                </a:solidFill>
              </a:rPr>
              <a:t> - </a:t>
            </a:r>
            <a:r>
              <a:rPr lang="sr-Latn-RS" altLang="en-US" sz="1800" dirty="0" err="1">
                <a:solidFill>
                  <a:schemeClr val="tx1"/>
                </a:solidFill>
              </a:rPr>
              <a:t>wild</a:t>
            </a:r>
            <a:r>
              <a:rPr lang="en-US" altLang="en-US" sz="1800" dirty="0">
                <a:solidFill>
                  <a:schemeClr val="tx1"/>
                </a:solidFill>
              </a:rPr>
              <a:t>) </a:t>
            </a:r>
            <a:r>
              <a:rPr lang="en-US" altLang="en-US" sz="1800" dirty="0" err="1">
                <a:solidFill>
                  <a:schemeClr val="tx1"/>
                </a:solidFill>
              </a:rPr>
              <a:t>i</a:t>
            </a:r>
            <a:r>
              <a:rPr lang="en-US" altLang="en-US" sz="1800" dirty="0">
                <a:solidFill>
                  <a:schemeClr val="tx1"/>
                </a:solidFill>
              </a:rPr>
              <a:t> </a:t>
            </a:r>
            <a:r>
              <a:rPr lang="en-US" altLang="en-US" sz="1800" dirty="0" err="1">
                <a:solidFill>
                  <a:schemeClr val="tx1"/>
                </a:solidFill>
              </a:rPr>
              <a:t>F</a:t>
            </a:r>
            <a:r>
              <a:rPr lang="en-US" altLang="en-US" sz="1800" baseline="-25000" dirty="0" err="1">
                <a:solidFill>
                  <a:schemeClr val="tx1"/>
                </a:solidFill>
              </a:rPr>
              <a:t>0</a:t>
            </a:r>
            <a:r>
              <a:rPr lang="en-US" altLang="en-US" sz="1800" dirty="0">
                <a:solidFill>
                  <a:schemeClr val="tx1"/>
                </a:solidFill>
              </a:rPr>
              <a:t> </a:t>
            </a:r>
            <a:r>
              <a:rPr lang="en-US" altLang="en-US" sz="1800" dirty="0" err="1">
                <a:solidFill>
                  <a:schemeClr val="tx1"/>
                </a:solidFill>
              </a:rPr>
              <a:t>kontrolisana</a:t>
            </a:r>
            <a:r>
              <a:rPr lang="en-US" altLang="en-US" sz="1800" dirty="0">
                <a:solidFill>
                  <a:schemeClr val="tx1"/>
                </a:solidFill>
              </a:rPr>
              <a:t> za </a:t>
            </a:r>
            <a:r>
              <a:rPr lang="en-US" altLang="en-US" sz="1800" dirty="0" err="1">
                <a:solidFill>
                  <a:schemeClr val="tx1"/>
                </a:solidFill>
              </a:rPr>
              <a:t>neki</a:t>
            </a:r>
            <a:r>
              <a:rPr lang="en-US" altLang="en-US" sz="1800" dirty="0">
                <a:solidFill>
                  <a:schemeClr val="tx1"/>
                </a:solidFill>
              </a:rPr>
              <a:t> </a:t>
            </a:r>
            <a:r>
              <a:rPr lang="en-US" altLang="en-US" sz="1800" dirty="0" err="1">
                <a:solidFill>
                  <a:schemeClr val="tx1"/>
                </a:solidFill>
              </a:rPr>
              <a:t>određeni</a:t>
            </a:r>
            <a:r>
              <a:rPr lang="en-US" altLang="en-US" sz="1800" dirty="0">
                <a:solidFill>
                  <a:schemeClr val="tx1"/>
                </a:solidFill>
              </a:rPr>
              <a:t> </a:t>
            </a:r>
            <a:r>
              <a:rPr lang="en-US" altLang="en-US" sz="1800" dirty="0" err="1">
                <a:solidFill>
                  <a:schemeClr val="tx1"/>
                </a:solidFill>
              </a:rPr>
              <a:t>protok</a:t>
            </a:r>
            <a:r>
              <a:rPr lang="en-US" altLang="en-US" sz="1800" dirty="0">
                <a:solidFill>
                  <a:schemeClr val="tx1"/>
                </a:solidFill>
              </a:rPr>
              <a:t>.</a:t>
            </a:r>
          </a:p>
          <a:p>
            <a:pPr eaLnBrk="1" hangingPunct="1">
              <a:spcBef>
                <a:spcPct val="0"/>
              </a:spcBef>
              <a:buFontTx/>
              <a:buNone/>
            </a:pPr>
            <a:endParaRPr lang="en-US" altLang="en-US" sz="1800" dirty="0">
              <a:solidFill>
                <a:schemeClr val="tx1"/>
              </a:solidFill>
            </a:endParaRPr>
          </a:p>
          <a:p>
            <a:pPr eaLnBrk="1" hangingPunct="1">
              <a:spcBef>
                <a:spcPct val="0"/>
              </a:spcBef>
              <a:buFontTx/>
              <a:buNone/>
            </a:pPr>
            <a:r>
              <a:rPr lang="en-US" altLang="en-US" sz="1800" dirty="0">
                <a:solidFill>
                  <a:schemeClr val="tx1"/>
                </a:solidFill>
              </a:rPr>
              <a:t>U </a:t>
            </a:r>
            <a:r>
              <a:rPr lang="sr-Latn-RS" altLang="en-US" sz="1800" dirty="0">
                <a:solidFill>
                  <a:schemeClr val="tx1"/>
                </a:solidFill>
              </a:rPr>
              <a:t>o</a:t>
            </a:r>
            <a:r>
              <a:rPr lang="en-US" altLang="en-US" sz="1800" dirty="0">
                <a:solidFill>
                  <a:schemeClr val="tx1"/>
                </a:solidFill>
              </a:rPr>
              <a:t>v</a:t>
            </a:r>
            <a:r>
              <a:rPr lang="sr-Latn-RS" altLang="en-US" sz="1800" dirty="0">
                <a:solidFill>
                  <a:schemeClr val="tx1"/>
                </a:solidFill>
              </a:rPr>
              <a:t>o</a:t>
            </a:r>
            <a:r>
              <a:rPr lang="en-US" altLang="en-US" sz="1800" dirty="0">
                <a:solidFill>
                  <a:schemeClr val="tx1"/>
                </a:solidFill>
              </a:rPr>
              <a:t>m </a:t>
            </a:r>
            <a:r>
              <a:rPr lang="en-US" altLang="en-US" sz="1800" dirty="0" err="1">
                <a:solidFill>
                  <a:schemeClr val="tx1"/>
                </a:solidFill>
              </a:rPr>
              <a:t>slučaju</a:t>
            </a:r>
            <a:r>
              <a:rPr lang="en-US" altLang="en-US" sz="1800" dirty="0">
                <a:solidFill>
                  <a:schemeClr val="tx1"/>
                </a:solidFill>
              </a:rPr>
              <a:t> </a:t>
            </a:r>
            <a:r>
              <a:rPr lang="en-US" altLang="en-US" sz="1800" dirty="0" err="1">
                <a:solidFill>
                  <a:schemeClr val="tx1"/>
                </a:solidFill>
              </a:rPr>
              <a:t>oba</a:t>
            </a:r>
            <a:r>
              <a:rPr lang="en-US" altLang="en-US" sz="1800" dirty="0">
                <a:solidFill>
                  <a:schemeClr val="tx1"/>
                </a:solidFill>
              </a:rPr>
              <a:t> </a:t>
            </a:r>
            <a:r>
              <a:rPr lang="en-US" altLang="en-US" sz="1800" dirty="0" err="1">
                <a:solidFill>
                  <a:schemeClr val="tx1"/>
                </a:solidFill>
              </a:rPr>
              <a:t>stepena</a:t>
            </a:r>
            <a:r>
              <a:rPr lang="en-US" altLang="en-US" sz="1800" dirty="0">
                <a:solidFill>
                  <a:schemeClr val="tx1"/>
                </a:solidFill>
              </a:rPr>
              <a:t> </a:t>
            </a:r>
            <a:r>
              <a:rPr lang="en-US" altLang="en-US" sz="1800" dirty="0" err="1">
                <a:solidFill>
                  <a:schemeClr val="tx1"/>
                </a:solidFill>
              </a:rPr>
              <a:t>slobode</a:t>
            </a:r>
            <a:r>
              <a:rPr lang="en-US" altLang="en-US" sz="1800" dirty="0">
                <a:solidFill>
                  <a:schemeClr val="tx1"/>
                </a:solidFill>
              </a:rPr>
              <a:t> </a:t>
            </a:r>
            <a:r>
              <a:rPr lang="en-US" altLang="en-US" sz="1800" dirty="0" err="1">
                <a:solidFill>
                  <a:schemeClr val="tx1"/>
                </a:solidFill>
              </a:rPr>
              <a:t>su</a:t>
            </a:r>
            <a:r>
              <a:rPr lang="en-US" altLang="en-US" sz="1800" dirty="0">
                <a:solidFill>
                  <a:schemeClr val="tx1"/>
                </a:solidFill>
              </a:rPr>
              <a:t> </a:t>
            </a:r>
            <a:r>
              <a:rPr lang="en-US" altLang="en-US" sz="1800" dirty="0" err="1">
                <a:solidFill>
                  <a:schemeClr val="tx1"/>
                </a:solidFill>
              </a:rPr>
              <a:t>iskorištena</a:t>
            </a:r>
            <a:r>
              <a:rPr lang="en-US" altLang="en-US" sz="1800" dirty="0">
                <a:solidFill>
                  <a:schemeClr val="tx1"/>
                </a:solidFill>
              </a:rPr>
              <a:t> </a:t>
            </a:r>
            <a:r>
              <a:rPr lang="en-US" altLang="en-US" sz="1800" dirty="0" err="1">
                <a:solidFill>
                  <a:schemeClr val="tx1"/>
                </a:solidFill>
              </a:rPr>
              <a:t>i</a:t>
            </a:r>
            <a:r>
              <a:rPr lang="en-US" altLang="en-US" sz="1800" dirty="0">
                <a:solidFill>
                  <a:schemeClr val="tx1"/>
                </a:solidFill>
              </a:rPr>
              <a:t> </a:t>
            </a:r>
            <a:r>
              <a:rPr lang="en-US" altLang="en-US" sz="1800" dirty="0" err="1">
                <a:solidFill>
                  <a:schemeClr val="tx1"/>
                </a:solidFill>
              </a:rPr>
              <a:t>F</a:t>
            </a:r>
            <a:r>
              <a:rPr lang="en-US" altLang="en-US" sz="1800" baseline="-25000" dirty="0" err="1">
                <a:solidFill>
                  <a:schemeClr val="tx1"/>
                </a:solidFill>
              </a:rPr>
              <a:t>2</a:t>
            </a:r>
            <a:r>
              <a:rPr lang="en-US" altLang="en-US" sz="1800" dirty="0">
                <a:solidFill>
                  <a:schemeClr val="tx1"/>
                </a:solidFill>
              </a:rPr>
              <a:t> je </a:t>
            </a:r>
            <a:r>
              <a:rPr lang="en-US" altLang="en-US" sz="1800" dirty="0" err="1">
                <a:solidFill>
                  <a:schemeClr val="tx1"/>
                </a:solidFill>
              </a:rPr>
              <a:t>određena</a:t>
            </a:r>
            <a:r>
              <a:rPr lang="en-US" altLang="en-US" sz="1800" dirty="0">
                <a:solidFill>
                  <a:schemeClr val="tx1"/>
                </a:solidFill>
              </a:rPr>
              <a:t> </a:t>
            </a:r>
            <a:r>
              <a:rPr lang="en-US" altLang="en-US" sz="1800" dirty="0" err="1">
                <a:solidFill>
                  <a:schemeClr val="tx1"/>
                </a:solidFill>
              </a:rPr>
              <a:t>ravnotežom</a:t>
            </a:r>
            <a:r>
              <a:rPr lang="en-US" altLang="en-US" sz="1800" dirty="0">
                <a:solidFill>
                  <a:schemeClr val="tx1"/>
                </a:solidFill>
              </a:rPr>
              <a:t> </a:t>
            </a:r>
            <a:r>
              <a:rPr lang="en-US" altLang="en-US" sz="1800" dirty="0" err="1">
                <a:solidFill>
                  <a:schemeClr val="tx1"/>
                </a:solidFill>
              </a:rPr>
              <a:t>mase</a:t>
            </a:r>
            <a:r>
              <a:rPr lang="en-US" altLang="en-US" sz="1800" dirty="0">
                <a:solidFill>
                  <a:schemeClr val="tx1"/>
                </a:solidFill>
              </a:rPr>
              <a:t>. </a:t>
            </a:r>
            <a:endParaRPr lang="sr-Latn-RS" altLang="en-US" sz="1800" dirty="0">
              <a:solidFill>
                <a:schemeClr val="tx1"/>
              </a:solidFill>
            </a:endParaRPr>
          </a:p>
          <a:p>
            <a:pPr eaLnBrk="1" hangingPunct="1">
              <a:spcBef>
                <a:spcPct val="0"/>
              </a:spcBef>
              <a:buFontTx/>
              <a:buNone/>
            </a:pPr>
            <a:endParaRPr lang="sr-Latn-RS" altLang="en-US" sz="1800" dirty="0">
              <a:solidFill>
                <a:schemeClr val="tx1"/>
              </a:solidFill>
            </a:endParaRPr>
          </a:p>
          <a:p>
            <a:pPr eaLnBrk="1" hangingPunct="1">
              <a:spcBef>
                <a:spcPct val="0"/>
              </a:spcBef>
              <a:buFontTx/>
              <a:buNone/>
            </a:pPr>
            <a:r>
              <a:rPr lang="en-US" altLang="en-US" sz="1800" dirty="0" err="1">
                <a:solidFill>
                  <a:schemeClr val="tx1"/>
                </a:solidFill>
              </a:rPr>
              <a:t>Proces</a:t>
            </a:r>
            <a:r>
              <a:rPr lang="en-US" altLang="en-US" sz="1800" dirty="0">
                <a:solidFill>
                  <a:schemeClr val="tx1"/>
                </a:solidFill>
              </a:rPr>
              <a:t> </a:t>
            </a:r>
            <a:r>
              <a:rPr lang="sr-Latn-RS" altLang="en-US" sz="1800" dirty="0">
                <a:solidFill>
                  <a:schemeClr val="tx1"/>
                </a:solidFill>
              </a:rPr>
              <a:t>mešanja</a:t>
            </a:r>
            <a:r>
              <a:rPr lang="en-US" altLang="en-US" sz="1800" dirty="0">
                <a:solidFill>
                  <a:schemeClr val="tx1"/>
                </a:solidFill>
              </a:rPr>
              <a:t> se </a:t>
            </a:r>
            <a:r>
              <a:rPr lang="en-US" altLang="en-US" sz="1800" dirty="0" err="1">
                <a:solidFill>
                  <a:schemeClr val="tx1"/>
                </a:solidFill>
              </a:rPr>
              <a:t>sastoji</a:t>
            </a:r>
            <a:r>
              <a:rPr lang="en-US" altLang="en-US" sz="1800" dirty="0">
                <a:solidFill>
                  <a:schemeClr val="tx1"/>
                </a:solidFill>
              </a:rPr>
              <a:t> </a:t>
            </a:r>
            <a:r>
              <a:rPr lang="en-US" altLang="en-US" sz="1800" dirty="0" err="1">
                <a:solidFill>
                  <a:schemeClr val="tx1"/>
                </a:solidFill>
              </a:rPr>
              <a:t>samo</a:t>
            </a:r>
            <a:r>
              <a:rPr lang="en-US" altLang="en-US" sz="1800" dirty="0">
                <a:solidFill>
                  <a:schemeClr val="tx1"/>
                </a:solidFill>
              </a:rPr>
              <a:t> od </a:t>
            </a:r>
            <a:r>
              <a:rPr lang="en-US" altLang="en-US" sz="1800" dirty="0" err="1">
                <a:solidFill>
                  <a:schemeClr val="tx1"/>
                </a:solidFill>
              </a:rPr>
              <a:t>cevovoda</a:t>
            </a:r>
            <a:r>
              <a:rPr lang="en-US" altLang="en-US" sz="1800" dirty="0">
                <a:solidFill>
                  <a:schemeClr val="tx1"/>
                </a:solidFill>
              </a:rPr>
              <a:t> </a:t>
            </a:r>
            <a:r>
              <a:rPr lang="en-US" altLang="en-US" sz="1800" dirty="0" err="1">
                <a:solidFill>
                  <a:schemeClr val="tx1"/>
                </a:solidFill>
              </a:rPr>
              <a:t>i</a:t>
            </a:r>
            <a:r>
              <a:rPr lang="en-US" altLang="en-US" sz="1800" dirty="0">
                <a:solidFill>
                  <a:schemeClr val="tx1"/>
                </a:solidFill>
              </a:rPr>
              <a:t>, za </a:t>
            </a:r>
            <a:r>
              <a:rPr lang="en-US" altLang="en-US" sz="1800" dirty="0" err="1">
                <a:solidFill>
                  <a:schemeClr val="tx1"/>
                </a:solidFill>
              </a:rPr>
              <a:t>tečnosti</a:t>
            </a:r>
            <a:r>
              <a:rPr lang="en-US" altLang="en-US" sz="1800" dirty="0">
                <a:solidFill>
                  <a:schemeClr val="tx1"/>
                </a:solidFill>
              </a:rPr>
              <a:t>, do</a:t>
            </a:r>
            <a:r>
              <a:rPr lang="sr-Latn-RS" altLang="en-US" sz="1800" dirty="0" err="1">
                <a:solidFill>
                  <a:schemeClr val="tx1"/>
                </a:solidFill>
              </a:rPr>
              <a:t>laznog</a:t>
            </a:r>
            <a:r>
              <a:rPr lang="en-US" altLang="en-US" sz="1800" dirty="0">
                <a:solidFill>
                  <a:schemeClr val="tx1"/>
                </a:solidFill>
              </a:rPr>
              <a:t> </a:t>
            </a:r>
            <a:r>
              <a:rPr lang="en-US" altLang="en-US" sz="1800" dirty="0" err="1">
                <a:solidFill>
                  <a:schemeClr val="tx1"/>
                </a:solidFill>
              </a:rPr>
              <a:t>i</a:t>
            </a:r>
            <a:r>
              <a:rPr lang="en-US" altLang="en-US" sz="1800" dirty="0">
                <a:solidFill>
                  <a:schemeClr val="tx1"/>
                </a:solidFill>
              </a:rPr>
              <a:t> od</a:t>
            </a:r>
            <a:r>
              <a:rPr lang="sr-Latn-RS" altLang="en-US" sz="1800" dirty="0" err="1">
                <a:solidFill>
                  <a:schemeClr val="tx1"/>
                </a:solidFill>
              </a:rPr>
              <a:t>laznog</a:t>
            </a:r>
            <a:r>
              <a:rPr lang="sr-Latn-RS" altLang="en-US" sz="1800" dirty="0">
                <a:solidFill>
                  <a:schemeClr val="tx1"/>
                </a:solidFill>
              </a:rPr>
              <a:t> protoka</a:t>
            </a:r>
            <a:r>
              <a:rPr lang="en-US" altLang="en-US" sz="1800" dirty="0">
                <a:solidFill>
                  <a:schemeClr val="tx1"/>
                </a:solidFill>
              </a:rPr>
              <a:t> </a:t>
            </a:r>
            <a:r>
              <a:rPr lang="en-US" altLang="en-US" sz="1800" dirty="0" err="1">
                <a:solidFill>
                  <a:schemeClr val="tx1"/>
                </a:solidFill>
              </a:rPr>
              <a:t>koji</a:t>
            </a:r>
            <a:r>
              <a:rPr lang="en-US" altLang="en-US" sz="1800" dirty="0">
                <a:solidFill>
                  <a:schemeClr val="tx1"/>
                </a:solidFill>
              </a:rPr>
              <a:t> </a:t>
            </a:r>
            <a:r>
              <a:rPr lang="en-US" altLang="en-US" sz="1800" dirty="0" err="1">
                <a:solidFill>
                  <a:schemeClr val="tx1"/>
                </a:solidFill>
              </a:rPr>
              <a:t>su</a:t>
            </a:r>
            <a:r>
              <a:rPr lang="en-US" altLang="en-US" sz="1800" dirty="0">
                <a:solidFill>
                  <a:schemeClr val="tx1"/>
                </a:solidFill>
              </a:rPr>
              <a:t> </a:t>
            </a:r>
            <a:r>
              <a:rPr lang="en-US" altLang="en-US" sz="1800" dirty="0" err="1">
                <a:solidFill>
                  <a:schemeClr val="tx1"/>
                </a:solidFill>
              </a:rPr>
              <a:t>neminovno</a:t>
            </a:r>
            <a:r>
              <a:rPr lang="en-US" altLang="en-US" sz="1800" dirty="0">
                <a:solidFill>
                  <a:schemeClr val="tx1"/>
                </a:solidFill>
              </a:rPr>
              <a:t> u </a:t>
            </a:r>
            <a:r>
              <a:rPr lang="en-US" altLang="en-US" sz="1800" dirty="0" err="1">
                <a:solidFill>
                  <a:schemeClr val="tx1"/>
                </a:solidFill>
              </a:rPr>
              <a:t>ravnoteži</a:t>
            </a:r>
            <a:r>
              <a:rPr lang="en-US" altLang="en-US" sz="1800" dirty="0">
                <a:solidFill>
                  <a:schemeClr val="tx1"/>
                </a:solidFill>
              </a:rPr>
              <a:t> u </a:t>
            </a:r>
            <a:r>
              <a:rPr lang="en-US" altLang="en-US" sz="1800" dirty="0" err="1">
                <a:solidFill>
                  <a:schemeClr val="tx1"/>
                </a:solidFill>
              </a:rPr>
              <a:t>svakom</a:t>
            </a:r>
            <a:r>
              <a:rPr lang="en-US" altLang="en-US" sz="1800" dirty="0">
                <a:solidFill>
                  <a:schemeClr val="tx1"/>
                </a:solidFill>
              </a:rPr>
              <a:t> </a:t>
            </a:r>
            <a:r>
              <a:rPr lang="en-US" altLang="en-US" sz="1800" dirty="0" err="1">
                <a:solidFill>
                  <a:schemeClr val="tx1"/>
                </a:solidFill>
              </a:rPr>
              <a:t>trenutku</a:t>
            </a:r>
            <a:r>
              <a:rPr lang="en-US" altLang="en-US" sz="1800" dirty="0">
                <a:solidFill>
                  <a:schemeClr val="tx1"/>
                </a:solidFill>
              </a:rPr>
              <a:t>. </a:t>
            </a:r>
          </a:p>
        </p:txBody>
      </p:sp>
      <p:pic>
        <p:nvPicPr>
          <p:cNvPr id="10244" name="Picture 7">
            <a:extLst>
              <a:ext uri="{FF2B5EF4-FFF2-40B4-BE49-F238E27FC236}">
                <a16:creationId xmlns:a16="http://schemas.microsoft.com/office/drawing/2014/main" id="{CB0EB0C9-17EA-44FB-A38A-E2CD61943F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1338" y="4079875"/>
            <a:ext cx="2979737"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1E16A83-271C-4F40-8750-32AC94011A13}"/>
                  </a:ext>
                </a:extLst>
              </p14:cNvPr>
              <p14:cNvContentPartPr/>
              <p14:nvPr/>
            </p14:nvContentPartPr>
            <p14:xfrm>
              <a:off x="2759760" y="1997640"/>
              <a:ext cx="4568040" cy="4367880"/>
            </p14:xfrm>
          </p:contentPart>
        </mc:Choice>
        <mc:Fallback>
          <p:pic>
            <p:nvPicPr>
              <p:cNvPr id="2" name="Ink 1">
                <a:extLst>
                  <a:ext uri="{FF2B5EF4-FFF2-40B4-BE49-F238E27FC236}">
                    <a16:creationId xmlns:a16="http://schemas.microsoft.com/office/drawing/2014/main" id="{71E16A83-271C-4F40-8750-32AC94011A13}"/>
                  </a:ext>
                </a:extLst>
              </p:cNvPr>
              <p:cNvPicPr/>
              <p:nvPr/>
            </p:nvPicPr>
            <p:blipFill>
              <a:blip r:embed="rId5"/>
              <a:stretch>
                <a:fillRect/>
              </a:stretch>
            </p:blipFill>
            <p:spPr>
              <a:xfrm>
                <a:off x="2750400" y="1988280"/>
                <a:ext cx="4586760" cy="438660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EF7B834B-AF2A-4920-B41D-E9076453C34B}"/>
              </a:ext>
            </a:extLst>
          </p:cNvPr>
          <p:cNvSpPr>
            <a:spLocks noGrp="1"/>
          </p:cNvSpPr>
          <p:nvPr>
            <p:ph type="ctrTitle"/>
          </p:nvPr>
        </p:nvSpPr>
        <p:spPr>
          <a:xfrm>
            <a:off x="307975" y="152400"/>
            <a:ext cx="8502650" cy="542925"/>
          </a:xfrm>
        </p:spPr>
        <p:txBody>
          <a:bodyPr/>
          <a:lstStyle/>
          <a:p>
            <a:pPr eaLnBrk="1" hangingPunct="1"/>
            <a:r>
              <a:rPr lang="en-US" altLang="en-US" sz="2400">
                <a:ea typeface="ＭＳ Ｐゴシック" panose="020B0600070205080204" pitchFamily="34" charset="-128"/>
              </a:rPr>
              <a:t>Određivanje strategije – primer mešanja</a:t>
            </a:r>
          </a:p>
        </p:txBody>
      </p:sp>
      <p:sp>
        <p:nvSpPr>
          <p:cNvPr id="12291" name="TextBox 2">
            <a:extLst>
              <a:ext uri="{FF2B5EF4-FFF2-40B4-BE49-F238E27FC236}">
                <a16:creationId xmlns:a16="http://schemas.microsoft.com/office/drawing/2014/main" id="{0D1DE54C-C6EC-40B5-9383-F7777C8C2B27}"/>
              </a:ext>
            </a:extLst>
          </p:cNvPr>
          <p:cNvSpPr txBox="1">
            <a:spLocks noChangeArrowheads="1"/>
          </p:cNvSpPr>
          <p:nvPr/>
        </p:nvSpPr>
        <p:spPr bwMode="auto">
          <a:xfrm>
            <a:off x="220663" y="685800"/>
            <a:ext cx="8670925"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solidFill>
                  <a:schemeClr val="tx1"/>
                </a:solidFill>
              </a:rPr>
              <a:t>U realnosti, posmatrano postrojenje se sastoji od reaktora, kolona itd.., u principu svega što ima kapacitet za zaprimanje i zadržavanje materijala. </a:t>
            </a:r>
            <a:r>
              <a:rPr lang="sr-Latn-RS" altLang="en-US" sz="1800">
                <a:solidFill>
                  <a:schemeClr val="tx1"/>
                </a:solidFill>
              </a:rPr>
              <a:t> U</a:t>
            </a:r>
            <a:r>
              <a:rPr lang="en-US" altLang="en-US" sz="1800">
                <a:solidFill>
                  <a:schemeClr val="tx1"/>
                </a:solidFill>
              </a:rPr>
              <a:t> duž</a:t>
            </a:r>
            <a:r>
              <a:rPr lang="sr-Latn-RS" altLang="en-US" sz="1800">
                <a:solidFill>
                  <a:schemeClr val="tx1"/>
                </a:solidFill>
              </a:rPr>
              <a:t>em</a:t>
            </a:r>
            <a:r>
              <a:rPr lang="en-US" altLang="en-US" sz="1800">
                <a:solidFill>
                  <a:schemeClr val="tx1"/>
                </a:solidFill>
              </a:rPr>
              <a:t> period</a:t>
            </a:r>
            <a:r>
              <a:rPr lang="sr-Latn-RS" altLang="en-US" sz="1800">
                <a:solidFill>
                  <a:schemeClr val="tx1"/>
                </a:solidFill>
              </a:rPr>
              <a:t>u</a:t>
            </a:r>
            <a:r>
              <a:rPr lang="en-US" altLang="en-US" sz="1800">
                <a:solidFill>
                  <a:schemeClr val="tx1"/>
                </a:solidFill>
              </a:rPr>
              <a:t>, prosečne vrednosti F</a:t>
            </a:r>
            <a:r>
              <a:rPr lang="en-US" altLang="en-US" sz="1800" baseline="-25000">
                <a:solidFill>
                  <a:schemeClr val="tx1"/>
                </a:solidFill>
              </a:rPr>
              <a:t>1</a:t>
            </a:r>
            <a:r>
              <a:rPr lang="en-US" altLang="en-US" sz="1800">
                <a:solidFill>
                  <a:schemeClr val="tx1"/>
                </a:solidFill>
              </a:rPr>
              <a:t>, F</a:t>
            </a:r>
            <a:r>
              <a:rPr lang="en-US" altLang="en-US" sz="1800" baseline="-25000">
                <a:solidFill>
                  <a:schemeClr val="tx1"/>
                </a:solidFill>
              </a:rPr>
              <a:t>2</a:t>
            </a:r>
            <a:r>
              <a:rPr lang="en-US" altLang="en-US" sz="1800">
                <a:solidFill>
                  <a:schemeClr val="tx1"/>
                </a:solidFill>
              </a:rPr>
              <a:t> i F</a:t>
            </a:r>
            <a:r>
              <a:rPr lang="en-US" altLang="en-US" sz="1800" baseline="-25000">
                <a:solidFill>
                  <a:schemeClr val="tx1"/>
                </a:solidFill>
              </a:rPr>
              <a:t>0</a:t>
            </a:r>
            <a:r>
              <a:rPr lang="en-US" altLang="en-US" sz="1800">
                <a:solidFill>
                  <a:schemeClr val="tx1"/>
                </a:solidFill>
              </a:rPr>
              <a:t> moraju da budu u ravnoteži. Tako da ako je F</a:t>
            </a:r>
            <a:r>
              <a:rPr lang="en-US" altLang="en-US" sz="1800" baseline="-25000">
                <a:solidFill>
                  <a:schemeClr val="tx1"/>
                </a:solidFill>
              </a:rPr>
              <a:t>1</a:t>
            </a:r>
            <a:r>
              <a:rPr lang="en-US" altLang="en-US" sz="1800">
                <a:solidFill>
                  <a:schemeClr val="tx1"/>
                </a:solidFill>
              </a:rPr>
              <a:t> neupravljiva (divlja) a F</a:t>
            </a:r>
            <a:r>
              <a:rPr lang="en-US" altLang="en-US" sz="1800" baseline="-25000">
                <a:solidFill>
                  <a:schemeClr val="tx1"/>
                </a:solidFill>
              </a:rPr>
              <a:t>0</a:t>
            </a:r>
            <a:r>
              <a:rPr lang="en-US" altLang="en-US" sz="1800">
                <a:solidFill>
                  <a:schemeClr val="tx1"/>
                </a:solidFill>
              </a:rPr>
              <a:t> kontrolisana veličina, onda je prosečna vrednost F</a:t>
            </a:r>
            <a:r>
              <a:rPr lang="en-US" altLang="en-US" sz="1800" baseline="-25000">
                <a:solidFill>
                  <a:schemeClr val="tx1"/>
                </a:solidFill>
              </a:rPr>
              <a:t>2</a:t>
            </a:r>
            <a:r>
              <a:rPr lang="en-US" altLang="en-US" sz="1800">
                <a:solidFill>
                  <a:schemeClr val="tx1"/>
                </a:solidFill>
              </a:rPr>
              <a:t> određena ravnotežom mase kao i ranije. Međutim, za kratak period, </a:t>
            </a:r>
            <a:r>
              <a:rPr lang="sr-Latn-RS" altLang="en-US" sz="1800">
                <a:solidFill>
                  <a:schemeClr val="tx1"/>
                </a:solidFill>
              </a:rPr>
              <a:t>protoci</a:t>
            </a:r>
            <a:r>
              <a:rPr lang="en-US" altLang="en-US" sz="1800">
                <a:solidFill>
                  <a:schemeClr val="tx1"/>
                </a:solidFill>
              </a:rPr>
              <a:t> se neće baš uravnotežiti zbog kapaciteta suda. Zavisno od operativnih ograničenja (kao što je da se sud ne prepuni ili uslov da pumpa koja puni mora da radi) nije naročito bitno koliki je nivo. Evidentno je da nivo nije strateška već pomoćna promenljiva i da može slobodno da se menja</a:t>
            </a:r>
            <a:r>
              <a:rPr lang="sr-Latn-RS" altLang="en-US" sz="1800">
                <a:solidFill>
                  <a:schemeClr val="tx1"/>
                </a:solidFill>
              </a:rPr>
              <a:t> </a:t>
            </a:r>
            <a:r>
              <a:rPr lang="en-US" altLang="en-US" sz="1800">
                <a:solidFill>
                  <a:schemeClr val="tx1"/>
                </a:solidFill>
              </a:rPr>
              <a:t>(</a:t>
            </a:r>
            <a:r>
              <a:rPr lang="sr-Latn-RS" altLang="en-US" sz="1800">
                <a:solidFill>
                  <a:schemeClr val="tx1"/>
                </a:solidFill>
              </a:rPr>
              <a:t>varira</a:t>
            </a:r>
            <a:r>
              <a:rPr lang="en-US" altLang="en-US" sz="1800">
                <a:solidFill>
                  <a:schemeClr val="tx1"/>
                </a:solidFill>
              </a:rPr>
              <a:t>, naravno, u određenim granicama).</a:t>
            </a:r>
          </a:p>
          <a:p>
            <a:pPr eaLnBrk="1" hangingPunct="1">
              <a:spcBef>
                <a:spcPct val="0"/>
              </a:spcBef>
              <a:buFontTx/>
              <a:buNone/>
            </a:pPr>
            <a:endParaRPr lang="en-US" altLang="en-US" sz="1800">
              <a:solidFill>
                <a:schemeClr val="tx1"/>
              </a:solidFill>
            </a:endParaRPr>
          </a:p>
          <a:p>
            <a:pPr eaLnBrk="1" hangingPunct="1">
              <a:spcBef>
                <a:spcPct val="0"/>
              </a:spcBef>
              <a:buFontTx/>
              <a:buNone/>
            </a:pPr>
            <a:r>
              <a:rPr lang="en-US" altLang="en-US" sz="1800">
                <a:solidFill>
                  <a:schemeClr val="tx1"/>
                </a:solidFill>
              </a:rPr>
              <a:t>Ako se uzme u obzir da je F</a:t>
            </a:r>
            <a:r>
              <a:rPr lang="en-US" altLang="en-US" sz="1800" baseline="-25000">
                <a:solidFill>
                  <a:schemeClr val="tx1"/>
                </a:solidFill>
              </a:rPr>
              <a:t>1</a:t>
            </a:r>
            <a:r>
              <a:rPr lang="en-US" altLang="en-US" sz="1800">
                <a:solidFill>
                  <a:schemeClr val="tx1"/>
                </a:solidFill>
              </a:rPr>
              <a:t> neupravljiva,  zdravorazumski je da se koristi regulator za </a:t>
            </a:r>
            <a:r>
              <a:rPr lang="sr-Latn-RS" altLang="en-US" sz="1800">
                <a:solidFill>
                  <a:schemeClr val="tx1"/>
                </a:solidFill>
              </a:rPr>
              <a:t>„rukovanje“</a:t>
            </a:r>
            <a:r>
              <a:rPr lang="en-US" altLang="en-US" sz="1800">
                <a:solidFill>
                  <a:schemeClr val="tx1"/>
                </a:solidFill>
              </a:rPr>
              <a:t>  F</a:t>
            </a:r>
            <a:r>
              <a:rPr lang="en-US" altLang="en-US" sz="1800" baseline="-25000">
                <a:solidFill>
                  <a:schemeClr val="tx1"/>
                </a:solidFill>
              </a:rPr>
              <a:t>2</a:t>
            </a:r>
            <a:r>
              <a:rPr lang="en-US" altLang="en-US" sz="1800">
                <a:solidFill>
                  <a:schemeClr val="tx1"/>
                </a:solidFill>
              </a:rPr>
              <a:t>. Primetimo da se sa F</a:t>
            </a:r>
            <a:r>
              <a:rPr lang="en-US" altLang="en-US" sz="1800" baseline="-25000">
                <a:solidFill>
                  <a:schemeClr val="tx1"/>
                </a:solidFill>
              </a:rPr>
              <a:t>2</a:t>
            </a:r>
            <a:r>
              <a:rPr lang="en-US" altLang="en-US" sz="1800">
                <a:solidFill>
                  <a:schemeClr val="tx1"/>
                </a:solidFill>
              </a:rPr>
              <a:t> rukuje ali se ne upravlja. Razlika je značajna. Prosečno, za duži perod, vrednost F</a:t>
            </a:r>
            <a:r>
              <a:rPr lang="en-US" altLang="en-US" sz="1800" baseline="-25000">
                <a:solidFill>
                  <a:schemeClr val="tx1"/>
                </a:solidFill>
              </a:rPr>
              <a:t>2</a:t>
            </a:r>
            <a:r>
              <a:rPr lang="en-US" altLang="en-US" sz="1800">
                <a:solidFill>
                  <a:schemeClr val="tx1"/>
                </a:solidFill>
              </a:rPr>
              <a:t> je još uvek određena sa F</a:t>
            </a:r>
            <a:r>
              <a:rPr lang="en-US" altLang="en-US" sz="1800" baseline="-25000">
                <a:solidFill>
                  <a:schemeClr val="tx1"/>
                </a:solidFill>
              </a:rPr>
              <a:t>1</a:t>
            </a:r>
            <a:r>
              <a:rPr lang="en-US" altLang="en-US" sz="1800">
                <a:solidFill>
                  <a:schemeClr val="tx1"/>
                </a:solidFill>
              </a:rPr>
              <a:t> i F</a:t>
            </a:r>
            <a:r>
              <a:rPr lang="en-US" altLang="en-US" sz="1800" baseline="-25000">
                <a:solidFill>
                  <a:schemeClr val="tx1"/>
                </a:solidFill>
              </a:rPr>
              <a:t>0</a:t>
            </a:r>
            <a:r>
              <a:rPr lang="en-US" altLang="en-US" sz="1800">
                <a:solidFill>
                  <a:schemeClr val="tx1"/>
                </a:solidFill>
              </a:rPr>
              <a:t>. Svakako, razdešavanjem regulatora nivoa (npr. postavi se malo pojačanje), i dozvoljavanjem nivoa da raste i opada, kapacitet suda se u stvari  koristi da uproseči fluktuacije u protoku.</a:t>
            </a:r>
          </a:p>
        </p:txBody>
      </p:sp>
      <p:pic>
        <p:nvPicPr>
          <p:cNvPr id="12292" name="Picture 5">
            <a:extLst>
              <a:ext uri="{FF2B5EF4-FFF2-40B4-BE49-F238E27FC236}">
                <a16:creationId xmlns:a16="http://schemas.microsoft.com/office/drawing/2014/main" id="{A07810E2-1120-4407-850B-1D7B924B93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876800"/>
            <a:ext cx="3617913" cy="186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B1BCB04-EF41-40DC-8B2B-88A69253480A}"/>
                  </a:ext>
                </a:extLst>
              </p14:cNvPr>
              <p14:cNvContentPartPr/>
              <p14:nvPr/>
            </p14:nvContentPartPr>
            <p14:xfrm>
              <a:off x="3123000" y="5430960"/>
              <a:ext cx="3322440" cy="709560"/>
            </p14:xfrm>
          </p:contentPart>
        </mc:Choice>
        <mc:Fallback>
          <p:pic>
            <p:nvPicPr>
              <p:cNvPr id="2" name="Ink 1">
                <a:extLst>
                  <a:ext uri="{FF2B5EF4-FFF2-40B4-BE49-F238E27FC236}">
                    <a16:creationId xmlns:a16="http://schemas.microsoft.com/office/drawing/2014/main" id="{EB1BCB04-EF41-40DC-8B2B-88A69253480A}"/>
                  </a:ext>
                </a:extLst>
              </p:cNvPr>
              <p:cNvPicPr/>
              <p:nvPr/>
            </p:nvPicPr>
            <p:blipFill>
              <a:blip r:embed="rId5"/>
              <a:stretch>
                <a:fillRect/>
              </a:stretch>
            </p:blipFill>
            <p:spPr>
              <a:xfrm>
                <a:off x="3113640" y="5421600"/>
                <a:ext cx="3341160" cy="72828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96569867-6420-43FF-A983-08B673E2EF2D}"/>
              </a:ext>
            </a:extLst>
          </p:cNvPr>
          <p:cNvSpPr>
            <a:spLocks noChangeArrowheads="1"/>
          </p:cNvSpPr>
          <p:nvPr/>
        </p:nvSpPr>
        <p:spPr bwMode="auto">
          <a:xfrm>
            <a:off x="152400" y="3352800"/>
            <a:ext cx="88011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ts val="600"/>
              </a:spcBef>
              <a:spcAft>
                <a:spcPts val="600"/>
              </a:spcAft>
              <a:buFontTx/>
              <a:buNone/>
            </a:pPr>
            <a:r>
              <a:rPr lang="en-US" altLang="en-US" sz="1800">
                <a:solidFill>
                  <a:schemeClr val="tx1"/>
                </a:solidFill>
              </a:rPr>
              <a:t>Ukupna ravnoteža mase u </a:t>
            </a:r>
            <a:r>
              <a:rPr lang="sr-Latn-RS" altLang="en-US" sz="1800">
                <a:solidFill>
                  <a:schemeClr val="tx1"/>
                </a:solidFill>
              </a:rPr>
              <a:t>stacionarnom</a:t>
            </a:r>
            <a:r>
              <a:rPr lang="en-US" altLang="en-US" sz="1800">
                <a:solidFill>
                  <a:schemeClr val="tx1"/>
                </a:solidFill>
              </a:rPr>
              <a:t> stanju </a:t>
            </a:r>
            <a:r>
              <a:rPr lang="sr-Latn-RS" altLang="en-US" sz="1800">
                <a:solidFill>
                  <a:schemeClr val="tx1"/>
                </a:solidFill>
              </a:rPr>
              <a:t> </a:t>
            </a:r>
            <a:r>
              <a:rPr lang="en-US" altLang="en-US" sz="1800">
                <a:solidFill>
                  <a:schemeClr val="tx1"/>
                </a:solidFill>
              </a:rPr>
              <a:t>je:</a:t>
            </a:r>
          </a:p>
          <a:p>
            <a:pPr eaLnBrk="1" hangingPunct="1">
              <a:spcBef>
                <a:spcPts val="600"/>
              </a:spcBef>
              <a:spcAft>
                <a:spcPts val="600"/>
              </a:spcAft>
              <a:buFontTx/>
              <a:buNone/>
            </a:pPr>
            <a:r>
              <a:rPr lang="en-US" altLang="en-US" sz="1800">
                <a:solidFill>
                  <a:schemeClr val="tx1"/>
                </a:solidFill>
              </a:rPr>
              <a:t>i ravnoteža mase raznih komponenata daje:</a:t>
            </a:r>
          </a:p>
          <a:p>
            <a:pPr eaLnBrk="1" hangingPunct="1">
              <a:spcBef>
                <a:spcPts val="600"/>
              </a:spcBef>
              <a:spcAft>
                <a:spcPts val="600"/>
              </a:spcAft>
              <a:buFontTx/>
              <a:buNone/>
            </a:pPr>
            <a:r>
              <a:rPr lang="en-US" altLang="en-US" sz="1800">
                <a:solidFill>
                  <a:schemeClr val="tx1"/>
                </a:solidFill>
              </a:rPr>
              <a:t>gas/isparenje:</a:t>
            </a:r>
          </a:p>
          <a:p>
            <a:pPr eaLnBrk="1" hangingPunct="1">
              <a:spcBef>
                <a:spcPts val="600"/>
              </a:spcBef>
              <a:spcAft>
                <a:spcPts val="600"/>
              </a:spcAft>
              <a:buFontTx/>
              <a:buNone/>
            </a:pPr>
            <a:r>
              <a:rPr lang="sr-Latn-RS" altLang="en-US" sz="1800">
                <a:solidFill>
                  <a:schemeClr val="tx1"/>
                </a:solidFill>
              </a:rPr>
              <a:t>ugljovodonici</a:t>
            </a:r>
            <a:r>
              <a:rPr lang="en-US" altLang="en-US" sz="1800">
                <a:solidFill>
                  <a:schemeClr val="tx1"/>
                </a:solidFill>
              </a:rPr>
              <a:t>:</a:t>
            </a:r>
          </a:p>
          <a:p>
            <a:pPr eaLnBrk="1" hangingPunct="1">
              <a:spcBef>
                <a:spcPts val="600"/>
              </a:spcBef>
              <a:spcAft>
                <a:spcPts val="600"/>
              </a:spcAft>
              <a:buFontTx/>
              <a:buNone/>
            </a:pPr>
            <a:r>
              <a:rPr lang="en-US" altLang="en-US" sz="1800">
                <a:solidFill>
                  <a:schemeClr val="tx1"/>
                </a:solidFill>
              </a:rPr>
              <a:t>vod</a:t>
            </a:r>
            <a:r>
              <a:rPr lang="sr-Latn-RS" altLang="en-US" sz="1800">
                <a:solidFill>
                  <a:schemeClr val="tx1"/>
                </a:solidFill>
              </a:rPr>
              <a:t>a</a:t>
            </a:r>
            <a:r>
              <a:rPr lang="en-US" altLang="en-US" sz="1800">
                <a:solidFill>
                  <a:schemeClr val="tx1"/>
                </a:solidFill>
              </a:rPr>
              <a:t>:</a:t>
            </a:r>
          </a:p>
          <a:p>
            <a:pPr eaLnBrk="1" hangingPunct="1">
              <a:spcBef>
                <a:spcPts val="600"/>
              </a:spcBef>
              <a:spcAft>
                <a:spcPts val="600"/>
              </a:spcAft>
              <a:buFontTx/>
              <a:buNone/>
            </a:pPr>
            <a:r>
              <a:rPr lang="sr-Latn-RS" altLang="en-US" sz="1800">
                <a:solidFill>
                  <a:schemeClr val="tx1"/>
                </a:solidFill>
              </a:rPr>
              <a:t>i </a:t>
            </a:r>
            <a:r>
              <a:rPr lang="en-US" altLang="en-US" sz="1800">
                <a:solidFill>
                  <a:schemeClr val="tx1"/>
                </a:solidFill>
              </a:rPr>
              <a:t>ograničenj</a:t>
            </a:r>
            <a:r>
              <a:rPr lang="sr-Latn-RS" altLang="en-US" sz="1800">
                <a:solidFill>
                  <a:schemeClr val="tx1"/>
                </a:solidFill>
              </a:rPr>
              <a:t>e</a:t>
            </a:r>
            <a:r>
              <a:rPr lang="en-US" altLang="en-US" sz="1800">
                <a:solidFill>
                  <a:schemeClr val="tx1"/>
                </a:solidFill>
              </a:rPr>
              <a:t>: </a:t>
            </a:r>
          </a:p>
          <a:p>
            <a:pPr eaLnBrk="1" hangingPunct="1">
              <a:spcBef>
                <a:spcPts val="600"/>
              </a:spcBef>
              <a:spcAft>
                <a:spcPts val="600"/>
              </a:spcAft>
              <a:buFontTx/>
              <a:buNone/>
            </a:pPr>
            <a:r>
              <a:rPr lang="en-US" altLang="en-US" sz="1800">
                <a:solidFill>
                  <a:schemeClr val="tx1"/>
                </a:solidFill>
              </a:rPr>
              <a:t>Gde F, G, H i W ukazuju na protoke (kg/s) a  X ukazuje na relativno učešće određene frakcije (%)u sirovo</a:t>
            </a:r>
            <a:r>
              <a:rPr lang="sr-Latn-RS" altLang="en-US" sz="1800">
                <a:solidFill>
                  <a:schemeClr val="tx1"/>
                </a:solidFill>
              </a:rPr>
              <a:t>j</a:t>
            </a:r>
            <a:r>
              <a:rPr lang="en-US" altLang="en-US" sz="1800">
                <a:solidFill>
                  <a:schemeClr val="tx1"/>
                </a:solidFill>
              </a:rPr>
              <a:t> </a:t>
            </a:r>
            <a:r>
              <a:rPr lang="sr-Latn-RS" altLang="en-US" sz="1800">
                <a:solidFill>
                  <a:schemeClr val="tx1"/>
                </a:solidFill>
              </a:rPr>
              <a:t>nafti</a:t>
            </a:r>
            <a:r>
              <a:rPr lang="en-US" altLang="en-US" sz="1800">
                <a:solidFill>
                  <a:schemeClr val="tx1"/>
                </a:solidFill>
              </a:rPr>
              <a:t>.</a:t>
            </a:r>
          </a:p>
        </p:txBody>
      </p:sp>
      <p:sp>
        <p:nvSpPr>
          <p:cNvPr id="14339" name="Title 1">
            <a:extLst>
              <a:ext uri="{FF2B5EF4-FFF2-40B4-BE49-F238E27FC236}">
                <a16:creationId xmlns:a16="http://schemas.microsoft.com/office/drawing/2014/main" id="{3D08BEC7-53D7-48D9-9A09-28FCEDB235B2}"/>
              </a:ext>
            </a:extLst>
          </p:cNvPr>
          <p:cNvSpPr>
            <a:spLocks noGrp="1"/>
          </p:cNvSpPr>
          <p:nvPr>
            <p:ph type="ctrTitle"/>
          </p:nvPr>
        </p:nvSpPr>
        <p:spPr>
          <a:xfrm>
            <a:off x="307975" y="0"/>
            <a:ext cx="8502650" cy="542925"/>
          </a:xfrm>
        </p:spPr>
        <p:txBody>
          <a:bodyPr/>
          <a:lstStyle/>
          <a:p>
            <a:pPr eaLnBrk="1" hangingPunct="1"/>
            <a:r>
              <a:rPr lang="en-US" altLang="en-US" sz="2400">
                <a:ea typeface="ＭＳ Ｐゴシック" panose="020B0600070205080204" pitchFamily="34" charset="-128"/>
              </a:rPr>
              <a:t>Određivanje strategije – primer separatora sirove nafte</a:t>
            </a:r>
          </a:p>
        </p:txBody>
      </p:sp>
      <p:sp>
        <p:nvSpPr>
          <p:cNvPr id="14340" name="TextBox 2">
            <a:extLst>
              <a:ext uri="{FF2B5EF4-FFF2-40B4-BE49-F238E27FC236}">
                <a16:creationId xmlns:a16="http://schemas.microsoft.com/office/drawing/2014/main" id="{FDB6CFB9-3273-45F9-B8E5-24F664238EE1}"/>
              </a:ext>
            </a:extLst>
          </p:cNvPr>
          <p:cNvSpPr txBox="1">
            <a:spLocks noChangeArrowheads="1"/>
          </p:cNvSpPr>
          <p:nvPr/>
        </p:nvSpPr>
        <p:spPr bwMode="auto">
          <a:xfrm>
            <a:off x="0" y="533400"/>
            <a:ext cx="4343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ts val="600"/>
              </a:spcBef>
              <a:spcAft>
                <a:spcPts val="600"/>
              </a:spcAft>
              <a:buFontTx/>
              <a:buNone/>
            </a:pPr>
            <a:r>
              <a:rPr lang="en-US" altLang="en-US" sz="1800">
                <a:solidFill>
                  <a:schemeClr val="tx1"/>
                </a:solidFill>
              </a:rPr>
              <a:t>Sirova n</a:t>
            </a:r>
            <a:r>
              <a:rPr lang="sr-Latn-RS" altLang="en-US" sz="1800">
                <a:solidFill>
                  <a:schemeClr val="tx1"/>
                </a:solidFill>
              </a:rPr>
              <a:t>a</a:t>
            </a:r>
            <a:r>
              <a:rPr lang="en-US" altLang="en-US" sz="1800">
                <a:solidFill>
                  <a:schemeClr val="tx1"/>
                </a:solidFill>
              </a:rPr>
              <a:t>fta se sastoji od nerastvorljivih gasova i isparenja, tečnih hidrokarbonata</a:t>
            </a:r>
            <a:r>
              <a:rPr lang="sr-Latn-RS" altLang="en-US" sz="1800">
                <a:solidFill>
                  <a:schemeClr val="tx1"/>
                </a:solidFill>
              </a:rPr>
              <a:t> (ugljovodonika - čiste nafte)</a:t>
            </a:r>
            <a:r>
              <a:rPr lang="en-US" altLang="en-US" sz="1800">
                <a:solidFill>
                  <a:schemeClr val="tx1"/>
                </a:solidFill>
              </a:rPr>
              <a:t> i vode koji se odvajaju u tri toka kao na slici. Gasovi i isparenja se oslobađaju iz tečnosti u separatoru. Tečnost se razdvaja u hidrokarbonatni</a:t>
            </a:r>
            <a:r>
              <a:rPr lang="sr-Latn-RS" altLang="en-US" sz="1800">
                <a:solidFill>
                  <a:schemeClr val="tx1"/>
                </a:solidFill>
              </a:rPr>
              <a:t> (čista nafta)</a:t>
            </a:r>
            <a:r>
              <a:rPr lang="en-US" altLang="en-US" sz="1800">
                <a:solidFill>
                  <a:schemeClr val="tx1"/>
                </a:solidFill>
              </a:rPr>
              <a:t> i vodeni sloj koji se ne mešaju. Hidrokarbonatni sloj, koji  je </a:t>
            </a:r>
            <a:r>
              <a:rPr lang="sr-Latn-RS" altLang="en-US" sz="1800">
                <a:solidFill>
                  <a:schemeClr val="tx1"/>
                </a:solidFill>
              </a:rPr>
              <a:t>lakši</a:t>
            </a:r>
            <a:r>
              <a:rPr lang="en-US" altLang="en-US" sz="1800">
                <a:solidFill>
                  <a:schemeClr val="tx1"/>
                </a:solidFill>
              </a:rPr>
              <a:t>, se izdvaja na površini i voda se izvlači sa dna separatora</a:t>
            </a:r>
          </a:p>
        </p:txBody>
      </p:sp>
      <p:sp>
        <p:nvSpPr>
          <p:cNvPr id="14341" name="Rectangle 2">
            <a:extLst>
              <a:ext uri="{FF2B5EF4-FFF2-40B4-BE49-F238E27FC236}">
                <a16:creationId xmlns:a16="http://schemas.microsoft.com/office/drawing/2014/main" id="{14A42C11-BBCF-4114-8C48-D174FE74B08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sr-Latn-CS" altLang="en-US" sz="1800">
              <a:solidFill>
                <a:schemeClr val="tx1"/>
              </a:solidFill>
            </a:endParaRPr>
          </a:p>
        </p:txBody>
      </p:sp>
      <p:graphicFrame>
        <p:nvGraphicFramePr>
          <p:cNvPr id="14342" name="Object 2">
            <a:extLst>
              <a:ext uri="{FF2B5EF4-FFF2-40B4-BE49-F238E27FC236}">
                <a16:creationId xmlns:a16="http://schemas.microsoft.com/office/drawing/2014/main" id="{E5430CD6-55CC-4088-872E-44ED9144E393}"/>
              </a:ext>
            </a:extLst>
          </p:cNvPr>
          <p:cNvGraphicFramePr>
            <a:graphicFrameLocks noChangeAspect="1"/>
          </p:cNvGraphicFramePr>
          <p:nvPr/>
        </p:nvGraphicFramePr>
        <p:xfrm>
          <a:off x="5029200" y="3429000"/>
          <a:ext cx="1392238" cy="246063"/>
        </p:xfrm>
        <a:graphic>
          <a:graphicData uri="http://schemas.openxmlformats.org/presentationml/2006/ole">
            <mc:AlternateContent xmlns:mc="http://schemas.openxmlformats.org/markup-compatibility/2006">
              <mc:Choice xmlns:v="urn:schemas-microsoft-com:vml" Requires="v">
                <p:oleObj name="Equation" r:id="rId3" imgW="1397000" imgH="241300" progId="">
                  <p:embed/>
                </p:oleObj>
              </mc:Choice>
              <mc:Fallback>
                <p:oleObj name="Equation" r:id="rId3" imgW="1397000" imgH="241300" progId="">
                  <p:embed/>
                  <p:pic>
                    <p:nvPicPr>
                      <p:cNvPr id="14342" name="Object 2">
                        <a:extLst>
                          <a:ext uri="{FF2B5EF4-FFF2-40B4-BE49-F238E27FC236}">
                            <a16:creationId xmlns:a16="http://schemas.microsoft.com/office/drawing/2014/main" id="{E5430CD6-55CC-4088-872E-44ED9144E3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429000"/>
                        <a:ext cx="13922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3" name="Rectangle 4">
            <a:extLst>
              <a:ext uri="{FF2B5EF4-FFF2-40B4-BE49-F238E27FC236}">
                <a16:creationId xmlns:a16="http://schemas.microsoft.com/office/drawing/2014/main" id="{875E4044-7E5B-457D-8E91-7799470FAC0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sr-Latn-CS" altLang="en-US" sz="1800">
              <a:solidFill>
                <a:schemeClr val="tx1"/>
              </a:solidFill>
            </a:endParaRPr>
          </a:p>
        </p:txBody>
      </p:sp>
      <p:sp>
        <p:nvSpPr>
          <p:cNvPr id="14344" name="Rectangle 6">
            <a:extLst>
              <a:ext uri="{FF2B5EF4-FFF2-40B4-BE49-F238E27FC236}">
                <a16:creationId xmlns:a16="http://schemas.microsoft.com/office/drawing/2014/main" id="{B1131320-2FFB-470F-8DE8-3E25BF1A385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sr-Latn-CS" altLang="en-US" sz="1800">
              <a:solidFill>
                <a:schemeClr val="tx1"/>
              </a:solidFill>
            </a:endParaRPr>
          </a:p>
        </p:txBody>
      </p:sp>
      <p:sp>
        <p:nvSpPr>
          <p:cNvPr id="14345" name="Rectangle 8">
            <a:extLst>
              <a:ext uri="{FF2B5EF4-FFF2-40B4-BE49-F238E27FC236}">
                <a16:creationId xmlns:a16="http://schemas.microsoft.com/office/drawing/2014/main" id="{107A7C8C-65AD-4326-8367-BE4F1A49DB3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sr-Latn-CS" altLang="en-US" sz="1800">
              <a:solidFill>
                <a:schemeClr val="tx1"/>
              </a:solidFill>
            </a:endParaRPr>
          </a:p>
        </p:txBody>
      </p:sp>
      <p:graphicFrame>
        <p:nvGraphicFramePr>
          <p:cNvPr id="14346" name="Object 3">
            <a:extLst>
              <a:ext uri="{FF2B5EF4-FFF2-40B4-BE49-F238E27FC236}">
                <a16:creationId xmlns:a16="http://schemas.microsoft.com/office/drawing/2014/main" id="{0A68D2D5-DF3B-482B-B25F-95BBB0CE8CF3}"/>
              </a:ext>
            </a:extLst>
          </p:cNvPr>
          <p:cNvGraphicFramePr>
            <a:graphicFrameLocks noChangeAspect="1"/>
          </p:cNvGraphicFramePr>
          <p:nvPr/>
        </p:nvGraphicFramePr>
        <p:xfrm>
          <a:off x="1676400" y="4724400"/>
          <a:ext cx="990600" cy="304800"/>
        </p:xfrm>
        <a:graphic>
          <a:graphicData uri="http://schemas.openxmlformats.org/presentationml/2006/ole">
            <mc:AlternateContent xmlns:mc="http://schemas.openxmlformats.org/markup-compatibility/2006">
              <mc:Choice xmlns:v="urn:schemas-microsoft-com:vml" Requires="v">
                <p:oleObj name="Equation" r:id="rId5" imgW="990170" imgH="304668" progId="Equation.DSMT4">
                  <p:embed/>
                </p:oleObj>
              </mc:Choice>
              <mc:Fallback>
                <p:oleObj name="Equation" r:id="rId5" imgW="990170" imgH="304668" progId="Equation.DSMT4">
                  <p:embed/>
                  <p:pic>
                    <p:nvPicPr>
                      <p:cNvPr id="14346" name="Object 3">
                        <a:extLst>
                          <a:ext uri="{FF2B5EF4-FFF2-40B4-BE49-F238E27FC236}">
                            <a16:creationId xmlns:a16="http://schemas.microsoft.com/office/drawing/2014/main" id="{0A68D2D5-DF3B-482B-B25F-95BBB0CE8C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7244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7" name="Object 4">
            <a:extLst>
              <a:ext uri="{FF2B5EF4-FFF2-40B4-BE49-F238E27FC236}">
                <a16:creationId xmlns:a16="http://schemas.microsoft.com/office/drawing/2014/main" id="{A86CA6A5-7940-4939-8D91-CB11A38C4B9F}"/>
              </a:ext>
            </a:extLst>
          </p:cNvPr>
          <p:cNvGraphicFramePr>
            <a:graphicFrameLocks noChangeAspect="1"/>
          </p:cNvGraphicFramePr>
          <p:nvPr/>
        </p:nvGraphicFramePr>
        <p:xfrm>
          <a:off x="838200" y="5105400"/>
          <a:ext cx="1168400" cy="304800"/>
        </p:xfrm>
        <a:graphic>
          <a:graphicData uri="http://schemas.openxmlformats.org/presentationml/2006/ole">
            <mc:AlternateContent xmlns:mc="http://schemas.openxmlformats.org/markup-compatibility/2006">
              <mc:Choice xmlns:v="urn:schemas-microsoft-com:vml" Requires="v">
                <p:oleObj name="Equation" r:id="rId7" imgW="1167893" imgH="304668" progId="Equation.DSMT4">
                  <p:embed/>
                </p:oleObj>
              </mc:Choice>
              <mc:Fallback>
                <p:oleObj name="Equation" r:id="rId7" imgW="1167893" imgH="304668" progId="Equation.DSMT4">
                  <p:embed/>
                  <p:pic>
                    <p:nvPicPr>
                      <p:cNvPr id="14347" name="Object 4">
                        <a:extLst>
                          <a:ext uri="{FF2B5EF4-FFF2-40B4-BE49-F238E27FC236}">
                            <a16:creationId xmlns:a16="http://schemas.microsoft.com/office/drawing/2014/main" id="{A86CA6A5-7940-4939-8D91-CB11A38C4B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5105400"/>
                        <a:ext cx="116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8" name="Object 5">
            <a:extLst>
              <a:ext uri="{FF2B5EF4-FFF2-40B4-BE49-F238E27FC236}">
                <a16:creationId xmlns:a16="http://schemas.microsoft.com/office/drawing/2014/main" id="{DC1D8492-05DC-4FC2-9DBF-8ADBAB453925}"/>
              </a:ext>
            </a:extLst>
          </p:cNvPr>
          <p:cNvGraphicFramePr>
            <a:graphicFrameLocks noChangeAspect="1"/>
          </p:cNvGraphicFramePr>
          <p:nvPr/>
        </p:nvGraphicFramePr>
        <p:xfrm>
          <a:off x="1752600" y="4267200"/>
          <a:ext cx="1041400" cy="317500"/>
        </p:xfrm>
        <a:graphic>
          <a:graphicData uri="http://schemas.openxmlformats.org/presentationml/2006/ole">
            <mc:AlternateContent xmlns:mc="http://schemas.openxmlformats.org/markup-compatibility/2006">
              <mc:Choice xmlns:v="urn:schemas-microsoft-com:vml" Requires="v">
                <p:oleObj name="Equation" r:id="rId9" imgW="1040948" imgH="317362" progId="Equation.DSMT4">
                  <p:embed/>
                </p:oleObj>
              </mc:Choice>
              <mc:Fallback>
                <p:oleObj name="Equation" r:id="rId9" imgW="1040948" imgH="317362" progId="Equation.DSMT4">
                  <p:embed/>
                  <p:pic>
                    <p:nvPicPr>
                      <p:cNvPr id="14348" name="Object 5">
                        <a:extLst>
                          <a:ext uri="{FF2B5EF4-FFF2-40B4-BE49-F238E27FC236}">
                            <a16:creationId xmlns:a16="http://schemas.microsoft.com/office/drawing/2014/main" id="{DC1D8492-05DC-4FC2-9DBF-8ADBAB45392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4267200"/>
                        <a:ext cx="10414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9" name="Object 6">
            <a:extLst>
              <a:ext uri="{FF2B5EF4-FFF2-40B4-BE49-F238E27FC236}">
                <a16:creationId xmlns:a16="http://schemas.microsoft.com/office/drawing/2014/main" id="{475EDA50-8416-405B-9B39-CAB532298CCE}"/>
              </a:ext>
            </a:extLst>
          </p:cNvPr>
          <p:cNvGraphicFramePr>
            <a:graphicFrameLocks noChangeAspect="1"/>
          </p:cNvGraphicFramePr>
          <p:nvPr/>
        </p:nvGraphicFramePr>
        <p:xfrm>
          <a:off x="1600200" y="5549900"/>
          <a:ext cx="2070100" cy="317500"/>
        </p:xfrm>
        <a:graphic>
          <a:graphicData uri="http://schemas.openxmlformats.org/presentationml/2006/ole">
            <mc:AlternateContent xmlns:mc="http://schemas.openxmlformats.org/markup-compatibility/2006">
              <mc:Choice xmlns:v="urn:schemas-microsoft-com:vml" Requires="v">
                <p:oleObj name="Equation" r:id="rId11" imgW="2070100" imgH="317500" progId="">
                  <p:embed/>
                </p:oleObj>
              </mc:Choice>
              <mc:Fallback>
                <p:oleObj name="Equation" r:id="rId11" imgW="2070100" imgH="317500" progId="">
                  <p:embed/>
                  <p:pic>
                    <p:nvPicPr>
                      <p:cNvPr id="14349" name="Object 6">
                        <a:extLst>
                          <a:ext uri="{FF2B5EF4-FFF2-40B4-BE49-F238E27FC236}">
                            <a16:creationId xmlns:a16="http://schemas.microsoft.com/office/drawing/2014/main" id="{475EDA50-8416-405B-9B39-CAB532298C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5549900"/>
                        <a:ext cx="20701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350" name="Picture 24">
            <a:extLst>
              <a:ext uri="{FF2B5EF4-FFF2-40B4-BE49-F238E27FC236}">
                <a16:creationId xmlns:a16="http://schemas.microsoft.com/office/drawing/2014/main" id="{27D949C5-6C8C-4FCA-BE13-F6ACB5342D4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43400" y="762000"/>
            <a:ext cx="4610100" cy="242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14">
            <p14:nvContentPartPr>
              <p14:cNvPr id="2" name="Ink 1">
                <a:extLst>
                  <a:ext uri="{FF2B5EF4-FFF2-40B4-BE49-F238E27FC236}">
                    <a16:creationId xmlns:a16="http://schemas.microsoft.com/office/drawing/2014/main" id="{09CBBF42-5712-4F8B-891E-278B5C66A131}"/>
                  </a:ext>
                </a:extLst>
              </p14:cNvPr>
              <p14:cNvContentPartPr/>
              <p14:nvPr/>
            </p14:nvContentPartPr>
            <p14:xfrm>
              <a:off x="839160" y="1522080"/>
              <a:ext cx="6384960" cy="4713480"/>
            </p14:xfrm>
          </p:contentPart>
        </mc:Choice>
        <mc:Fallback>
          <p:pic>
            <p:nvPicPr>
              <p:cNvPr id="2" name="Ink 1">
                <a:extLst>
                  <a:ext uri="{FF2B5EF4-FFF2-40B4-BE49-F238E27FC236}">
                    <a16:creationId xmlns:a16="http://schemas.microsoft.com/office/drawing/2014/main" id="{09CBBF42-5712-4F8B-891E-278B5C66A131}"/>
                  </a:ext>
                </a:extLst>
              </p:cNvPr>
              <p:cNvPicPr/>
              <p:nvPr/>
            </p:nvPicPr>
            <p:blipFill>
              <a:blip r:embed="rId15"/>
              <a:stretch>
                <a:fillRect/>
              </a:stretch>
            </p:blipFill>
            <p:spPr>
              <a:xfrm>
                <a:off x="829800" y="1512720"/>
                <a:ext cx="6403680" cy="473220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BF8A39E-FFCA-4AF6-B57A-24E440D1FC91}"/>
              </a:ext>
            </a:extLst>
          </p:cNvPr>
          <p:cNvSpPr>
            <a:spLocks noGrp="1"/>
          </p:cNvSpPr>
          <p:nvPr>
            <p:ph type="ctrTitle"/>
          </p:nvPr>
        </p:nvSpPr>
        <p:spPr>
          <a:xfrm>
            <a:off x="381000" y="0"/>
            <a:ext cx="8502650" cy="542925"/>
          </a:xfrm>
        </p:spPr>
        <p:txBody>
          <a:bodyPr/>
          <a:lstStyle/>
          <a:p>
            <a:pPr eaLnBrk="1" hangingPunct="1"/>
            <a:r>
              <a:rPr lang="en-US" altLang="en-US" sz="2400">
                <a:ea typeface="ＭＳ Ｐゴシック" panose="020B0600070205080204" pitchFamily="34" charset="-128"/>
              </a:rPr>
              <a:t>Određivanje strategije – primer separatora sirove nafte</a:t>
            </a:r>
          </a:p>
        </p:txBody>
      </p:sp>
      <p:sp>
        <p:nvSpPr>
          <p:cNvPr id="16387" name="Rectangle 2">
            <a:extLst>
              <a:ext uri="{FF2B5EF4-FFF2-40B4-BE49-F238E27FC236}">
                <a16:creationId xmlns:a16="http://schemas.microsoft.com/office/drawing/2014/main" id="{4D79AEF8-1A0E-481C-8FE1-E07D9603484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sr-Latn-CS" altLang="en-US" sz="1800">
              <a:solidFill>
                <a:schemeClr val="tx1"/>
              </a:solidFill>
            </a:endParaRPr>
          </a:p>
        </p:txBody>
      </p:sp>
      <p:sp>
        <p:nvSpPr>
          <p:cNvPr id="16388" name="Rectangle 4">
            <a:extLst>
              <a:ext uri="{FF2B5EF4-FFF2-40B4-BE49-F238E27FC236}">
                <a16:creationId xmlns:a16="http://schemas.microsoft.com/office/drawing/2014/main" id="{072A273E-11E6-497C-A4C1-088DF6879F8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sr-Latn-CS" altLang="en-US" sz="1800">
              <a:solidFill>
                <a:schemeClr val="tx1"/>
              </a:solidFill>
            </a:endParaRPr>
          </a:p>
        </p:txBody>
      </p:sp>
      <p:sp>
        <p:nvSpPr>
          <p:cNvPr id="16389" name="Rectangle 6">
            <a:extLst>
              <a:ext uri="{FF2B5EF4-FFF2-40B4-BE49-F238E27FC236}">
                <a16:creationId xmlns:a16="http://schemas.microsoft.com/office/drawing/2014/main" id="{716E166E-61B2-4F01-BE22-4E55052094C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sr-Latn-CS" altLang="en-US" sz="1800">
              <a:solidFill>
                <a:schemeClr val="tx1"/>
              </a:solidFill>
            </a:endParaRPr>
          </a:p>
        </p:txBody>
      </p:sp>
      <p:sp>
        <p:nvSpPr>
          <p:cNvPr id="16390" name="Rectangle 8">
            <a:extLst>
              <a:ext uri="{FF2B5EF4-FFF2-40B4-BE49-F238E27FC236}">
                <a16:creationId xmlns:a16="http://schemas.microsoft.com/office/drawing/2014/main" id="{51D5F12D-B615-49C5-AE7A-35D7D2F242E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sr-Latn-CS" altLang="en-US" sz="1800">
              <a:solidFill>
                <a:schemeClr val="tx1"/>
              </a:solidFill>
            </a:endParaRPr>
          </a:p>
        </p:txBody>
      </p:sp>
      <p:graphicFrame>
        <p:nvGraphicFramePr>
          <p:cNvPr id="14" name="Table 13">
            <a:extLst>
              <a:ext uri="{FF2B5EF4-FFF2-40B4-BE49-F238E27FC236}">
                <a16:creationId xmlns:a16="http://schemas.microsoft.com/office/drawing/2014/main" id="{F4C68DBA-B004-4BF2-8D10-D46613CCD00C}"/>
              </a:ext>
            </a:extLst>
          </p:cNvPr>
          <p:cNvGraphicFramePr>
            <a:graphicFrameLocks noGrp="1"/>
          </p:cNvGraphicFramePr>
          <p:nvPr/>
        </p:nvGraphicFramePr>
        <p:xfrm>
          <a:off x="2590800" y="3262313"/>
          <a:ext cx="5029200" cy="1920877"/>
        </p:xfrm>
        <a:graphic>
          <a:graphicData uri="http://schemas.openxmlformats.org/drawingml/2006/table">
            <a:tbl>
              <a:tblPr/>
              <a:tblGrid>
                <a:gridCol w="2833688">
                  <a:extLst>
                    <a:ext uri="{9D8B030D-6E8A-4147-A177-3AD203B41FA5}">
                      <a16:colId xmlns:a16="http://schemas.microsoft.com/office/drawing/2014/main" val="388061525"/>
                    </a:ext>
                  </a:extLst>
                </a:gridCol>
                <a:gridCol w="2195512">
                  <a:extLst>
                    <a:ext uri="{9D8B030D-6E8A-4147-A177-3AD203B41FA5}">
                      <a16:colId xmlns:a16="http://schemas.microsoft.com/office/drawing/2014/main" val="496798793"/>
                    </a:ext>
                  </a:extLst>
                </a:gridCol>
              </a:tblGrid>
              <a:tr h="366713">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Variable</a:t>
                      </a:r>
                      <a:endParaRPr kumimoji="0" lang="en-U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BB59"/>
                    </a:solidFill>
                  </a:tcPr>
                </a:tc>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Prvi korak</a:t>
                      </a:r>
                      <a:endParaRPr kumimoji="0" lang="en-U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BB59"/>
                    </a:solidFill>
                  </a:tcPr>
                </a:tc>
                <a:extLst>
                  <a:ext uri="{0D108BD9-81ED-4DB2-BD59-A6C34878D82A}">
                    <a16:rowId xmlns:a16="http://schemas.microsoft.com/office/drawing/2014/main" val="2648264655"/>
                  </a:ext>
                </a:extLst>
              </a:tr>
              <a:tr h="366713">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Neupravljive</a:t>
                      </a:r>
                      <a:endParaRPr kumimoji="0" lang="en-U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a:t>
                      </a:r>
                      <a:endParaRPr kumimoji="0" lang="en-U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extLst>
                  <a:ext uri="{0D108BD9-81ED-4DB2-BD59-A6C34878D82A}">
                    <a16:rowId xmlns:a16="http://schemas.microsoft.com/office/drawing/2014/main" val="1412318700"/>
                  </a:ext>
                </a:extLst>
              </a:tr>
              <a:tr h="366713">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Upravljive (controlled)</a:t>
                      </a:r>
                      <a:endParaRPr kumimoji="0" lang="en-U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3EA"/>
                    </a:solidFill>
                  </a:tcPr>
                </a:tc>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a:t>
                      </a:r>
                      <a:endParaRPr kumimoji="0" lang="en-U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3EA"/>
                    </a:solidFill>
                  </a:tcPr>
                </a:tc>
                <a:extLst>
                  <a:ext uri="{0D108BD9-81ED-4DB2-BD59-A6C34878D82A}">
                    <a16:rowId xmlns:a16="http://schemas.microsoft.com/office/drawing/2014/main" val="2332966364"/>
                  </a:ext>
                </a:extLst>
              </a:tr>
              <a:tr h="439738">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dirty="0" err="1">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Varirajuće</a:t>
                      </a:r>
                      <a:r>
                        <a:rPr kumimoji="0" lang="sr-Latn-RS" altLang="en-US" sz="18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 (</a:t>
                      </a:r>
                      <a:r>
                        <a:rPr kumimoji="0" lang="sr-Latn-RS" altLang="en-US" sz="1800" b="0" i="0" u="none" strike="noStrike" cap="none" normalizeH="0" baseline="0" dirty="0" err="1">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slobodne,float</a:t>
                      </a:r>
                      <a:r>
                        <a:rPr kumimoji="0" lang="sr-Latn-RS" altLang="en-US" sz="18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a:t>
                      </a:r>
                      <a:endParaRPr kumimoji="0" lang="en-US" altLang="en-US" sz="18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F,G,H,W,X</a:t>
                      </a:r>
                      <a:r>
                        <a:rPr kumimoji="0" lang="sr-Latn-RS" altLang="en-US" sz="1800" b="0" i="0" u="none" strike="noStrike" cap="none" normalizeH="0" baseline="-2500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G</a:t>
                      </a: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,X</a:t>
                      </a:r>
                      <a:r>
                        <a:rPr kumimoji="0" lang="sr-Latn-RS" altLang="en-US" sz="1800" b="0" i="0" u="none" strike="noStrike" cap="none" normalizeH="0" baseline="-2500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H</a:t>
                      </a: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,X</a:t>
                      </a:r>
                      <a:r>
                        <a:rPr kumimoji="0" lang="sr-Latn-RS" altLang="en-US" sz="1800" b="0" i="0" u="none" strike="noStrike" cap="none" normalizeH="0" baseline="-2500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W</a:t>
                      </a:r>
                      <a:endParaRPr kumimoji="0" lang="en-US" altLang="en-US" sz="1800" b="0" i="0" u="none" strike="noStrike" cap="none" normalizeH="0" baseline="-2500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extLst>
                  <a:ext uri="{0D108BD9-81ED-4DB2-BD59-A6C34878D82A}">
                    <a16:rowId xmlns:a16="http://schemas.microsoft.com/office/drawing/2014/main" val="2206438967"/>
                  </a:ext>
                </a:extLst>
              </a:tr>
              <a:tr h="381000">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Određene (detereminisane)</a:t>
                      </a:r>
                      <a:endParaRPr kumimoji="0" lang="en-U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3EA"/>
                    </a:solidFill>
                  </a:tcPr>
                </a:tc>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3EA"/>
                    </a:solidFill>
                  </a:tcPr>
                </a:tc>
                <a:extLst>
                  <a:ext uri="{0D108BD9-81ED-4DB2-BD59-A6C34878D82A}">
                    <a16:rowId xmlns:a16="http://schemas.microsoft.com/office/drawing/2014/main" val="2065737333"/>
                  </a:ext>
                </a:extLst>
              </a:tr>
            </a:tbl>
          </a:graphicData>
        </a:graphic>
      </p:graphicFrame>
      <p:sp>
        <p:nvSpPr>
          <p:cNvPr id="16411" name="TextBox 15">
            <a:extLst>
              <a:ext uri="{FF2B5EF4-FFF2-40B4-BE49-F238E27FC236}">
                <a16:creationId xmlns:a16="http://schemas.microsoft.com/office/drawing/2014/main" id="{6F2FBEA8-EFD4-43EB-8F60-EDA65BECB5DE}"/>
              </a:ext>
            </a:extLst>
          </p:cNvPr>
          <p:cNvSpPr txBox="1">
            <a:spLocks noChangeArrowheads="1"/>
          </p:cNvSpPr>
          <p:nvPr/>
        </p:nvSpPr>
        <p:spPr bwMode="auto">
          <a:xfrm>
            <a:off x="304800" y="533400"/>
            <a:ext cx="8628063"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ts val="600"/>
              </a:spcBef>
              <a:spcAft>
                <a:spcPts val="600"/>
              </a:spcAft>
              <a:buFontTx/>
              <a:buNone/>
            </a:pPr>
            <a:r>
              <a:rPr lang="en-US" altLang="en-US" sz="1800">
                <a:solidFill>
                  <a:schemeClr val="tx1"/>
                </a:solidFill>
              </a:rPr>
              <a:t>Pri određivanju strategije upravljanja suštinski je da su jednačine koje se koriste nezavisne. Međutim, gore navedenih pet jednačina koje opisuju separator nisu nezavisne. To je zato što je suma </a:t>
            </a:r>
            <a:r>
              <a:rPr lang="sr-Latn-RS" altLang="en-US" sz="1800">
                <a:solidFill>
                  <a:schemeClr val="tx1"/>
                </a:solidFill>
              </a:rPr>
              <a:t>količina</a:t>
            </a:r>
            <a:r>
              <a:rPr lang="en-US" altLang="en-US" sz="1800">
                <a:solidFill>
                  <a:schemeClr val="tx1"/>
                </a:solidFill>
              </a:rPr>
              <a:t> komponent</a:t>
            </a:r>
            <a:r>
              <a:rPr lang="sr-Latn-RS" altLang="en-US" sz="1800">
                <a:solidFill>
                  <a:schemeClr val="tx1"/>
                </a:solidFill>
              </a:rPr>
              <a:t>i</a:t>
            </a:r>
            <a:r>
              <a:rPr lang="en-US" altLang="en-US" sz="1800">
                <a:solidFill>
                  <a:schemeClr val="tx1"/>
                </a:solidFill>
              </a:rPr>
              <a:t>  </a:t>
            </a:r>
            <a:r>
              <a:rPr lang="sr-Latn-RS" altLang="en-US" sz="1800">
                <a:solidFill>
                  <a:schemeClr val="tx1"/>
                </a:solidFill>
              </a:rPr>
              <a:t>jednaka </a:t>
            </a:r>
            <a:r>
              <a:rPr lang="en-US" altLang="en-US" sz="1800">
                <a:solidFill>
                  <a:schemeClr val="tx1"/>
                </a:solidFill>
              </a:rPr>
              <a:t>ukupn</a:t>
            </a:r>
            <a:r>
              <a:rPr lang="sr-Latn-RS" altLang="en-US" sz="1800">
                <a:solidFill>
                  <a:schemeClr val="tx1"/>
                </a:solidFill>
              </a:rPr>
              <a:t>oj</a:t>
            </a:r>
            <a:r>
              <a:rPr lang="en-US" altLang="en-US" sz="1800">
                <a:solidFill>
                  <a:schemeClr val="tx1"/>
                </a:solidFill>
              </a:rPr>
              <a:t>  mas</a:t>
            </a:r>
            <a:r>
              <a:rPr lang="sr-Latn-RS" altLang="en-US" sz="1800">
                <a:solidFill>
                  <a:schemeClr val="tx1"/>
                </a:solidFill>
              </a:rPr>
              <a:t>i</a:t>
            </a:r>
            <a:r>
              <a:rPr lang="en-US" altLang="en-US" sz="1800">
                <a:solidFill>
                  <a:schemeClr val="tx1"/>
                </a:solidFill>
              </a:rPr>
              <a:t>.</a:t>
            </a:r>
            <a:endParaRPr lang="sr-Latn-RS" altLang="en-US" sz="1800">
              <a:solidFill>
                <a:schemeClr val="tx1"/>
              </a:solidFill>
            </a:endParaRPr>
          </a:p>
          <a:p>
            <a:pPr eaLnBrk="1" hangingPunct="1">
              <a:spcBef>
                <a:spcPts val="600"/>
              </a:spcBef>
              <a:spcAft>
                <a:spcPts val="600"/>
              </a:spcAft>
              <a:buFontTx/>
              <a:buNone/>
            </a:pPr>
            <a:r>
              <a:rPr lang="en-US" altLang="en-US" sz="1800">
                <a:solidFill>
                  <a:schemeClr val="tx1"/>
                </a:solidFill>
              </a:rPr>
              <a:t>Zapravo, bilo koja od pet jednačina može da se eliminiše. Ovim se dobijaju četiri jednačine, minimalni set koji je potreban da se odredi strategija upravljanja, sa sedam strateških promenljivih i tri stepena slobode. Ovaj korak je pokazan u prvoj koloni tabele.</a:t>
            </a:r>
          </a:p>
          <a:p>
            <a:pPr eaLnBrk="1" hangingPunct="1">
              <a:spcBef>
                <a:spcPts val="600"/>
              </a:spcBef>
              <a:spcAft>
                <a:spcPts val="600"/>
              </a:spcAft>
              <a:buFontTx/>
              <a:buNone/>
            </a:pPr>
            <a:endParaRPr lang="en-US" altLang="en-US" sz="18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7B57EDF5-638F-4978-A290-6A7EFAE54E6E}"/>
              </a:ext>
            </a:extLst>
          </p:cNvPr>
          <p:cNvSpPr>
            <a:spLocks noChangeArrowheads="1"/>
          </p:cNvSpPr>
          <p:nvPr/>
        </p:nvSpPr>
        <p:spPr bwMode="auto">
          <a:xfrm>
            <a:off x="238125" y="381000"/>
            <a:ext cx="86868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ts val="600"/>
              </a:spcBef>
              <a:spcAft>
                <a:spcPts val="600"/>
              </a:spcAft>
              <a:buFontTx/>
              <a:buNone/>
            </a:pPr>
            <a:r>
              <a:rPr lang="en-US" altLang="en-US" sz="1800">
                <a:solidFill>
                  <a:schemeClr val="tx1"/>
                </a:solidFill>
              </a:rPr>
              <a:t>U praksi, protok sirove nafte i njen sastav se mogu smatrati  neupravljivima</a:t>
            </a:r>
            <a:r>
              <a:rPr lang="sr-Latn-RS" altLang="en-US" sz="1800">
                <a:solidFill>
                  <a:schemeClr val="tx1"/>
                </a:solidFill>
              </a:rPr>
              <a:t> (F, X</a:t>
            </a:r>
            <a:r>
              <a:rPr lang="sr-Latn-RS" altLang="en-US" sz="1800" baseline="-25000">
                <a:solidFill>
                  <a:schemeClr val="tx1"/>
                </a:solidFill>
              </a:rPr>
              <a:t>G</a:t>
            </a:r>
            <a:r>
              <a:rPr lang="sr-Latn-RS" altLang="en-US" sz="1800">
                <a:solidFill>
                  <a:schemeClr val="tx1"/>
                </a:solidFill>
              </a:rPr>
              <a:t>,X</a:t>
            </a:r>
            <a:r>
              <a:rPr lang="sr-Latn-RS" altLang="en-US" sz="1800" baseline="-25000">
                <a:solidFill>
                  <a:schemeClr val="tx1"/>
                </a:solidFill>
              </a:rPr>
              <a:t>H</a:t>
            </a:r>
            <a:r>
              <a:rPr lang="sr-Latn-RS" altLang="en-US" sz="1800">
                <a:solidFill>
                  <a:schemeClr val="tx1"/>
                </a:solidFill>
              </a:rPr>
              <a:t>,X</a:t>
            </a:r>
            <a:r>
              <a:rPr lang="sr-Latn-RS" altLang="en-US" sz="1800" baseline="-25000">
                <a:solidFill>
                  <a:schemeClr val="tx1"/>
                </a:solidFill>
              </a:rPr>
              <a:t>W</a:t>
            </a:r>
            <a:r>
              <a:rPr lang="sr-Latn-RS" altLang="en-US" sz="1800">
                <a:solidFill>
                  <a:schemeClr val="tx1"/>
                </a:solidFill>
              </a:rPr>
              <a:t>?)</a:t>
            </a:r>
            <a:r>
              <a:rPr lang="en-US" altLang="en-US" sz="1800">
                <a:solidFill>
                  <a:schemeClr val="tx1"/>
                </a:solidFill>
              </a:rPr>
              <a:t>.</a:t>
            </a:r>
            <a:endParaRPr lang="sr-Latn-RS" altLang="en-US" sz="1800">
              <a:solidFill>
                <a:schemeClr val="tx1"/>
              </a:solidFill>
            </a:endParaRPr>
          </a:p>
          <a:p>
            <a:pPr eaLnBrk="1" hangingPunct="1">
              <a:spcBef>
                <a:spcPts val="600"/>
              </a:spcBef>
              <a:spcAft>
                <a:spcPts val="600"/>
              </a:spcAft>
              <a:buFontTx/>
              <a:buNone/>
            </a:pPr>
            <a:r>
              <a:rPr lang="en-US" altLang="en-US" sz="1800">
                <a:solidFill>
                  <a:schemeClr val="tx1"/>
                </a:solidFill>
              </a:rPr>
              <a:t>Pošto u sastavu nafte figurišu tri komponente, jedino se za dve može smatrati da su neupravljive (npr. X</a:t>
            </a:r>
            <a:r>
              <a:rPr lang="en-US" altLang="en-US" sz="1800" baseline="-25000">
                <a:solidFill>
                  <a:schemeClr val="tx1"/>
                </a:solidFill>
              </a:rPr>
              <a:t>G</a:t>
            </a:r>
            <a:r>
              <a:rPr lang="en-US" altLang="en-US" sz="1800">
                <a:solidFill>
                  <a:schemeClr val="tx1"/>
                </a:solidFill>
              </a:rPr>
              <a:t> i X</a:t>
            </a:r>
            <a:r>
              <a:rPr lang="en-US" altLang="en-US" sz="1800" baseline="-25000">
                <a:solidFill>
                  <a:schemeClr val="tx1"/>
                </a:solidFill>
              </a:rPr>
              <a:t>H</a:t>
            </a:r>
            <a:r>
              <a:rPr lang="en-US" altLang="en-US" sz="1800">
                <a:solidFill>
                  <a:schemeClr val="tx1"/>
                </a:solidFill>
              </a:rPr>
              <a:t>), dok je treća (X</a:t>
            </a:r>
            <a:r>
              <a:rPr lang="en-US" altLang="en-US" sz="1800" baseline="-25000">
                <a:solidFill>
                  <a:schemeClr val="tx1"/>
                </a:solidFill>
              </a:rPr>
              <a:t>W</a:t>
            </a:r>
            <a:r>
              <a:rPr lang="en-US" altLang="en-US" sz="1800">
                <a:solidFill>
                  <a:schemeClr val="tx1"/>
                </a:solidFill>
              </a:rPr>
              <a:t>)  određena.</a:t>
            </a:r>
            <a:endParaRPr lang="sr-Latn-RS" altLang="en-US" sz="1800">
              <a:solidFill>
                <a:schemeClr val="tx1"/>
              </a:solidFill>
            </a:endParaRPr>
          </a:p>
          <a:p>
            <a:pPr eaLnBrk="1" hangingPunct="1">
              <a:spcBef>
                <a:spcPts val="600"/>
              </a:spcBef>
              <a:spcAft>
                <a:spcPts val="600"/>
              </a:spcAft>
              <a:buFontTx/>
              <a:buNone/>
            </a:pPr>
            <a:r>
              <a:rPr lang="en-US" altLang="en-US" sz="1800">
                <a:solidFill>
                  <a:schemeClr val="tx1"/>
                </a:solidFill>
              </a:rPr>
              <a:t>Tri neupravljive promenljive uzimaju sva tri stepena slobode koja su na raspolaganju. To nam ostavlja četiri jednačine sa četiri nepoznate, G, H, W i X</a:t>
            </a:r>
            <a:r>
              <a:rPr lang="en-US" altLang="en-US" sz="1800" baseline="-25000">
                <a:solidFill>
                  <a:schemeClr val="tx1"/>
                </a:solidFill>
              </a:rPr>
              <a:t>W</a:t>
            </a:r>
            <a:r>
              <a:rPr lang="en-US" altLang="en-US" sz="1800">
                <a:solidFill>
                  <a:schemeClr val="tx1"/>
                </a:solidFill>
              </a:rPr>
              <a:t> koje se mogu rešiti. Prema tome, G, H, W i X</a:t>
            </a:r>
            <a:r>
              <a:rPr lang="en-US" altLang="en-US" sz="1800" baseline="-25000">
                <a:solidFill>
                  <a:schemeClr val="tx1"/>
                </a:solidFill>
              </a:rPr>
              <a:t>W</a:t>
            </a:r>
            <a:r>
              <a:rPr lang="en-US" altLang="en-US" sz="1800">
                <a:solidFill>
                  <a:schemeClr val="tx1"/>
                </a:solidFill>
              </a:rPr>
              <a:t> su određene. Ovo je pokazano drugom kolonom tabele.</a:t>
            </a:r>
          </a:p>
        </p:txBody>
      </p:sp>
      <p:graphicFrame>
        <p:nvGraphicFramePr>
          <p:cNvPr id="5" name="Table 4">
            <a:extLst>
              <a:ext uri="{FF2B5EF4-FFF2-40B4-BE49-F238E27FC236}">
                <a16:creationId xmlns:a16="http://schemas.microsoft.com/office/drawing/2014/main" id="{6A3F68F3-2AFA-4951-87AE-04FFB68A3D9F}"/>
              </a:ext>
            </a:extLst>
          </p:cNvPr>
          <p:cNvGraphicFramePr>
            <a:graphicFrameLocks noGrp="1"/>
          </p:cNvGraphicFramePr>
          <p:nvPr>
            <p:extLst>
              <p:ext uri="{D42A27DB-BD31-4B8C-83A1-F6EECF244321}">
                <p14:modId xmlns:p14="http://schemas.microsoft.com/office/powerpoint/2010/main" val="730056664"/>
              </p:ext>
            </p:extLst>
          </p:nvPr>
        </p:nvGraphicFramePr>
        <p:xfrm>
          <a:off x="1371600" y="2590800"/>
          <a:ext cx="6127749" cy="2125734"/>
        </p:xfrm>
        <a:graphic>
          <a:graphicData uri="http://schemas.openxmlformats.org/drawingml/2006/table">
            <a:tbl>
              <a:tblPr/>
              <a:tblGrid>
                <a:gridCol w="2667000">
                  <a:extLst>
                    <a:ext uri="{9D8B030D-6E8A-4147-A177-3AD203B41FA5}">
                      <a16:colId xmlns:a16="http://schemas.microsoft.com/office/drawing/2014/main" val="350779681"/>
                    </a:ext>
                  </a:extLst>
                </a:gridCol>
                <a:gridCol w="1828800">
                  <a:extLst>
                    <a:ext uri="{9D8B030D-6E8A-4147-A177-3AD203B41FA5}">
                      <a16:colId xmlns:a16="http://schemas.microsoft.com/office/drawing/2014/main" val="3216696433"/>
                    </a:ext>
                  </a:extLst>
                </a:gridCol>
                <a:gridCol w="1631949">
                  <a:extLst>
                    <a:ext uri="{9D8B030D-6E8A-4147-A177-3AD203B41FA5}">
                      <a16:colId xmlns:a16="http://schemas.microsoft.com/office/drawing/2014/main" val="931195799"/>
                    </a:ext>
                  </a:extLst>
                </a:gridCol>
              </a:tblGrid>
              <a:tr h="371428">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Variable</a:t>
                      </a:r>
                      <a:endParaRPr kumimoji="0" lang="en-U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BB59"/>
                    </a:solidFill>
                  </a:tcPr>
                </a:tc>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Prvi korak</a:t>
                      </a:r>
                      <a:endParaRPr kumimoji="0" lang="en-U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BB59"/>
                    </a:solidFill>
                  </a:tcPr>
                </a:tc>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Drugi korak</a:t>
                      </a:r>
                      <a:endParaRPr kumimoji="0" lang="en-U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BB59"/>
                    </a:solidFill>
                  </a:tcPr>
                </a:tc>
                <a:extLst>
                  <a:ext uri="{0D108BD9-81ED-4DB2-BD59-A6C34878D82A}">
                    <a16:rowId xmlns:a16="http://schemas.microsoft.com/office/drawing/2014/main" val="1285284993"/>
                  </a:ext>
                </a:extLst>
              </a:tr>
              <a:tr h="371428">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Neupravljive</a:t>
                      </a:r>
                      <a:endParaRPr kumimoji="0" lang="en-U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a:t>
                      </a:r>
                      <a:endParaRPr kumimoji="0" lang="en-U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F,X</a:t>
                      </a:r>
                      <a:r>
                        <a:rPr kumimoji="0" lang="sr-Latn-RS" altLang="en-US" sz="1800" b="0" i="0" u="none" strike="noStrike" cap="none" normalizeH="0" baseline="-2500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G</a:t>
                      </a: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,X</a:t>
                      </a:r>
                      <a:r>
                        <a:rPr kumimoji="0" lang="sr-Latn-RS" altLang="en-US" sz="1800" b="0" i="0" u="none" strike="noStrike" cap="none" normalizeH="0" baseline="-2500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H</a:t>
                      </a:r>
                      <a:endParaRPr kumimoji="0" lang="en-US" altLang="en-US" sz="1800" b="0" i="0" u="none" strike="noStrike" cap="none" normalizeH="0" baseline="-2500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extLst>
                  <a:ext uri="{0D108BD9-81ED-4DB2-BD59-A6C34878D82A}">
                    <a16:rowId xmlns:a16="http://schemas.microsoft.com/office/drawing/2014/main" val="1937499460"/>
                  </a:ext>
                </a:extLst>
              </a:tr>
              <a:tr h="371428">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Upravljive (controlled)</a:t>
                      </a:r>
                      <a:endParaRPr kumimoji="0" lang="en-U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3EA"/>
                    </a:solidFill>
                  </a:tcPr>
                </a:tc>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a:t>
                      </a:r>
                      <a:endParaRPr kumimoji="0" lang="en-U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3EA"/>
                    </a:solidFill>
                  </a:tcPr>
                </a:tc>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a:t>
                      </a:r>
                      <a:endParaRPr kumimoji="0" lang="en-U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3EA"/>
                    </a:solidFill>
                  </a:tcPr>
                </a:tc>
                <a:extLst>
                  <a:ext uri="{0D108BD9-81ED-4DB2-BD59-A6C34878D82A}">
                    <a16:rowId xmlns:a16="http://schemas.microsoft.com/office/drawing/2014/main" val="832095294"/>
                  </a:ext>
                </a:extLst>
              </a:tr>
              <a:tr h="371428">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dirty="0" err="1">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Varirajuće</a:t>
                      </a:r>
                      <a:r>
                        <a:rPr kumimoji="0" lang="sr-Latn-RS" altLang="en-US" sz="18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 (</a:t>
                      </a:r>
                      <a:r>
                        <a:rPr kumimoji="0" lang="sr-Latn-RS" altLang="en-US" sz="1800" b="0" i="0" u="none" strike="noStrike" cap="none" normalizeH="0" baseline="0" dirty="0" err="1">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slobodne,float</a:t>
                      </a:r>
                      <a:r>
                        <a:rPr kumimoji="0" lang="sr-Latn-RS" altLang="en-US" sz="18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a:t>
                      </a:r>
                      <a:endParaRPr kumimoji="0" lang="en-US" altLang="en-US" sz="18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F,G,H,W,X</a:t>
                      </a:r>
                      <a:r>
                        <a:rPr kumimoji="0" lang="sr-Latn-RS" altLang="en-US" sz="1800" b="0" i="0" u="none" strike="noStrike" cap="none" normalizeH="0" baseline="-2500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G</a:t>
                      </a: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,X</a:t>
                      </a:r>
                      <a:r>
                        <a:rPr kumimoji="0" lang="sr-Latn-RS" altLang="en-US" sz="1800" b="0" i="0" u="none" strike="noStrike" cap="none" normalizeH="0" baseline="-2500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H</a:t>
                      </a: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,X</a:t>
                      </a:r>
                      <a:r>
                        <a:rPr kumimoji="0" lang="sr-Latn-RS" altLang="en-US" sz="1800" b="0" i="0" u="none" strike="noStrike" cap="none" normalizeH="0" baseline="-2500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W</a:t>
                      </a:r>
                      <a:endParaRPr kumimoji="0" lang="en-US" altLang="en-US" sz="1800" b="0" i="0" u="none" strike="noStrike" cap="none" normalizeH="0" baseline="-2500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a:t>
                      </a:r>
                      <a:endParaRPr kumimoji="0" lang="en-U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extLst>
                  <a:ext uri="{0D108BD9-81ED-4DB2-BD59-A6C34878D82A}">
                    <a16:rowId xmlns:a16="http://schemas.microsoft.com/office/drawing/2014/main" val="2425602172"/>
                  </a:ext>
                </a:extLst>
              </a:tr>
              <a:tr h="639952">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Određene (detereminisane)</a:t>
                      </a:r>
                      <a:endParaRPr kumimoji="0" lang="en-U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3EA"/>
                    </a:solidFill>
                  </a:tcPr>
                </a:tc>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sr-Latn-RS" altLang="en-US" sz="1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3EA"/>
                    </a:solidFill>
                  </a:tcPr>
                </a:tc>
                <a:tc>
                  <a:txBody>
                    <a:bodyPr/>
                    <a:lstStyle>
                      <a:lvl1pPr>
                        <a:spcBef>
                          <a:spcPct val="20000"/>
                        </a:spcBef>
                        <a:buFont typeface="Arial" panose="020B0604020202020204" pitchFamily="34" charset="0"/>
                        <a:defRPr sz="28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rgbClr val="00206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r-Latn-RS" altLang="en-US" sz="1800" b="0" i="0" u="none" strike="noStrike" cap="none" normalizeH="0" baseline="0" dirty="0" err="1">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G,H,W,X</a:t>
                      </a:r>
                      <a:r>
                        <a:rPr kumimoji="0" lang="sr-Latn-RS" altLang="en-US" sz="1800" b="0" i="0" u="none" strike="noStrike" cap="none" normalizeH="0" baseline="-25000" dirty="0" err="1">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rPr>
                        <a:t>W</a:t>
                      </a:r>
                      <a:endParaRPr kumimoji="0" lang="en-US" altLang="en-US" sz="1800" b="0" i="0" u="none" strike="noStrike" cap="none" normalizeH="0" baseline="-25000" dirty="0">
                        <a:ln>
                          <a:noFill/>
                        </a:ln>
                        <a:solidFill>
                          <a:schemeClr val="tx1"/>
                        </a:solidFill>
                        <a:effectLst/>
                        <a:latin typeface="Calibri" panose="020F0502020204030204" pitchFamily="34" charset="0"/>
                        <a:ea typeface="ＭＳ Ｐゴシック" panose="020B0600070205080204" pitchFamily="34" charset="-128"/>
                        <a:cs typeface="Arial" panose="020B0604020202020204" pitchFamily="34" charset="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3EA"/>
                    </a:solidFill>
                  </a:tcPr>
                </a:tc>
                <a:extLst>
                  <a:ext uri="{0D108BD9-81ED-4DB2-BD59-A6C34878D82A}">
                    <a16:rowId xmlns:a16="http://schemas.microsoft.com/office/drawing/2014/main" val="3063035484"/>
                  </a:ext>
                </a:extLst>
              </a:tr>
            </a:tbl>
          </a:graphicData>
        </a:graphic>
      </p:graphicFrame>
      <p:sp>
        <p:nvSpPr>
          <p:cNvPr id="6" name="TextBox 15">
            <a:extLst>
              <a:ext uri="{FF2B5EF4-FFF2-40B4-BE49-F238E27FC236}">
                <a16:creationId xmlns:a16="http://schemas.microsoft.com/office/drawing/2014/main" id="{A69E8157-0D55-4353-957E-708393054733}"/>
              </a:ext>
            </a:extLst>
          </p:cNvPr>
          <p:cNvSpPr txBox="1">
            <a:spLocks noChangeArrowheads="1"/>
          </p:cNvSpPr>
          <p:nvPr/>
        </p:nvSpPr>
        <p:spPr bwMode="auto">
          <a:xfrm>
            <a:off x="198438" y="5334000"/>
            <a:ext cx="8915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002060"/>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rgbClr val="002060"/>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rgbClr val="002060"/>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002060"/>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solidFill>
                  <a:schemeClr val="tx1"/>
                </a:solidFill>
              </a:rPr>
              <a:t>Ovo znači da ni jedna  od strateških promenljivih ne može biti kontrolisana. Svaki pokušaj da se to postigne bi doveo do toga da sistem postane preodređen. Jedina mogućnost upravljanja je, zbog toga, upravljanje pomoćnim (</a:t>
            </a:r>
            <a:r>
              <a:rPr lang="sr-Latn-RS" altLang="en-US" sz="1800">
                <a:solidFill>
                  <a:schemeClr val="tx1"/>
                </a:solidFill>
              </a:rPr>
              <a:t>„</a:t>
            </a:r>
            <a:r>
              <a:rPr lang="en-US" altLang="en-US" sz="1800">
                <a:solidFill>
                  <a:schemeClr val="tx1"/>
                </a:solidFill>
              </a:rPr>
              <a:t>inventarskim</a:t>
            </a:r>
            <a:r>
              <a:rPr lang="sr-Latn-RS" altLang="en-US" sz="1800">
                <a:solidFill>
                  <a:schemeClr val="tx1"/>
                </a:solidFill>
              </a:rPr>
              <a:t>“</a:t>
            </a:r>
            <a:r>
              <a:rPr lang="en-US" altLang="en-US" sz="1800">
                <a:solidFill>
                  <a:schemeClr val="tx1"/>
                </a:solidFill>
              </a:rPr>
              <a:t>) promenljivima.</a:t>
            </a:r>
          </a:p>
          <a:p>
            <a:pPr eaLnBrk="1" hangingPunct="1">
              <a:spcBef>
                <a:spcPct val="0"/>
              </a:spcBef>
              <a:buFontTx/>
              <a:buNone/>
            </a:pPr>
            <a:endParaRPr lang="sr-Latn-RS" altLang="en-US" sz="18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1530</TotalTime>
  <Words>1840</Words>
  <Application>Microsoft Office PowerPoint</Application>
  <PresentationFormat>On-screen Show (4:3)</PresentationFormat>
  <Paragraphs>127</Paragraphs>
  <Slides>13</Slides>
  <Notes>11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7" baseType="lpstr">
      <vt:lpstr>Arial</vt:lpstr>
      <vt:lpstr>Calibri</vt:lpstr>
      <vt:lpstr>Office Theme</vt:lpstr>
      <vt:lpstr>Equation</vt:lpstr>
      <vt:lpstr>PowerPoint Presentation</vt:lpstr>
      <vt:lpstr>Određivanje upravljačke strategije</vt:lpstr>
      <vt:lpstr>Određivanje strategije – primer mešanja</vt:lpstr>
      <vt:lpstr>Određivanje strategije – primer mešanja</vt:lpstr>
      <vt:lpstr>Određivanje strategije – primer mešanja</vt:lpstr>
      <vt:lpstr>Određivanje strategije – primer mešanja</vt:lpstr>
      <vt:lpstr>Određivanje strategije – primer separatora sirove nafte</vt:lpstr>
      <vt:lpstr>Određivanje strategije – primer separatora sirove nafte</vt:lpstr>
      <vt:lpstr>PowerPoint Presentation</vt:lpstr>
      <vt:lpstr>Određivanje strategije – primer separatora sirove nafte</vt:lpstr>
      <vt:lpstr>Određivanje strategije - metodologija</vt:lpstr>
      <vt:lpstr>Određivanje strategije - metodologija</vt:lpstr>
      <vt:lpstr>kraj</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Damir</dc:creator>
  <cp:lastModifiedBy>filip kulic</cp:lastModifiedBy>
  <cp:revision>151</cp:revision>
  <dcterms:created xsi:type="dcterms:W3CDTF">2010-05-30T15:15:15Z</dcterms:created>
  <dcterms:modified xsi:type="dcterms:W3CDTF">2022-01-11T14:19:19Z</dcterms:modified>
</cp:coreProperties>
</file>