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923" r:id="rId3"/>
    <p:sldId id="924" r:id="rId4"/>
    <p:sldId id="925" r:id="rId5"/>
    <p:sldId id="931" r:id="rId6"/>
    <p:sldId id="932" r:id="rId7"/>
    <p:sldId id="933" r:id="rId8"/>
    <p:sldId id="926" r:id="rId9"/>
    <p:sldId id="927" r:id="rId10"/>
    <p:sldId id="934" r:id="rId11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A22DBFAC-1CDE-43E6-8B31-78C5504D0039}">
          <p14:sldIdLst>
            <p14:sldId id="256"/>
            <p14:sldId id="923"/>
            <p14:sldId id="924"/>
            <p14:sldId id="925"/>
            <p14:sldId id="931"/>
            <p14:sldId id="932"/>
            <p14:sldId id="933"/>
            <p14:sldId id="926"/>
            <p14:sldId id="927"/>
            <p14:sldId id="9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3826" autoAdjust="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8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A5DAA-027E-4A02-9A9A-FAE7D0A72789}" type="datetimeFigureOut">
              <a:rPr lang="hu-HU" smtClean="0"/>
              <a:t>2022. 06. 03.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87300-C73B-4967-B89B-04753008B8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779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87300-C73B-4967-B89B-04753008B826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779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87300-C73B-4967-B89B-04753008B826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8977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87300-C73B-4967-B89B-04753008B826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3805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87300-C73B-4967-B89B-04753008B826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6068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87300-C73B-4967-B89B-04753008B826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8867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87300-C73B-4967-B89B-04753008B826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8767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87300-C73B-4967-B89B-04753008B826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14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87300-C73B-4967-B89B-04753008B826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3842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87300-C73B-4967-B89B-04753008B826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643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87300-C73B-4967-B89B-04753008B826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431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Upravljački algoritmi u realnom vremenu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1339B-4F17-4027-B9F0-24532E42D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Upravljački algoritmi u realnom vremenu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1339B-4F17-4027-B9F0-24532E42D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059016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713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Upravljački algoritmi u realnom vremenu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1339B-4F17-4027-B9F0-24532E42D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Upravljački algoritmi u realnom vremenu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1339B-4F17-4027-B9F0-24532E42D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Upravljački algoritmi u realnom vremenu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1339B-4F17-4027-B9F0-24532E42D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Upravljački algoritmi u realnom vremenu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1339B-4F17-4027-B9F0-24532E42D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Upravljački algoritmi u realnom vremenu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1339B-4F17-4027-B9F0-24532E42D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Upravljački algoritmi u realnom vremenu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1339B-4F17-4027-B9F0-24532E42D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Upravljački algoritmi u realnom vremenu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1339B-4F17-4027-B9F0-24532E42D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Upravljački algoritmi u realnom vremenu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1339B-4F17-4027-B9F0-24532E42D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Projektni zadaci</a:t>
            </a:r>
            <a:endParaRPr lang="en-US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363272" cy="1143000"/>
          </a:xfrm>
        </p:spPr>
        <p:txBody>
          <a:bodyPr>
            <a:noAutofit/>
          </a:bodyPr>
          <a:lstStyle/>
          <a:p>
            <a:pPr algn="l"/>
            <a:r>
              <a:rPr 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Anketa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024" y="1340768"/>
            <a:ext cx="3919184" cy="498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0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363272" cy="1143000"/>
          </a:xfrm>
        </p:spPr>
        <p:txBody>
          <a:bodyPr>
            <a:noAutofit/>
          </a:bodyPr>
          <a:lstStyle/>
          <a:p>
            <a:pPr algn="l"/>
            <a:r>
              <a:rPr 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Projektni zadatak 1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SIL – sistem tri spojena rezervoara</a:t>
            </a:r>
          </a:p>
          <a:p>
            <a:r>
              <a:rPr lang="en-US" smtClean="0"/>
              <a:t>VI 1 – model sistema</a:t>
            </a:r>
          </a:p>
          <a:p>
            <a:r>
              <a:rPr lang="en-US" smtClean="0"/>
              <a:t>VI 2 – upravljačka aplikacija</a:t>
            </a:r>
          </a:p>
          <a:p>
            <a:r>
              <a:rPr lang="en-US" smtClean="0"/>
              <a:t>VI 3 – aplikacija za nadzor</a:t>
            </a:r>
          </a:p>
          <a:p>
            <a:r>
              <a:rPr lang="en-US" smtClean="0"/>
              <a:t>Samostalno konsultovati literaturu za model sistema</a:t>
            </a:r>
          </a:p>
          <a:p>
            <a:r>
              <a:rPr lang="en-US" smtClean="0"/>
              <a:t>Implementirati standardni PID algoritam</a:t>
            </a:r>
          </a:p>
          <a:p>
            <a:r>
              <a:rPr lang="en-US" smtClean="0"/>
              <a:t>Podesiti parametre regulatora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7405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I 779970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4" y="3573016"/>
            <a:ext cx="30003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363272" cy="1143000"/>
          </a:xfrm>
        </p:spPr>
        <p:txBody>
          <a:bodyPr>
            <a:noAutofit/>
          </a:bodyPr>
          <a:lstStyle/>
          <a:p>
            <a:pPr algn="l"/>
            <a:r>
              <a:rPr 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Projektni zadatak 2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Virtualni osciloskop</a:t>
            </a:r>
          </a:p>
          <a:p>
            <a:r>
              <a:rPr lang="en-US" sz="2000" smtClean="0"/>
              <a:t>Kartica NI USB-5133</a:t>
            </a:r>
          </a:p>
          <a:p>
            <a:r>
              <a:rPr lang="en-US" sz="2000" smtClean="0"/>
              <a:t>Upoznati se sa načinom rada i funkcionalnostima digitalnog osciloskopa</a:t>
            </a:r>
          </a:p>
          <a:p>
            <a:r>
              <a:rPr lang="en-US" sz="2000" smtClean="0"/>
              <a:t>Projektovati VI koji ima sve osnovne i neke napredne funkcionalnosti osciloskopa </a:t>
            </a:r>
          </a:p>
          <a:p>
            <a:endParaRPr lang="sr-Latn-RS"/>
          </a:p>
        </p:txBody>
      </p:sp>
      <p:pic>
        <p:nvPicPr>
          <p:cNvPr id="1028" name="Picture 4" descr="2190E BK Precision Digital Oscilloscop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429000"/>
            <a:ext cx="5659388" cy="30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82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363272" cy="1143000"/>
          </a:xfrm>
        </p:spPr>
        <p:txBody>
          <a:bodyPr>
            <a:noAutofit/>
          </a:bodyPr>
          <a:lstStyle/>
          <a:p>
            <a:pPr algn="l"/>
            <a:r>
              <a:rPr 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Projektni zadatak 3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HIL – pumpna stanica</a:t>
            </a:r>
          </a:p>
          <a:p>
            <a:r>
              <a:rPr lang="en-US" sz="2800" smtClean="0"/>
              <a:t>Razviti aplikaciju za upravljanje i nadzor pumpnom stanicom pomoću kontrolera cRIO </a:t>
            </a:r>
            <a:endParaRPr lang="sr-Latn-R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996952"/>
            <a:ext cx="5565095" cy="36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363272" cy="1143000"/>
          </a:xfrm>
        </p:spPr>
        <p:txBody>
          <a:bodyPr>
            <a:noAutofit/>
          </a:bodyPr>
          <a:lstStyle/>
          <a:p>
            <a:pPr algn="l"/>
            <a:r>
              <a:rPr 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Projektni zadatak 4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HIL – postrojenje za mešanje i obradu</a:t>
            </a:r>
          </a:p>
          <a:p>
            <a:r>
              <a:rPr lang="en-US" sz="2800" smtClean="0"/>
              <a:t>Razviti aplikaciju za upravljanje i nadzor pomoću kontrolera cRIO </a:t>
            </a:r>
            <a:endParaRPr lang="sr-Latn-R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708920"/>
            <a:ext cx="5688632" cy="404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363272" cy="1143000"/>
          </a:xfrm>
        </p:spPr>
        <p:txBody>
          <a:bodyPr>
            <a:noAutofit/>
          </a:bodyPr>
          <a:lstStyle/>
          <a:p>
            <a:pPr algn="l"/>
            <a:r>
              <a:rPr 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Projektni zadatak 5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HIL – postrojenje za pakovanje</a:t>
            </a:r>
          </a:p>
          <a:p>
            <a:r>
              <a:rPr lang="en-US" sz="2800" smtClean="0"/>
              <a:t>Razviti aplikaciju za upravljanje i nadzor pomoću kontrolera cRIO </a:t>
            </a:r>
            <a:endParaRPr lang="sr-Latn-R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780928"/>
            <a:ext cx="5533429" cy="397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363272" cy="1143000"/>
          </a:xfrm>
        </p:spPr>
        <p:txBody>
          <a:bodyPr>
            <a:noAutofit/>
          </a:bodyPr>
          <a:lstStyle/>
          <a:p>
            <a:pPr algn="l"/>
            <a:r>
              <a:rPr 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Projektni zadatak 6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HIL – postrojenje za sortiranje</a:t>
            </a:r>
          </a:p>
          <a:p>
            <a:r>
              <a:rPr lang="en-US" sz="2400" smtClean="0"/>
              <a:t>Razviti aplikaciju za upravljanje i nadzor pomoću kontrolera cRIO </a:t>
            </a:r>
            <a:endParaRPr lang="sr-Latn-R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420888"/>
            <a:ext cx="5731359" cy="433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363272" cy="1143000"/>
          </a:xfrm>
        </p:spPr>
        <p:txBody>
          <a:bodyPr>
            <a:noAutofit/>
          </a:bodyPr>
          <a:lstStyle/>
          <a:p>
            <a:pPr algn="l"/>
            <a:r>
              <a:rPr 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Projektni zadatak 7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HIL i </a:t>
            </a:r>
            <a:r>
              <a:rPr lang="en-US" dirty="0" smtClean="0"/>
              <a:t>SIL – </a:t>
            </a:r>
            <a:r>
              <a:rPr lang="sr-Latn-RS" dirty="0" smtClean="0"/>
              <a:t>sistem za upravljanje temperaturom prostorije</a:t>
            </a:r>
            <a:endParaRPr lang="en-US" dirty="0" smtClean="0"/>
          </a:p>
          <a:p>
            <a:r>
              <a:rPr lang="sr-Latn-RS" dirty="0" smtClean="0"/>
              <a:t>Model sistema urađen kao VI – dobija se</a:t>
            </a:r>
          </a:p>
          <a:p>
            <a:r>
              <a:rPr lang="sr-Latn-RS" dirty="0" smtClean="0"/>
              <a:t>Projektovati aplikacije za upravljanje fan coil-ovima i radijatorima</a:t>
            </a:r>
          </a:p>
          <a:p>
            <a:r>
              <a:rPr lang="sr-Latn-RS" dirty="0" smtClean="0"/>
              <a:t>Aplikacije implementirati softverski, istestirati i implementirati na kontroleru sbRIO</a:t>
            </a:r>
            <a:endParaRPr lang="en-US" dirty="0" smtClean="0"/>
          </a:p>
          <a:p>
            <a:r>
              <a:rPr lang="sr-Latn-RS" dirty="0" smtClean="0"/>
              <a:t>Koristiti PID algoritam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4325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363272" cy="1143000"/>
          </a:xfrm>
        </p:spPr>
        <p:txBody>
          <a:bodyPr>
            <a:noAutofit/>
          </a:bodyPr>
          <a:lstStyle/>
          <a:p>
            <a:pPr algn="l"/>
            <a:r>
              <a:rPr 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Projektni zadatak 8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SIL</a:t>
            </a:r>
            <a:r>
              <a:rPr lang="sr-Latn-RS" dirty="0" smtClean="0"/>
              <a:t> i HIL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sr-Latn-RS" dirty="0" smtClean="0"/>
              <a:t>lift</a:t>
            </a:r>
            <a:endParaRPr lang="en-US" dirty="0" smtClean="0"/>
          </a:p>
          <a:p>
            <a:r>
              <a:rPr lang="sr-Latn-RS" dirty="0" smtClean="0"/>
              <a:t>Projektovati aplikaciju za upravljanje liftom u višespratnici</a:t>
            </a:r>
          </a:p>
          <a:p>
            <a:r>
              <a:rPr lang="sr-Latn-RS" dirty="0" smtClean="0"/>
              <a:t>Lift modelovati jednostavnim sistemom prvog reda</a:t>
            </a:r>
          </a:p>
          <a:p>
            <a:r>
              <a:rPr lang="sr-Latn-RS" dirty="0" smtClean="0"/>
              <a:t>Upravljačku aplikaciju realizovati na PC računaru, istestirati, a zatim implementirati na sbRIO kontroleru. Model implementirati </a:t>
            </a:r>
            <a:r>
              <a:rPr lang="sr-Latn-RS" smtClean="0"/>
              <a:t>na drugom sb RIO uređaju.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638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25000</TotalTime>
  <Words>236</Words>
  <Application>Microsoft Office PowerPoint</Application>
  <PresentationFormat>On-screen Show (4:3)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Projektni zadaci</vt:lpstr>
      <vt:lpstr>Projektni zadatak 1</vt:lpstr>
      <vt:lpstr>Projektni zadatak 2</vt:lpstr>
      <vt:lpstr>Projektni zadatak 3</vt:lpstr>
      <vt:lpstr>Projektni zadatak 4</vt:lpstr>
      <vt:lpstr>Projektni zadatak 5</vt:lpstr>
      <vt:lpstr>Projektni zadatak 6</vt:lpstr>
      <vt:lpstr>Projektni zadatak 7</vt:lpstr>
      <vt:lpstr>Projektni zadatak 8</vt:lpstr>
      <vt:lpstr>Anketa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Željko Kanović</cp:lastModifiedBy>
  <cp:revision>524</cp:revision>
  <cp:lastPrinted>2013-07-25T07:06:35Z</cp:lastPrinted>
  <dcterms:created xsi:type="dcterms:W3CDTF">2013-04-28T13:13:23Z</dcterms:created>
  <dcterms:modified xsi:type="dcterms:W3CDTF">2022-06-03T09:47:21Z</dcterms:modified>
</cp:coreProperties>
</file>