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2D2D-AA60-4815-AABE-09CC941A6AB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Endress +</a:t>
            </a:r>
            <a:r>
              <a:rPr lang="en-US" dirty="0" smtClean="0"/>
              <a:t> Hauser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Capacitance Limit Detection</a:t>
            </a:r>
            <a:br>
              <a:rPr lang="sr-Latn-RS" dirty="0" smtClean="0"/>
            </a:br>
            <a:r>
              <a:rPr lang="sr-Latn-RS" dirty="0" smtClean="0"/>
              <a:t>Nivocompact FTC 231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2033"/>
            <a:ext cx="9144000" cy="505728"/>
          </a:xfrm>
        </p:spPr>
        <p:txBody>
          <a:bodyPr/>
          <a:lstStyle/>
          <a:p>
            <a:r>
              <a:rPr lang="sr-Latn-RS" dirty="0" smtClean="0"/>
              <a:t>Stefana Jocić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Povezivanje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945944"/>
            <a:ext cx="3672840" cy="4015323"/>
          </a:xfrm>
        </p:spPr>
      </p:pic>
      <p:sp>
        <p:nvSpPr>
          <p:cNvPr id="5" name="TextBox 4"/>
          <p:cNvSpPr txBox="1"/>
          <p:nvPr/>
        </p:nvSpPr>
        <p:spPr>
          <a:xfrm>
            <a:off x="838200" y="1945944"/>
            <a:ext cx="641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800" dirty="0" smtClean="0"/>
              <a:t>Obratiti pažnju na vrednosti u kolu na koje želimo da pirkačimo senzor, kako ne bi uništili elektroniku unutar senzora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800" dirty="0" smtClean="0"/>
              <a:t>Zbog malih vrednosti struja koriste kablovi malih prečnika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800" dirty="0" smtClean="0"/>
              <a:t>Nivocompact mora biti uzemljen kako bi radio pouzdano, zato je potrebno je potrebno spojiti kućište senzora sa silosom ili preko zemljanog provodnika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7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Kalibracija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58" y="1842868"/>
            <a:ext cx="6788284" cy="4093698"/>
          </a:xfrm>
        </p:spPr>
      </p:pic>
    </p:spTree>
    <p:extLst>
      <p:ext uri="{BB962C8B-B14F-4D97-AF65-F5344CB8AC3E}">
        <p14:creationId xmlns:p14="http://schemas.microsoft.com/office/powerpoint/2010/main" val="381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73225" cy="4351338"/>
          </a:xfrm>
        </p:spPr>
        <p:txBody>
          <a:bodyPr/>
          <a:lstStyle/>
          <a:p>
            <a:pPr algn="just"/>
            <a:r>
              <a:rPr lang="sr-Latn-RS" dirty="0" smtClean="0"/>
              <a:t>Kapacitivni senzor za detekciju nivoa (min/max) u silosima</a:t>
            </a:r>
          </a:p>
          <a:p>
            <a:pPr algn="just"/>
            <a:r>
              <a:rPr lang="sr-Latn-RS" dirty="0" smtClean="0"/>
              <a:t>Postavlja se na krov silosa</a:t>
            </a:r>
          </a:p>
          <a:p>
            <a:pPr algn="just"/>
            <a:r>
              <a:rPr lang="sr-Latn-RS" dirty="0" smtClean="0"/>
              <a:t>Koristi se za fine i praškaste </a:t>
            </a:r>
            <a:r>
              <a:rPr lang="sr-Latn-RS" dirty="0" smtClean="0"/>
              <a:t>materijale</a:t>
            </a:r>
            <a:r>
              <a:rPr lang="en-US" dirty="0" smtClean="0"/>
              <a:t> </a:t>
            </a:r>
            <a:r>
              <a:rPr lang="sr-Latn-RS" smtClean="0"/>
              <a:t>(pesak, cement, brašno...)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719" y="549775"/>
            <a:ext cx="973039" cy="6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Kapacitivni senzori nivoa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Rade na principu formiranja kondenzatora, gde je jedna elektroda obično sam zid silosa, a druga elektroda je sam senzor</a:t>
            </a:r>
          </a:p>
          <a:p>
            <a:r>
              <a:rPr lang="sr-Latn-RS" dirty="0" smtClean="0"/>
              <a:t>Mogu se koristiti i za tečne i za čvrste materijale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2" y="3580327"/>
            <a:ext cx="5411310" cy="2596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2" y="2963078"/>
            <a:ext cx="2259035" cy="32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Nema pokretnih delova u silosu</a:t>
            </a:r>
          </a:p>
          <a:p>
            <a:pPr algn="just"/>
            <a:r>
              <a:rPr lang="sr-Latn-RS" dirty="0" smtClean="0"/>
              <a:t>Jednostavna kalibracija</a:t>
            </a:r>
          </a:p>
          <a:p>
            <a:pPr algn="just"/>
            <a:r>
              <a:rPr lang="sr-Latn-RS" dirty="0" smtClean="0"/>
              <a:t>Kompletna jedinica sa sajlom i ugrađenom elektronikom, lako se postavlja, mali troskovi instalacije</a:t>
            </a:r>
          </a:p>
          <a:p>
            <a:pPr algn="just"/>
            <a:r>
              <a:rPr lang="sr-Latn-RS" dirty="0" smtClean="0"/>
              <a:t>Dužina sajle može biti različita u zaisnosti od potrebe može se skratiti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Kompletni merni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2155" cy="4351338"/>
          </a:xfrm>
        </p:spPr>
        <p:txBody>
          <a:bodyPr/>
          <a:lstStyle/>
          <a:p>
            <a:r>
              <a:rPr lang="sr-Latn-RS" dirty="0" smtClean="0"/>
              <a:t>Nivocompact FTC231</a:t>
            </a:r>
          </a:p>
          <a:p>
            <a:r>
              <a:rPr lang="sr-Latn-RS" dirty="0" smtClean="0"/>
              <a:t>Napajanje</a:t>
            </a:r>
          </a:p>
          <a:p>
            <a:r>
              <a:rPr lang="sr-Latn-RS" dirty="0" smtClean="0"/>
              <a:t>Povezani kontrolni sistemi, prekidači, signalni transmiteri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79" y="1333537"/>
            <a:ext cx="2833421" cy="53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Princip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513"/>
            <a:ext cx="7533068" cy="4845631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dirty="0" smtClean="0"/>
              <a:t>Sajla i zid silosa formiraju 2 elektrode kondenzatora</a:t>
            </a:r>
          </a:p>
          <a:p>
            <a:pPr algn="just"/>
            <a:r>
              <a:rPr lang="sr-Latn-RS" dirty="0" smtClean="0"/>
              <a:t>Prekidačka f-ja FTC231 zavisi od promenljive vremenske konstante</a:t>
            </a:r>
            <a:endParaRPr lang="en-US" dirty="0" smtClean="0"/>
          </a:p>
          <a:p>
            <a:pPr algn="just"/>
            <a:r>
              <a:rPr lang="sr-Latn-RS" dirty="0" smtClean="0"/>
              <a:t>Dok je sajla u vazduhu (</a:t>
            </a:r>
            <a:r>
              <a:rPr lang="en-US" dirty="0" smtClean="0"/>
              <a:t>Ԑ</a:t>
            </a:r>
            <a:r>
              <a:rPr lang="en-US" baseline="-25000" dirty="0" smtClean="0"/>
              <a:t>r</a:t>
            </a:r>
            <a:r>
              <a:rPr lang="en-US" dirty="0" smtClean="0"/>
              <a:t> = 1</a:t>
            </a:r>
            <a:r>
              <a:rPr lang="sr-Latn-RS" dirty="0" smtClean="0"/>
              <a:t>), vreme pražnjenja je </a:t>
            </a:r>
            <a:r>
              <a:rPr lang="en-US" dirty="0" smtClean="0"/>
              <a:t>Ԏ = R x C</a:t>
            </a:r>
            <a:r>
              <a:rPr lang="en-US" baseline="-25000" dirty="0"/>
              <a:t> a </a:t>
            </a:r>
            <a:r>
              <a:rPr lang="sr-Latn-RS" dirty="0" smtClean="0"/>
              <a:t>, gde je R otpornost kola, a</a:t>
            </a:r>
            <a:r>
              <a:rPr lang="en-US" dirty="0" smtClean="0"/>
              <a:t> </a:t>
            </a:r>
            <a:r>
              <a:rPr lang="sr-Latn-RS" dirty="0" smtClean="0"/>
              <a:t>C</a:t>
            </a:r>
            <a:r>
              <a:rPr lang="en-US" baseline="-25000" dirty="0"/>
              <a:t> a </a:t>
            </a:r>
            <a:r>
              <a:rPr lang="sr-Latn-RS" dirty="0" smtClean="0"/>
              <a:t> kapacitvnost kondenzatora koji formiraju zid silosa i sajla</a:t>
            </a:r>
          </a:p>
          <a:p>
            <a:pPr algn="just"/>
            <a:r>
              <a:rPr lang="en-US" dirty="0" err="1" smtClean="0"/>
              <a:t>Pove</a:t>
            </a:r>
            <a:r>
              <a:rPr lang="sr-Latn-RS" dirty="0" smtClean="0"/>
              <a:t>ćanje </a:t>
            </a:r>
            <a:r>
              <a:rPr lang="en-US" dirty="0"/>
              <a:t>Ԑ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sr-Latn-RS" dirty="0" smtClean="0"/>
              <a:t> uzrokuje povećanje C</a:t>
            </a:r>
            <a:r>
              <a:rPr lang="en-US" baseline="-25000" dirty="0"/>
              <a:t> a</a:t>
            </a:r>
            <a:r>
              <a:rPr lang="sr-Latn-RS" dirty="0" smtClean="0"/>
              <a:t>, što uzrokuje povećanje vremenske konstante </a:t>
            </a:r>
            <a:r>
              <a:rPr lang="en-US" dirty="0"/>
              <a:t>Ԏ</a:t>
            </a:r>
            <a:endParaRPr lang="sr-Latn-RS" dirty="0"/>
          </a:p>
          <a:p>
            <a:pPr algn="just"/>
            <a:r>
              <a:rPr lang="sr-Latn-RS" dirty="0" smtClean="0"/>
              <a:t>Neosteljiv je sve dok materijal ne formira most između sajle i zida silosa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98" y="1825625"/>
            <a:ext cx="3170753" cy="35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Ugradnja FTC231 u pogon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571704" cy="4768358"/>
          </a:xfrm>
        </p:spPr>
        <p:txBody>
          <a:bodyPr>
            <a:normAutofit/>
          </a:bodyPr>
          <a:lstStyle/>
          <a:p>
            <a:pPr algn="just"/>
            <a:r>
              <a:rPr lang="sr-Latn-RS" dirty="0" smtClean="0"/>
              <a:t>Mesto za usip materija ne sme biti usmerno na sondu </a:t>
            </a:r>
            <a:endParaRPr lang="en-US" dirty="0" smtClean="0"/>
          </a:p>
          <a:p>
            <a:pPr algn="just"/>
            <a:r>
              <a:rPr lang="sr-Latn-RS" dirty="0" smtClean="0"/>
              <a:t>Minimalno </a:t>
            </a:r>
            <a:r>
              <a:rPr lang="sr-Latn-RS" dirty="0" smtClean="0"/>
              <a:t>rastojanje između sajli mora biti 500 m</a:t>
            </a:r>
          </a:p>
          <a:p>
            <a:pPr algn="just"/>
            <a:r>
              <a:rPr lang="sr-Latn-RS" dirty="0" smtClean="0"/>
              <a:t>Kod silosa visokih temperatura izolovati spoljašnjost zida silosa, kako bi se izbegao prelazak toplote na kućiste senzora</a:t>
            </a:r>
          </a:p>
          <a:p>
            <a:pPr algn="just"/>
            <a:r>
              <a:rPr lang="sr-Latn-RS" dirty="0" smtClean="0"/>
              <a:t>Zaštitni poklopac štiti senzor od prevelikih temperatura i kondenzacije, koja može nastati unutar kućišta zbog razlika u temperaturu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65" y="1253016"/>
            <a:ext cx="3010298" cy="5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89" y="668007"/>
            <a:ext cx="5314907" cy="5304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313645"/>
            <a:ext cx="5164428" cy="4658949"/>
          </a:xfrm>
        </p:spPr>
        <p:txBody>
          <a:bodyPr/>
          <a:lstStyle/>
          <a:p>
            <a:pPr algn="just"/>
            <a:r>
              <a:rPr lang="sr-Latn-RS" dirty="0" smtClean="0"/>
              <a:t>Kod pneumatskih sistema sajla ne treba biti previše blizu zida </a:t>
            </a:r>
          </a:p>
          <a:p>
            <a:pPr algn="just"/>
            <a:r>
              <a:rPr lang="sr-Latn-RS" dirty="0" smtClean="0"/>
              <a:t>Sajla može biti oštećena ukoliko se postavi blizu mesta za usip materijala</a:t>
            </a:r>
          </a:p>
          <a:p>
            <a:pPr algn="just"/>
            <a:r>
              <a:rPr lang="sr-Latn-RS" dirty="0" smtClean="0"/>
              <a:t>Utičnica sa navojem ne sme biti previše dugačka zbog prolaska prašine i stvaranja kondenzacije</a:t>
            </a:r>
          </a:p>
          <a:p>
            <a:pPr algn="just"/>
            <a:r>
              <a:rPr lang="sr-Latn-RS" dirty="0" smtClean="0"/>
              <a:t>Sajla previše blizu zida, može da se zaljulja i da lažnu informaciju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Tehničke karakteristike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sr-Latn-RS" dirty="0" smtClean="0"/>
              <a:t>Karakteristike senzora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 smtClean="0"/>
              <a:t>rad </a:t>
            </a:r>
            <a:r>
              <a:rPr lang="sr-Latn-RS" dirty="0"/>
              <a:t>na temperaturama u silosu</a:t>
            </a:r>
            <a:r>
              <a:rPr lang="en-US" dirty="0"/>
              <a:t>:  –20 °C ... 80 °C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pritisak: atmosferski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opterećenje na sjali</a:t>
            </a:r>
            <a:r>
              <a:rPr lang="en-US" dirty="0"/>
              <a:t>: 30 </a:t>
            </a:r>
            <a:r>
              <a:rPr lang="sr-Latn-RS" dirty="0"/>
              <a:t>kN vertikalno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dielektrična konstanta materijala </a:t>
            </a:r>
            <a:r>
              <a:rPr lang="en-US" dirty="0"/>
              <a:t>: min. 2.5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sr-Latn-RS" sz="3200" dirty="0"/>
              <a:t>Karakteristike </a:t>
            </a:r>
            <a:r>
              <a:rPr lang="sr-Latn-RS" sz="3200" dirty="0" smtClean="0"/>
              <a:t>kabla</a:t>
            </a: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izolacija</a:t>
            </a:r>
            <a:r>
              <a:rPr lang="en-US" dirty="0"/>
              <a:t>: PA  1mm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prečnik</a:t>
            </a:r>
            <a:r>
              <a:rPr lang="en-US" dirty="0"/>
              <a:t>: 10mm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Sajla je povezana na čelični teg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411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Endress + Hauser  Capacitance Limit Detection Nivocompact FTC 231</vt:lpstr>
      <vt:lpstr>Uvod</vt:lpstr>
      <vt:lpstr>Kapacitivni senzori nivoa</vt:lpstr>
      <vt:lpstr>Prednosti</vt:lpstr>
      <vt:lpstr>Kompletni merni sistem</vt:lpstr>
      <vt:lpstr>Princip rada</vt:lpstr>
      <vt:lpstr>Ugradnja FTC231 u pogon</vt:lpstr>
      <vt:lpstr>PowerPoint Presentation</vt:lpstr>
      <vt:lpstr>Tehničke karakteristike</vt:lpstr>
      <vt:lpstr>Povezivanje</vt:lpstr>
      <vt:lpstr>Kalibracija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Steffy</dc:creator>
  <cp:lastModifiedBy>Steffy</cp:lastModifiedBy>
  <cp:revision>25</cp:revision>
  <dcterms:created xsi:type="dcterms:W3CDTF">2015-11-18T00:08:22Z</dcterms:created>
  <dcterms:modified xsi:type="dcterms:W3CDTF">2015-11-20T09:32:36Z</dcterms:modified>
</cp:coreProperties>
</file>